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4T04:08:24.7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3792 12680 104 0,'-11'4'44'16,"1"0"4"-16,3 1 6 0,1 3 5 0,0 2 6 15,1-2-13-15,-2 0-2 0,3 2 4 0,-1 1 13 16,1 2 15-16,0-1 9 0,0 0 5 0,0 0 10 15,1-4 6-15,3-8-3 0,0 0 0 0,0 0-12 16,-4 7-10-16,4-7-4 0,0 0-1 0,0 0-4 16,0 0 0-16,0 0 4 0,0 0 0 0,0 0 4 15,0 0 3-15,0 0-3 0,0 0-4 0,0 0-4 16,0 0-3-16,0 0-7 0,0 0-3 0,0 0-7 16,0 0-4-16,1 2-4 0,2-1 0 0,1-2 1 15,0 0-8-15,-1-5-5 0,2 0-6 16,2-1 4-16,2-4 2 0,4-5 1 0,4-4 2 15,1 0-2-15,7-3-1 0,4-4 0 0,5-1 0 16,2-3-8-16,0 0-8 0,4-2-5 0,-5 3-8 16,-1 1 16-16,-2 4-23 0,-3 0-2 0,-4 4-2 15,-6 1 2-15,-1 5-2 0,-3 0 0 0,-1 3-1 16,-4 1-19-16,0 1 22 0,-1 3 0 16,-9 7-2-16,0 0 1 0,0 0 1 0,7-6-1 15,-7 6 2-15,0 0 0 0,0 0-2 0,6-4 1 16,-2-1 1-16,-4 5-3 0,0 0-6 0,0 0-9 15,0 0-11-15,0 0-17 0,0 0-13 16,0 0-23-16,0 0-30 0,0 0-25 0,0 0-28 16,0 0-27-16,0 0-36 0,0 0-30 0,-1 3-27 15,-2-1-22-15</inkml:trace>
  <inkml:trace contextRef="#ctx0" brushRef="#br0" timeOffset="269">3898 12679 287 0,'-34'33'118'0,"6"0"14"0,-3-2 18 0,8-2 28 15,3-6 18-15,5-6-22 0,1-3-21 0,3-3-10 16,1-2 0-16,1-2-2 0,9-7-5 0,0 0-5 16,0 0 2-16,0 0-10 0,0 0-5 0,0 0-8 15,0 0-14-15,2-1-11 0,3-2-10 16,4-4-17-16,1-1-4 0,7-4 12 0,5-3 15 16,11-7 2-16,8-7 7 0,5-3 0 0,1 0 9 15,3-3-6-15,3-1-8 0,2-1-20 16,0 0-21-16,-6 3-8 0,-5 3-8 0,-8 6-1 15,-8 6-12-15,-7 4-2 0,-3 3-6 0,-8 4 0 16,-10 8-4-16,0 0 0 0,0 0-2 0,0 0-1 16,0 0-4-16,0 0-7 0,0 0-13 0,0 0-20 15,0 0-24-15,0 0-35 0,0 0-36 0,0 0-51 16,10-7-54-16,-7 1-73 0,-1 0-130 0</inkml:trace>
  <inkml:trace contextRef="#ctx0" brushRef="#br0" timeOffset="992.41">8822 12803 91 0,'-11'4'42'0,"1"1"13"0,-4 0 15 0,1-1 10 16,-4 3 21-16,0-2 52 0,-1 3-36 15,0 0 13-15,-1-1 16 0,2 0 9 0,1 0 5 16,0-2 7-16,5-1-1 0,11-4-45 0,0 0 47 16,0 0-5-16,0 0-6 0,-5 1-8 15,6-2-12-15,3-1-8 0,3-4-12 0,6-1-14 16,4-3-14-16,5-4-1 0,9-6-12 0,5-3-5 16,9-5 3-16,2-1-12 0,5-2-4 0,2-2-9 15,2-1-6-15,3-1-13 0,1 0-9 0,-4 2-8 16,-2 3-12-16,-8 3 2 0,-5 5-8 15,-7 3 0-15,-6 2-9 0,-3 3-10 0,-5 4-15 16,-5 2-19-16,-15 8-22 0,0 0-28 0,0 0-29 16,0 0-40-16,0 0-38 0,0 0-35 0,1-5-31 15,-4 3-66-15</inkml:trace>
  <inkml:trace contextRef="#ctx0" brushRef="#br0" timeOffset="1212.54">8809 12846 451 0,'0'0'213'15,"0"0"36"-15,0 0 35 0,0 0 33 0,0 0 34 16,0 0-29-16,0 0-19 0,-4 6-40 0,5-5-33 16,3-3-20-16,3-5-17 0,6-1-19 15,3-3-33-15,8-3-25 0,7-8-30 16,6-2-17-16,4-3-19 0,-1 1-15 0,3-2-21 16,8-1-14-16,0-2-1 0,0 1-4 0,1 0-6 15,-5 2-17-15,-5 6-16 0,-5 4-21 0,-6 1-14 16,-4 4-22-16,-4 2-26 0,-6 3-23 0,-17 8-27 15,0 0-25-15,0 0-31 0,0 0-36 0,0 0-49 16,0 0-49-16</inkml:trace>
  <inkml:trace contextRef="#ctx0" brushRef="#br0" timeOffset="1950.36">4660 12823 204 0,'0'0'121'0,"0"0"20"0,0 0 13 0,0 0 19 0,1 5 23 16,2-3-1-16,6-3-2 0,2-5-15 15,9-2-11-15,4-4 1 0,2-5-2 0,13-3-9 16,4-6-16-16,9-2-15 0,-1-1-17 0,6-3-19 16,3-2-20-16,1-1-24 0,-2 0-6 0,2-2-10 15,-3 4-9-15,-5 0-7 0,-5 3-6 0,-4 2 0 16,-8 4-6-16,-5 3 3 0,-7 5-4 0,-5 3-1 16,-4 2 1-16,-15 11-5 0,0 0-6 0,0 0-14 15,0 0-25-15,0 0-29 0,6-5-31 0,-6 3-35 16,-5 3-61-16,-7 5-71 0,-6 3-63 0</inkml:trace>
  <inkml:trace contextRef="#ctx0" brushRef="#br0" timeOffset="2200.5">4903 12968 344 0,'-28'26'142'0,"1"-6"41"0,7-4 38 16,5-4 38-16,5-5 35 0,10-7-8 0,0 0-10 15,0 0-13-15,0 0-19 0,0 0-23 0,0 0-23 16,0 0-26-16,0 0-29 0,0 0-20 15,-6 2-21-15,4-3-10 0,3-3-13 0,0 0-13 16,4-2-11-16,1 0-13 0,-1-2-7 0,6-3-9 16,1-4-5-16,7-2-8 0,5 0-6 0,8-5-3 15,7-3-4-15,3-4 0 0,4-2-4 16,3-4-5-16,4-1-9 0,-1 0-6 0,-3 4-7 16,-2 1-17-16,-9 3-17 0,-6 5-14 0,-6 1-5 15,-3 5-13-15,-7 3-12 0,-2 5-13 0,-4 1-11 16,-1 0-14-16,-3 2-21 0,2-2-37 0,-4 1-63 15,1-2-64-15</inkml:trace>
  <inkml:trace contextRef="#ctx0" brushRef="#br0" timeOffset="3317.11">11727 12737 221 0,'-13'-6'120'0,"2"2"25"15,1 0 16-15,10 4 17 0,-9-4 14 0,1 4-23 16,1 0-18-16,7 0-20 0,-8 0-20 0,8 0-19 16,0 0-9-16,0 0-6 0,-8-1-8 15,8 1 2-15,0 0 1 0,0 0 8 0,0 0 4 0,0 0 4 16,0 0 1-16,0 0 0 0,0 0-4 16,1 1-9-16,3-1-14 0,0-1-16 0,3-1-12 15,2 2-10-15,6 3-10 0,3-3-4 0,8-2 5 16,8 2 3-16,12-3 11 0,2 1 6 0,11-1 8 15,9-2 2-15,12-1 1 0,7-1-3 0,9-3-8 16,3-3-2-16,3 2-9 0,4-3-6 0,-8 4-5 16,-2-3 1-16,-5 2-2 0,-8 1 0 0,-10 0-3 15,-7 1-4-15,-12 2 1 0,-8 1-2 16,-9 1 0-16,-10 0-5 0,-7 1 2 0,-20 4-5 0,0 0-1 16,0 0-7-16,0 0-9 0,0 0-20 0,0 0-23 15,9-2-26-15,-9 0-27 0,-6-1-33 16,-6 2-61-16,-9-1-59 0,-2 2-74 0</inkml:trace>
  <inkml:trace contextRef="#ctx0" brushRef="#br0" timeOffset="3624.44">11827 12971 731 0,'-49'14'189'0,"8"-1"23"16,11-4 23-16,5-3 18 0,10-3 17 0,15-3-42 15,0 0-34-15,0 0-20 0,0 0-8 0,0 0-2 16,-4-1-5-16,5-1-5 0,5-1-8 0,1 0-13 15,5-4-25-15,4 0-24 0,5-3-20 0,11-3-19 16,9-3-14-16,12-1-13 0,3-2-8 16,12 0-3-16,12-4 5 0,10-1-4 0,11-2-1 15,2-1-1-15,6 2-2 0,0-1-2 0,-3 3-1 16,-5 2-1-16,-7 1-1 0,-11 3 2 0,-10 4 1 16,-15 1-2-16,-10 4-5 0,-7 0 3 0,-13 3-1 15,-9 4 1-15,-19 1 1 0,0 0-1 0,0 0-1 16,0 0 2-16,0 0 2 0,0 0 2 0,0 0 0 15,0 0-1-15,0 0-2 0,0 0-9 0,0 0-11 16,0 0-19-16,0 0-29 0,0 0-35 16,0 0-38-16,0 0-42 0,0 0-54 15,0 0-54-15,0 0-68 0,0 0-71 0</inkml:trace>
  <inkml:trace contextRef="#ctx0" brushRef="#br0" timeOffset="6450.21">13477 3917 903 0,'-31'30'176'0,"4"-7"11"0,7-7 17 16,20-16 22-16,0 0 25 0,0 0-69 0,0 0-19 15,0 0-5-15,0 0 8 0,-12 7 1 0,4-8-3 16,8-4-16-16,0 0-18 0,4-1-25 0,0-1-20 16,-1 1-19-16,2-2-19 0,-2 1-10 0,2 0-16 15,-5 7-6-15,0 0-6 16,5-3-6-16,0-2-6 0,0 2 0 0,2-2 0 0,-2 1-1 16,3-1-2-16,3-2-4 0,1 3-1 15,5-3-9-15,1 1-7 0,5 0-11 0,3 3-11 16,2-2-19-16,3 2-11 0,2 1-5 0,1 0 2 15,2 4 3-15,-1 3-2 0,-2 1-5 0,-2 3-2 16,-1 3 8-16,-2 1-2 0,-2 6-3 0,0 5-4 16,-3 4 1-16,-7 7 13 0,-8 5 17 15,-3 4 13-15,-7 7 12 0,-4 7 15 0,-7 8 10 0,-6 9 6 16,-6 6 6-16,-12 7 5 0,-6 4-2 0,-4 3 6 16,-3 1 0-16,-5 0 9 0,-4 0 8 15,1-2 7-15,-2-4 9 0,0-8 2 0,5-9-1 16,7-9-2-16,7-11 2 0,7-8-5 0,9-9 3 15,5-6-4-15,8-9-5 0,12-21-5 0,0 0 3 16,0 0 3-16,-4 11-3 0,7-5-2 0,4-6-11 16,3-2 1-16,6-3 0 0,3-2 7 15,9-2 10-15,7-3-2 0,9 1 10 0,2-5-1 16,5-4 5-16,7-2-1 0,4-4-9 0,11-4-6 16,7-2-11-16,0 0-4 0,2-4-9 0,0-1-14 15,2-3-18-15,3-2-10 0,4 3-17 16,-2-2-11-16,-1 0-38 0,-5-5-48 0,-3-1-60 0,-1-6-47 15,-3-7-89-15</inkml:trace>
  <inkml:trace contextRef="#ctx0" brushRef="#br0" timeOffset="6917.06">15304 3014 1002 0,'-9'-45'126'15,"-4"12"24"-15,1 10 15 0,-1 9 15 0,3 7 7 16,1 4-45-16,9 3-30 0,0 0-12 0,0 0-16 15,-5 2-28-15,2 0-17 0,0 4-22 0,1 3-10 16,2 6-13-16,2 9-1 0,4 9-9 0,1 11-1 16,3 9 0-16,4 10 3 0,1 10 7 0,5 13 3 15,4 11 5-15,1 7 2 16,5 4 2-16,1-1-5 0,1-2 1 0,1-4 3 16,0-4 0-16,-1-5 1 0,-1-5-2 0,-4-6-2 15,0-8 0-15,-4-9 1 0,-2-9 2 0,-5-7-3 16,-1-6 2-16,-5-9 0 0,-1-4 1 0,-1-9 3 15,-8-20 3-15,0 0 6 0,0 0-1 0,0 0 7 16,0 0-1-16,0 0 4 0,1 8 8 0,-1-10 4 16,-7-11-11-16,-1-8 1 0,-2-8-8 0,-6-9-45 15,-6-6-1-15,-5-7-9 0,-9-6-7 0,-7 0-4 16,-2 4 5-16,-3 3-6 0,2 9 5 16,-1 8 41-16,1 11-3 0,2 11 5 0,1 11-3 0,4 14 2 15,1 11 7-15,4 6 5 0,3 4 5 16,0 4-4-16,2 1 5 0,0 2 3 0,6 0 0 15,2-2-2-15,7-4-1 0,5-4-5 0,8-6-4 16,6-3 2-16,6-1 0 0,2-5 2 0,5 0-4 16,4-2 3-16,3-4 2 0,2-1 7 0,5-2 2 15,3-4 2-15,2-2-1 0,7-5-5 16,2-3 2-16,7-6-8 0,4-9-22 0,1-4-29 16,0-5-43-16,3-4-58 0,-3-8-126 15</inkml:trace>
  <inkml:trace contextRef="#ctx0" brushRef="#br0" timeOffset="7284.22">16273 3664 1162 0,'-15'-6'113'0,"-1"4"-3"16,4 3-2-16,2 2-2 0,-1 5-3 0,4 1-58 15,-3 5-22-15,-6 6-5 0,-1 4-1 0,-3 7 3 16,-5 4 3-16,-2 5 2 0,-4 3 4 0,0 6 2 15,-1 2-11-15,-1-1-13 0,4-2-5 0,3-4 1 16,3-5-2-16,5-7-13 0,8-5-21 0,3-6-16 16,4-6-21-16,3-15-5 0,3 8-2 0,4-6-4 15,1-6 0-15,4-3 14 0,4-5 20 16,4-4 26-16,-2-4 33 0,4-3 18 0,2-5 22 16,-1-6 26-16,1-2 24 0,-2-5 20 15,-2-4 11-15,-5-1 11 0,0 2 17 0,-6 4 5 16,-3 4-16-16,-2 6-20 0,-2 6-24 0,-2 24-27 15,0 0-20-15,0 0-33 0,0 0-43 0,1-14-21 16,-3 9-5-16,1 9-3 0,3 8 0 0,2 7 8 16,-1 3 6-16,1 1 10 0,2 2 14 0,1-1 6 15,1 4-2-15,5-7 0 0,-2-2-20 0,0-3-23 16,1-4-24-16,-1-2-25 0,1-4-21 16,1-3-36-16,2-3-63 0,4-6-70 0</inkml:trace>
  <inkml:trace contextRef="#ctx0" brushRef="#br0" timeOffset="7752.26">16450 3541 631 0,'-1'-26'113'0,"-2"5"13"0,-1 6 2 0,4 15-3 15,0 0-3-15,0-5-41 0,-1 4-35 0,3 5-16 16,2 6-2-16,3 1 2 0,3 3 7 0,-1 3 4 16,4 3 16-16,2 2 3 0,-1 2 8 15,1-1 7-15,1 0-15 0,0 4-14 0,-2-2-9 16,-1 1-3-16,-3 0-10 0,0-2-6 0,-1 0-2 15,-3 1-15-15,-1-1 4 0,-2-2-5 0,-3 0 1 16,-3-5 0-16,1-3-3 0,0-1 0 0,2-13-3 16,0 0 3-16,0 0 2 0,0 0 4 15,0 0 4-15,-1 3 1 0,-1-6 6 0,1-11-10 16,1-8 8-16,1-12-3 0,2-10 0 0,5-9-8 16,4-6-9-16,5-2-8 0,3-3-4 0,-1 7 8 15,3 4-11-15,6 6-22 0,1 7-6 0,0 11 6 16,5 10 5-16,-4 10 6 0,-3 9-1 0,-2 5-1 15,-3 3 7-15,-1 3 25 0,-3-1 3 0,-5 4 0 16,-4 0 3-16,-1 0-2 0,-8 1 5 0,1-1 2 16,-5 0 1-16,-3 1-5 0,0 0-1 15,-1 0 0-15,0 2 1 0,-4 2 3 0,1 0-1 0,1 0-1 16,0-6-2-16,2-2 3 0,8-11-2 16,0 0-1-16,-3 3-9 0,1-8-4 0,3-5-7 15,0-7-4-15,6-5 3 0,5-7-2 16,3-2 3-16,1-3-2 0,3 4 9 0,1 1-1 15,-3 5 7-15,5 7 1 0,-3 6-3 0,2 5-1 16,-2 3 2-16,-5 5-1 0,0 2 1 0,-1 3-1 16,-2 0-22-16,2 1-30 0,-4-1-44 0,0 0-62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4T03:34:28.2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  <inkml:brushProperty name="color" value="#002060"/>
    </inkml:brush>
    <inkml:brush xml:id="br6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4728 3542 365 0,'-11'-5'94'0,"5"2"15"0,-2 2 7 0,8 1 1 15,-8 0 1-15,8 0-27 0,-5 0-23 0,-1 3-22 16,0 0-20-16,-1 2-16 0,7-5-5 0,-7 4-5 16,2 3 0-16,0 0-3 0,-3 2 6 0,2 2-3 15,-2 0-3-15,2 2 3 0,-2 2 4 0,1 1 9 16,-2 2-1-16,3 0 2 0,0 1 6 0,0 1 11 15,2-1 3-15,1-1-3 0,-3 2-5 16,2-1-5-16,0 1 15 0,1 0-1 16,1-1-10-16,0 0-9 0,-2-2-1 0,2-2 2 0,0 1-1 15,2-2-2-15,2-2-14 0,0-1 1 16,2-4 2-16,3-2 0 0,-2-3-1 0,4 2-1 16,0-2 3-16,1-2 3 0,3 0 0 0,-1 0 2 15,1-2 9-15,2-1 11 0,0 1 3 0,2 0 2 16,2-2 3-16,-3-1-2 0,2-1 3 0,-2-1-2 15,0 1-7-15,-3 0-4 0,2 0-4 0,-3 0 6 16,-2 0 1-16,-1 0 6 0,-2 0 4 0,2 0 10 16,-3 1 6-16,0 1 8 0,-2-2 12 0,0-1 6 15,-3 2 2-15,1-1 2 0,0-1 5 0,0-1-6 16,-1-1-5-16,-1-3-10 0,-1 2-6 16,0-3-7-16,-2 1 2 0,2 1 1 0,-1-2-4 0,-1 2-3 15,-2 0-5-15,-1 1-6 0,-1 0-10 16,-3 2-13-16,2 0-16 0,-1-2-17 0,1-1-15 15,-1-1-7-15,-2-1-7 0,3 3-5 16,0-3-8-16,1 0-1 0,-1 3-12 0,2 0-12 16,1 0-21-16,-1 2-24 0,6 8-31 0,-6-5-43 15,1 3-48-15,5 2-64 0</inkml:trace>
  <inkml:trace contextRef="#ctx0" brushRef="#br0" timeOffset="672.03">7442 3769 278 0,'-14'-6'131'0,"3"1"22"0,3 0 21 0,0 2 21 0,0 1 18 16,3-1-33-16,-1-2-21 0,6 5-21 15,0 0-20-15,0 0-19 0,0 0-20 0,-8-2-18 16,1 1-20-16,7 1-12 0,-6 1-9 0,6-1-8 15,-5 2-4-15,0 2-5 0,-4-1 0 0,1 3-6 16,-1-1 3-16,-4 3-6 0,1 3-1 0,1 1 3 16,-4 2-2-16,1 2 2 0,-1 0-3 0,1 1 3 15,1 1-3-15,4-2 1 0,-1 2-14 0,5-3-7 16,1-1-4-16,3-2-13 0,4-1-6 0,3-3-3 16,1-1 2-16,3-2 2 0,5 0 15 0,0-2 6 15,6-1 4-15,1-2 14 0,-1-3 9 0,1 1 2 16,3-3 6-16,-3 1 16 0,-1-2 15 15,-1 0 20-15,-4-2 28 0,-3 1 23 16,-2-2 15-16,-1-1 12 0,-4 0 8 0,-2 2 2 16,-2-2-1-16,-2 1-9 0,-1 0-16 0,0-1-14 15,-3 2-12-15,1-2-16 0,-5 3-16 0,1 0-23 16,-2 0-24-16,1 1-21 0,-4 0-27 0,1-1-39 16,-3-2-37-16,0-1-29 0,-3 2-26 0,0 0-30 15,1 1-29-15,1 0-38 0,-1 2-44 0,1 0-35 16</inkml:trace>
  <inkml:trace contextRef="#ctx0" brushRef="#br0" timeOffset="1425.05">8732 3568 825 0,'-10'-1'147'0,"1"1"14"16,0-1 9-16,1 1 3 0,8 0 2 0,-7 1-56 15,7-1-33-15,0 0-34 0,-7 1-23 16,0 1-15-16,7-2-10 0,-7 5-4 0,7-5-3 16,-4 3-1-16,-2 2 0 0,2-2 1 0,0 1-1 15,2 2-1-15,2-6-2 0,0 0-1 0,0 0-4 16,-4 4 4-16,4-4-3 0,0 0-1 0,0 0 4 16,0 0-2-16,0 0 6 0,0 0 0 0,0 0 4 15,0 0-3-15,0 0 3 0,0 0 0 16,0 0-1-16,0 0 2 0,0 0-1 0,-4 7 1 15,1 0-4-15,0-1 1 0,0 1-1 0,-1 2-2 16,-3 4 3-16,-1 2-4 0,-2 3 0 0,0 1 3 16,0 2 2-16,-1-1-2 0,1 1 1 0,0 3 0 15,4-2-3-15,1-2 2 0,3-4-3 0,5-2-4 16,3-1 2-16,2-2 1 0,3-1-2 16,3-2 1-16,1 0 2 0,2-2-1 0,-1-2 5 15,3 0 7-15,0-1 5 0,3-3 2 0,-1-2 5 16,0 0 3-16,0-4 0 0,2-1 5 0,-2-1 6 15,-2 0 12-15,0-1 9 0,-4-2 17 0,1 0 16 16,-2 1 10-16,-2-1 9 0,-3-2 1 0,-1 0-3 16,-4-2-10-16,0-2-9 0,0-2-13 0,-2-3-19 15,-2 1-10-15,-4-2-9 0,-1 1-6 0,-1 2-9 16,-3 1-17-16,0 3-28 0,-5 3-35 0,-2 3-33 16,-5 2-40-16,-2 6-39 0,-5 2-34 15,2 6-37-15,-2 2-46 0</inkml:trace>
  <inkml:trace contextRef="#ctx0" brushRef="#br0" timeOffset="1866.85">10306 3604 352 0,'-7'-5'128'0,"-2"5"15"15,0 4 15-15,-2 0 15 0,-2 3 6 0,0 4-37 16,-2 0-33-16,2 3-26 0,-1 2-16 0,2 0-12 15,-2 2-14-15,0 4-3 0,2-2-4 0,0-1-6 16,7 1-5-16,0-1-2 0,5 1-4 0,3-3-7 16,4-1-1-16,1 1-17 0,6-3-4 0,2-2-3 15,5-1 3-15,2-2-1 0,1-1 6 16,2-2 4-16,1-4 3 0,1-1 13 16,-1-1 16-16,-2-4 22 0,0-1 27 0,-6 0 24 15,1-2 21-15,-4 0 19 0,-4 0 13 0,-5 0 11 16,0 0-2-16,-5-2-13 0,1-2-23 0,-3 1-29 15,0-3-26-15,-3 0-29 0,0 0-29 0,-3 0-30 16,-1-1-26-16,-1 0-48 0,-2-1-37 0,-1 2-45 16,-5 0-70-16,-1 2-67 0,-2 4-75 0</inkml:trace>
  <inkml:trace contextRef="#ctx0" brushRef="#br0" timeOffset="2400.9">12037 3670 485 0,'-4'0'111'0,"-4"-2"9"15,2 4 9-15,-4 1 8 0,0-1 6 0,-3 1-39 16,1 1-31-16,-3 3-23 0,13-2-16 0,-1 0-11 16,-1 3-8-16,1 2-9 0,-1 1-2 0,1-1 1 15,0 5 0-15,-1-1 1 0,3 0-2 16,1 0-7-16,1 0-5 0,4 0 1 0,2-1-3 16,3-2-5-16,4-2-4 0,3-1 1 0,2-2 1 15,3 1 10-15,1-4 4 0,1 1 3 0,2-4 6 16,-2 0 9-16,-2-3 16 0,1-1 19 0,-3-1 25 15,-4-1 19-15,1-1 25 0,-4 0 23 0,-4 0 16 16,-2 0 17-16,-2-2 6 0,-1 0-7 0,-3-1-22 16,-1 0-21-16,-3-3-23 0,-1-2-31 15,-3-1-28-15,-2-2-38 0,0 0-34 0,-1-3-39 16,-5 4-38-16,0-5-36 0,-2 2-44 16,-7 1-54-16,-1 5-49 0,-3 3-55 0</inkml:trace>
  <inkml:trace contextRef="#ctx0" brushRef="#br0" timeOffset="2952.06">14691 3728 201 0,'0'0'75'0,"0"0"21"16,-8 1 16-16,-2 0 14 0,4-1 14 0,-1 1-20 15,0 2-22-15,1 0-9 0,-2 1-9 16,1 2-19-16,-4 3-6 0,-4 4-6 0,0 0 13 16,-2 4-8-16,1-1-1 0,-1 2-5 0,2 0-5 15,-2 1-1-15,4-2-9 0,3 1-6 0,4-2-30 16,5-2 0-16,5-2 0 0,2 0 0 0,6 0 6 15,3 0-1-15,0-1 0 0,2 0 1 0,4-1 1 16,1-3 4-16,2 0-4 0,-1-2 4 0,2 0 4 16,-1-3 12-16,-1-3 15 0,-3 0 16 0,1-3 30 15,-3 1 24-15,-5-2 28 0,-3 0 20 0,-1-2 20 16,-2-2 8-16,-3-3-12 0,0 0-16 0,-4-2-30 16,0-3-28-16,-1-1-31 0,-2 0-30 15,1-1-31-15,-1 2-35 0,-1 0-23 0,-3 0-38 16,0 2-37-16,0 1-41 0,-2 4-45 0,-2 0-51 15,-1 5-58-15,0-1-58 0</inkml:trace>
  <inkml:trace contextRef="#ctx0" brushRef="#br0" timeOffset="3335.09">16376 3784 369 0,'-13'-7'102'0,"3"1"27"15,2 4 22-15,0-2 14 0,0 1 3 0,1 1-29 16,7 2-28-16,0 0-26 0,-8 0-23 0,2 2-26 16,-4 3-23-16,1 2-13 0,-3 3-5 0,-2 4-3 15,0-1 1-15,-1 3 0 0,1 2-15 0,-1-1 3 16,3 2-1-16,0 1-3 0,6-1-11 0,2 1 2 15,3-2-1-15,5 0-6 0,1 0 12 0,4-3-3 16,0 0 3-16,6-3 2 0,3-1 11 0,4-2 2 16,0-4 4-16,5-2-22 0,1-3 67 0,2-2 18 15,-1-2 23-15,-1 0 24 16,-1-2 31-16,-2-1 28 0,-4-1 21 0,-4-1 53 16,-3-2-43-16,-2-1 3 0,-4-2-9 0,-1-1-11 15,-3-1-21-15,1-1-31 0,-5-3-28 0,-1 1-27 16,-3-1-27-16,-2 2-35 0,-2-1-43 0,-5 2-54 15,-2 0-63-15,-5 5-59 0,-7 2-79 0,-6 5-71 16</inkml:trace>
  <inkml:trace contextRef="#ctx0" brushRef="#br0" timeOffset="4543.41">4686 5649 522 0,'0'0'159'0,"0"0"27"0,0 0 24 16,0 0 19-16,0 0 14 0,0 0-36 15,0 0-25-15,0 0-25 0,0 0-28 0,0 0-26 16,0 0-19-16,0 0-22 0,0 0-10 0,-2 5-19 15,0-2-16-15,-2 2-10 0,-3 0-3 0,-3 2-5 16,-2 3-2-16,-4 1 0 0,-4 4-3 0,-4 2 1 16,-2 3-1-16,3 5 0 0,-1 1-12 0,1 2-9 15,-1 1-17-15,2-2-7 0,5-1-11 0,1-2-15 16,6-4-12-16,4-1-21 0,4-4 4 0,4-2 7 16,4-2 14-16,2-3 12 0,6-2 9 15,3-4 20-15,4-2 12 0,4-2 25 0,3-2 5 16,2-4 9-16,3 0 0 0,-2-3 7 0,-2 0 23 15,0-1 23-15,-4-1 27 0,-4-1 19 0,-2-1 15 16,-4-1 7-16,-3 0 15 0,-5 0 11 0,-2 1-11 16,-4-1-18-16,-3-2-23 0,-1-1-16 0,-1 0-13 15,1-1-13-15,-3 3-21 0,-2-1-32 0,-1 2-24 16,-1 2-26-16,-4 1-31 0,1 3-35 0,-1 3-35 16,-2 2-39-16,-4 4-40 0,-3 3-49 15,-5 5-36-15</inkml:trace>
  <inkml:trace contextRef="#ctx0" brushRef="#br0" timeOffset="5416.79">4751 7365 419 0,'-5'-4'102'0,"1"0"10"16,-4 2 1-16,-3 2 0 0,0 0 0 0,-1 3-41 15,0 2-25-15,-1 1-22 0,-1 2-13 16,-2 3-12-16,-3 1-2 0,-5 5 0 0,2 1-1 16,-2 4-2-16,0 2 4 0,1 3 0 0,4 1-1 15,0 1-1-15,4 0 2 0,3-2-3 16,5 3-6-16,6-4 1 0,4-2-6 0,6-3-5 16,7-3-7-16,2-3-1 0,1-4-1 0,5-3 4 15,2-2 5-15,3-4 1 0,0-4 7 0,-1-3 17 16,-1-2 19-16,-1-2 25 0,-4 1 26 0,-2-3 30 15,-2 0 21-15,0-1 19 0,-5-1 14 0,-1-2 3 16,-4 0 2-16,-1-1-12 0,-3 0-18 0,0-4-18 16,1-2-21-16,-2-1-20 0,-1 1-14 0,-2-1-12 15,-1 4-16-15,-3 1-12 0,0 1-18 16,0 3-27-16,0 0-27 0,-5 5-34 0,-4 4-37 0,-4 2-35 16,-4 5-31-16,-3 2-23 0,-2 2-26 15,-4 3-32-15</inkml:trace>
  <inkml:trace contextRef="#ctx0" brushRef="#br0" timeOffset="6217.14">4598 9352 234 0,'-15'6'44'16,"-5"2"7"-16,-1 6 11 0,0 2 6 0,1 0 8 16,2 2-14-16,-1 4-9 0,2 2-7 0,0 2-9 15,0 2-7-15,4 1-10 0,1-1-9 0,5 0-8 16,3-3-3-16,3 1-1 0,3-2 1 0,3-2-2 15,5-2 2-15,1-2-1 0,3-2 2 16,3-4 2-16,1-2 3 0,1-3-1 0,2-2 16 16,0-3 29-16,-1-2 30 0,0-2 26 0,0-3 19 15,-2-2 15-15,1-3 16 0,-1 0 18 16,-1-1 7-16,-3-1-10 0,1-3-18 0,-3 0-15 16,0-6-15-16,0-1-14 0,-2-3-17 0,0 0-17 15,-4-1-20-15,-1-1-12 0,-2 0-15 0,-2 0-15 16,-1 4-11-16,-1 0-21 0,-4 2-28 0,-4 5-34 15,-7 4-46-15,-6 4-46 0,-4 5-43 0,-7 5-37 16,-3 4-41-16</inkml:trace>
  <inkml:trace contextRef="#ctx0" brushRef="#br0" timeOffset="6868.26">4793 11340 421 0,'-8'-2'76'0,"-2"2"16"16,-2 3 25-16,-1 4 11 0,-3 2 10 0,-3 3-18 15,-1 7-1-15,-2 2-6 0,-4 3-12 0,1 0-15 16,0 1-27-16,3 1-11 0,1-2-9 0,3 1-17 15,7 1-16-15,3-2-9 0,5-2 2 0,2-2-4 16,2-1 3-16,6 2 2 0,0 1-3 0,1 0 4 16,3-2-1-16,2-1 4 0,-2-3 1 0,1-1 0 15,0-2 1-15,0-2 11 16,0-3 30-16,2-2 22 0,2-5 17 0,3-1 8 16,-3-5 10-16,1-2 8 0,0-4 8 0,0 1 1 15,-2-2-13-15,1-1-3 0,-1-2-5 0,0-3-2 16,-2-3-12-16,-1-4-2 0,-1 1-8 0,2 0-8 15,-6 1-14-15,1-1-16 0,-3 0-7 0,0 2-5 16,-3 1-8-16,-2 2-17 0,-3 3-22 0,-4 2-51 16,-6 1-45-16,-3 1-57 0,-1-1-57 0,-5 3-63 15,-6 2-38-15,-1 1-56 0</inkml:trace>
  <inkml:trace contextRef="#ctx0" brushRef="#br0" timeOffset="7734.42">4817 13410 351 0,'0'-7'74'0,"-2"1"4"16,-1 4 6-16,-2-3 3 0,5 5-1 0,-7-2-31 16,0 3-22-16,-5 3-14 0,1 3-9 0,-2 3-3 15,0 4-10-15,-2 1 2 0,-2 6-3 0,-2 3 1 16,1 5 2-16,-2 0-1 0,3 2 2 0,1 2-3 15,2 0 3-15,2-2-1 0,4 2 2 16,3 0-1-16,4-5-1 0,4-2 0 0,3-3-1 16,4-1 4-16,2-4 2 0,3-2-3 0,3-2 3 15,0-2 4-15,3-5 7 0,3-2 20 0,-1-5 15 16,1-1 9-16,-1-3 12 0,3-2 24 0,-3-1 14 16,3-3 12-16,-2 0 8 0,1-1-3 0,-5-1-3 15,-2 1-6-15,1-2 2 0,-2 2-10 0,-3-3-14 16,-4-1-14-16,1-2-16 0,-2-1-16 15,-3-6-14-15,-5 0-8 0,3-1-18 0,0-2-21 16,-7 0-10-16,1 1-16 0,-2-2-22 16,-8 4-32-16,-5 1-43 0,-3 2-73 0,-7 7-43 0</inkml:trace>
  <inkml:trace contextRef="#ctx0" brushRef="#br0" timeOffset="8416.7">4899 15367 617 0,'-7'-10'71'0,"-2"1"0"16,2 3-1-16,7 6 1 0,-10-7 0 0,1 7-40 15,-3 0-17-15,-4 4-11 0,0 4-2 0,-2 2 2 16,-6 2 0-16,-1 5 0 0,0 3-2 0,-3 1-1 16,0 4 1-16,4-1 1 0,-1 3-4 0,4 0 0 15,4-1-1-15,2 1 1 0,4-3 1 16,7-1 2-16,3-1-1 0,2 0 0 0,5-2 6 16,2 0-2-16,1-4 3 0,5-2 2 0,-1-2 18 15,3-3 18-15,0-2 21 0,2-1 22 16,-2-4 18-16,2-3 19 0,0-2 13 0,0-2 18 15,2-3-2-15,-3-1-11 0,4-4-11 0,-1 1-21 16,-2-4-17-16,1-2-14 0,1 0-16 0,-2-3-19 16,0-1-14-16,0-2-7 0,0-1-10 0,-1-2-2 15,-5-1-5-15,-1-1-12 0,-7 1-3 0,0 3-10 16,-4 1-18-16,-2 3-26 0,-5 0-34 0,-8 6-44 16,-6 2-54-16,-8 7-53 0,-6 4-62 15</inkml:trace>
  <inkml:trace contextRef="#ctx0" brushRef="#br0" timeOffset="9051.94">4929 17715 774 0,'0'0'156'0,"0"0"14"15,0 0 15-15,0 0 19 0,1-3 13 0,-1 1-57 16,0-1-33-16,-3 2-25 0,-3 1-20 0,0 0-14 16,-2 1-18-16,0 1-21 0,-3 0-12 0,-6 3-4 15,8 0-10-15,0 1-6 0,-3 3 0 0,-2 2-1 16,-1 1 1-16,0 4 0 0,-1 1 0 16,1 2-2-16,1 0-21 0,1 0-9 0,5 0-7 15,3 0-15-15,1-1-18 0,5-2-17 0,5-2-7 16,-1-3 2-16,4-2 22 0,1-1 11 15,4-3 7-15,1-1 16 0,1-2 21 0,2-2 26 16,4-2 21-16,-3-2 22 0,6 0 31 0,0-2 13 16,1-1 20-16,-1-1 20 0,-2-1 13 0,-1 1 7 15,-1-3-8-15,-4 1-17 0,-1-4-32 0,0 0-11 16,-9 1-15-16,0-1-15 0,-1-1-15 0,-1 0-17 16,-3-1-16-16,0-1-20 0,-2-1-29 0,-3-1-49 15,-3 1-56-15,-10-1-51 0,-6 1-75 0,-6 0-83 16</inkml:trace>
  <inkml:trace contextRef="#ctx0" brushRef="#br0" timeOffset="16752.05">27 5925 275 0,'-15'-7'97'15,"15"7"25"-15,0 0 21 0,0 0 19 16,0 0 17-16,0 0-10 0,0 0-14 0,0 0-22 16,0 0-27-16,0 0-23 0,0 0-22 0,0 0-24 15,0 0-17-15,0 0-15 0,-7 1-9 0,2 2-4 16,5 5-2-16,0 4-2 0,1 4 5 0,5 8 3 16,5 3 1-16,3 3 0 0,3 2 5 0,0 2-45 15,3-4 46-15,0-1 1 0,3-1-2 16,1 0-1-16,1-1 2 0,-2-5 0 0,-3 3-1 15,-1-1 45-15,-2 1-41 0,2-2 0 0,1 1-4 16,1 2 3-16,0-2-10 0,-1-1-21 0,-3-4-30 16,-2-1-23-16,-1-5-28 0,-3-2-25 15,3-3-18-15,-6-2-17 0,-8-6-8 0,0 0 8 16,0 0 13-16</inkml:trace>
  <inkml:trace contextRef="#ctx0" brushRef="#br0" timeOffset="17212.1">530 6095 1156 0,'-11'-8'201'0,"1"3"20"0,10 5 11 0,-12-4 5 0,12 4 2 16,-7-4-85-16,7 4-49 0,0 0-37 0,0 0-33 16,0 0-19-16,0 0-12 0,0 0-4 15,0 0-1-15,0 0-1 0,0 0 1 0,0 0 2 0,0 0 1 16,0 0-2-16,0 0 0 0,0 0 0 15,0 0 0-15,0 0 1 0,0 0 3 0,0 0 2 16,0 0 1-16,0 0 3 0,0 0 0 0,0 0 1 16,0 0 0-16,0 0 2 0,0 0-4 15,0 0-4-15,0 0 2 0,0 0-4 0,0 0 1 16,0 0-2-16,0 0 1 0,0 0-5 0,0 0 4 16,0 0 2-16,0 0-4 0,0 0 7 0,0 0-1 15,0 0-1-15,-5 0-5 0,5 0-3 0,-6 3-9 16,-3-1-7-16,1 1 0 0,-2 4-7 0,-1 0 2 15,-3 5 0-15,-5 4 4 0,-1 4 5 16,-5 7 8-16,-1 5 4 0,-2 4 6 0,-1 3 4 16,-1 2 0-16,-1 0 1 0,1 0 1 0,4 0 2 15,0-2-1-15,4-1 1 0,-1-4-2 0,3-6-5 16,4-3-1-16,1-3-2 0,5-1 1 0,0-4-4 16,3-2 2-16,0-2-1 0,7-13 0 0,0 0-4 15,0 0-2-15,0 0-4 0,0 0-6 0,0 0-9 16,0 0-8-16,0 0-12 0,0 0-20 0,-1 4-13 15,3-3-20-15,6-7-38 0,-1-6-57 0,4-5-86 16</inkml:trace>
  <inkml:trace contextRef="#ctx0" brushRef="#br0" timeOffset="17518.72">792 6402 313 0,'-10'2'116'0,"0"-1"21"0,-2 1 16 16,-4-2 11-16,3 3 10 0,13-3-31 0,0 0-27 16,-13 3-28-16,13-3-28 0,0 4-19 0,-1 1-17 15,0 3-9-15,1 1-13 0,0 2-6 0,1 3 1 16,0 3 0-16,0 3 3 0,-1 2-1 0,1 1 4 16,-1 0 8-16,1 3 5 0,0-3 2 15,-1 1 2-15,1 0-2 0,-2 1-1 0,0-5 0 16,0-1-3-16,1-2-9 0,0-4-3 0,0 0 0 15,0-3-4-15,1-1 4 0,-1-9 1 0,0 0-1 16,0 0-2-16,0 0 3 0,0 0-3 0,4 7 2 16,-4-7 2-16,0 0-4 0,0 0 3 0,0 0-3 15,3 5 3-15,2-5-3 0,1-1-7 0,1-4-19 16,3 0-20-16,-2-4-15 0,3-5-34 0,1-5-51 16,2-2-49-16</inkml:trace>
  <inkml:trace contextRef="#ctx0" brushRef="#br0" timeOffset="17817.14">869 6118 320 0,'-11'-5'142'16,"11"5"10"-16,-10-3 5 0,10 3 3 0,0 0 1 15,0 0-63-15,0 0-31 0,-9-2-26 0,9 2-13 16,-7 2-13-16,0-1-5 0,1 1-1 0,0 2-2 15,2 2-1-15,-2-1 5 0,-1-1 0 0,-2 2 0 16,-2 0 3-16,1-2 3 0,-2 0 2 0,1-1 9 16,1-2 15-16,-1 1 2 0,11-2 10 0,0 0 5 15,-9-2 3-15,2-1 7 0,1 1-1 0,4-4-10 16,2 0-21-16,2-1-18 0,1-1-13 16,4-1-7-16,-1 0-7 0,5 1-7 0,0 2-7 15,1 1-3-15,2 0 2 0,-3 1 4 0,0 1-5 16,-2 2-14-16,1 1-21 0,-3 0-39 0,5 2-43 15,-4 0-61-15</inkml:trace>
  <inkml:trace contextRef="#ctx0" brushRef="#br0" timeOffset="18934.34">8175 33 195 0,'0'0'101'0,"0"0"16"16,0 0 6-16,0 0 6 0,0 0 1 0,0 0-31 15,5-1-24-15,-1 1-10 0,-5 10 0 0,2 1-12 16,-2 2-4-16,2 4-8 0,1 7 14 0,0 5 19 16,3 6-3-16,1 3-11 0,7-5-23 0,1 1-3 15,2-2-1-15,-1-2 1 0,1 1-15 0,-2-2-16 16,1-5 0-16,-2-6 0 0,-1-3 1 16,1-2 0-16,-1-3-1 0,0-3 0 0,-1-3-7 0,-1 0-17 15,4-4-22-15,-2 2-23 0,2-2-29 0,-1-4-30 16,-1-1-33-16,2 1-27 0,-3-6-16 15</inkml:trace>
  <inkml:trace contextRef="#ctx0" brushRef="#br0" timeOffset="19358.39">8551 244 158 0,'5'-25'77'0,"0"3"22"15,-1 1 24-15,-2 4 27 0,1 6 28 0,-3 11 5 16,2-12 4-16,2 1-8 0,0 5-1 16,-1 0-1-16,1 0-8 0,-1 2-18 0,1 0-19 15,-4 4-14-15,0 0-14 0,0 0-7 0,0 0-8 16,0 0-12-16,0 0-12 0,0 0-6 0,0 0-2 15,0 0-7-15,0 0-7 0,0 0-9 16,0 0-12-16,0 0-13 0,0 0-10 0,-2-1-11 16,-1 2-10-16,-1 2-8 0,0 3 0 0,-7 3 1 15,-2 4 0-15,-5 1 8 0,-3 5 8 0,-4 4 5 16,-3 1 5-16,5 0 1 0,0 0 4 0,2-2-1 16,-2-1 1-16,3 0-1 0,4-6-2 0,4 1 0 15,3-4-1-15,4-2 4 0,2-2-7 0,1 0 2 16,2-8-1-16,0 0-2 0,0 7 1 0,0-7 0 15,0 6 1-15,3-1-2 0,0 1 5 0,1 2-3 16,0 0 2-16,1 0 1 0,2 2 1 0,-2 2 0 16,1 0-2-16,0 3 4 0,0 2 1 0,0 2 4 15,-1 2-1-15,1-3 4 0,-2 2-2 16,-1 1 2-16,-1 0 1 0,0-1-2 16,0 0-1-16,-2 0-2 0,-1 0 1 0,0-2-4 15,0 0 1-15,-2 0 2 0,0 2-2 0,0-2 0 16,1 1-1-16,-1-2 1 0,0 0-4 0,0-4-7 15,-1-1-11-15,1-2-15 0,3-10-8 0,0 0-11 16,0 0-12-16,0 0-11 0,0 0-14 0,0 0-13 16,0 0-22-16,0 0-39 0,0 0-66 0,1 3-72 15</inkml:trace>
  <inkml:trace contextRef="#ctx0" brushRef="#br0" timeOffset="19682.75">8891 422 647 0,'-11'-8'153'0,"4"3"24"16,0-2 22-16,7 7 19 0,0 0 11 0,0 0-30 16,0 0-30-16,-2-7-34 0,2 7-31 0,0 0-27 15,0 0-24-15,-3 2-21 0,5 1-11 0,0 5-16 16,-1 6-11-16,1 3-2 0,0 5-1 15,3 6 2-15,-1 0 3 0,-1 6 1 0,1 1 0 16,-2-4 3-16,0 0 0 0,-1-2 0 16,2-2 2-16,-1-4-1 0,-1-2 2 0,0-7 0 15,0-3 1-15,1-1 0 0,-2-10 2 0,0 0-1 16,0 0 0-16,4 7 0 0,0-3 2 0,-4-4-2 16,4 1-1-16,2-6-1 0,2-2-15 0,4-2-33 15,7-3-33-15,3-2-43 0,-2-4-59 0,6-5-41 16,-2-4-56-16</inkml:trace>
  <inkml:trace contextRef="#ctx0" brushRef="#br0" timeOffset="19816.54">9106 191 136 0,'0'0'51'0,"0"0"3"15,0 0 0-15,0 0 0 0,0 0-5 0,0 0-24 16,-11-4-29-16,11 4-23 0</inkml:trace>
  <inkml:trace contextRef="#ctx0" brushRef="#br0" timeOffset="20300.14">8919 445 341 0,'-8'-2'150'0,"0"-1"30"0,2 0 28 0,-1-2 21 0,0 0 21 16,7 5-21-16,-3-5-19 0,3-2-22 16,0 7-26-16,0 0-21 0,0 0-27 0,0 0-19 15,0 0-27-15,0 0-26 0,0 0-16 0,-1-3-21 16,2 7-8-16,-1 9-8 0,3 10-3 0,1 10-3 16,0 6 6-16,1 10 2 0,-1 8 2 0,1 3 3 15,0 5-2-15,-2-1 1 0,2-4-1 0,-1-1 3 16,-2-1-1-16,1-3 12 0,0 0 19 0,1-4 9 15,-1-3 16-15,-1 1 10 0,1-1 13 16,-2-1 2-16,1 0-3 0,-3-4-10 16,-1-7-19-16,0-5-2 0,-3-5-12 0,1-6-6 15,0-4-9-15,-4-3 1 0,1-6 7 0,0 0-1 16,-1-4 1-16,3 0-3 0,-4-3-4 0,2-3-3 16,-1-2-6-16,-2-4-22 0,-2-7-54 0,-3-7-46 15,-2-6-67-15,-2-11-101 0</inkml:trace>
  <inkml:trace contextRef="#ctx0" brushRef="#br0" timeOffset="20608.09">8981 96 354 0,'7'-12'105'0,"0"2"15"16,-1 3 7-16,-1 3 9 0,-5 4 0 0,0 0-37 15,0 0-23-15,0 0-21 0,0 0-22 0,-2 1-16 16,0 2-7-16,-1 4-6 0,-3-1 0 0,-1 3-2 16,-4 2 0-16,-1-1 3 0,-1 0 0 0,-2 4 4 15,1-3-1-15,6-5-2 0,8-6 0 16,0 0 1-16,0 0 11 0,0 0 19 0,0 0 21 16,0 0 16-16,0 0 22 0,0 0 18 0,0 0 22 15,0 0 12-15,-2 1 1 0,2-1-10 0,-2-1-15 16,3 1-15-16,-1-3-23 0,2-1-19 15,0 0-22-15,5 0-15 0,-2-4-13 0,-5 8-16 0,0 0-31 16,0 0-39-16,0 0-41 0,0 0-61 16,0 0-84-16</inkml:trace>
  <inkml:trace contextRef="#ctx0" brushRef="#br1" timeOffset="30192.7">6605 5508 429 0,'0'0'74'0,"0"0"13"16,-7 0 12-16,7 0 6 0,0 0 7 0,-6 0-19 15,6 0-18-15,0 0-7 0,0 0-14 0,0 0-18 16,0 0-10-16,0 0-11 0,0 0-26 0,0 0-41 15,0 0-53-15</inkml:trace>
  <inkml:trace contextRef="#ctx0" brushRef="#br1" timeOffset="33282.97">3091 5952 240 0,'0'0'66'0,"0"0"10"0,0 0 12 16,0 0 10-16,0 0 11 0,0 0-15 0,0 0-9 16,0 0-7-16,0 0-6 0,0 0-4 0,0 0-6 15,0 0-7-15,0 0-8 0,0 0-9 0,0 0-2 16,0 0-9-16,0 0-6 0,0 0-7 0,0 0-4 15,0 0-2-15,0 0-3 0,0 0-1 0,0 0-4 16,0 0 3-16,0 0-2 0,0 0 1 0,0 0-1 16,0 0-1-16,0 0 0 0,0 0 0 15,0 0 0-15,-8 3 0 0,8-3-3 0,0 0-3 16,0 0-8-16,0 0-11 0,0 0-13 0,0 0-16 16,0 0-20-16,0 0-25 0,0 0-27 0,0 0-29 15</inkml:trace>
  <inkml:trace contextRef="#ctx0" brushRef="#br1" timeOffset="35192.53">3222 6634 182 0,'-7'0'94'0,"7"0"22"0,-6-1 22 0,6 1 14 0,0 0 15 15,0 0-6-15,-7 0-9 0,7 0-15 0,0 0-14 16,0 0-10-16,0 0-10 0,0 0 2 15,0 0 4-15,0 0-6 0,0 0-7 0,0 0 2 16,0-2-3-16,3-2 2 0,1 1-1 0,0-1-12 16,4 1-15-16,-2-3-5 0,4 1 4 0,5-4-7 15,2-2-2-15,5-4-8 0,1-3-9 0,1 0-1 16,-1 0-4-16,2 0-1 0,0-2-11 0,1 2-1 16,-4 0-1-16,0 2-5 0,-4 3 0 0,-4 1-2 15,-4 3-1-15,0-1-3 0,-3-1 0 0,1 1 0 16,0-1-7-16,1 1 1 0,-3 1-2 0,1 0 8 15,-7 9 5-15,0 0 5 0,0 0 2 16,5-8 3-16,-5 8 3 0,0 0 0 16,0 0-2-16,0 0-4 0,0 0-6 0,0 0-5 15,0 0-3-15,0 0-7 0,0 0-5 0,0 0-9 16,0 0-9-16,0 0-18 0,0 0-16 0,0 0-11 16,0 0-15-16,0 0-22 0,0 0-24 0,1-8-20 15,-1 8-21-15,0 0-16 0,0 0-21 0,0 0-29 16,1-6-33-16,-1-3-41 0</inkml:trace>
  <inkml:trace contextRef="#ctx0" brushRef="#br1" timeOffset="36269.15">7131 2789 83 0,'0'0'45'0,"0"0"18"16,0 0 24-16,0 0 22 0,0 0 16 0,0 0 15 16,0 0 19-16,0 0 15 0,-2-1 14 0,6-1 4 15,1-1 6-15,1-2 0 0,3-2-5 0,4-4-17 16,3-3-20-16,4-3-15 0,5-1-20 15,3-5-17-15,-4 1-20 0,5-4-21 0,2-1 7 0,5-1-9 16,2 0-2-16,1-2-8 0,1 3-10 16,0 1-1-16,-3 3-1 0,-5 3-2 15,-2 1-13-15,-4 2 3 0,-8 4 1 0,-3 3-1 16,-15 10 4-16,0 0-2 0,0 0-4 0,0 0 0 16,0 0-1-16,0 0-5 0,0 0-7 0,0 0 1 15,0 0-2-15,0 0-4 0,0 0-2 0,0 0-2 16,0 0-3-16,0 0 1 0,0 0-3 0,0 0-2 15,0 0-3-15,0 0 0 0,0 0-4 0,0 0-5 16,0 0-6-16,0 0-14 0,0 0-10 0,0 0-16 16,0 0-19-16,0 0-18 0,0 0-17 0,0 0-20 15,7-5-21-15,-5 2-21 0,-4 3-17 0,-3 2-20 16,-1-1-24-16,0 1-31 0,-1 0-42 16</inkml:trace>
  <inkml:trace contextRef="#ctx0" brushRef="#br1" timeOffset="40590.35">31379 11014 99 0,'-1'-7'19'0,"-1"0"2"0,1 1 4 15,1 6 4-15,0 0 1 0,0 0-2 0,0 0-3 16,-3-6-4-16,-3 2 4 0,2 1 0 0,4 3 1 16,0 0 5-16,0 0 5 0,-3-1 0 0,-2 1 3 15,5 0 8-15,-5-1 4 0,5 1 4 0,0 0 3 16,0 0-1-16,0 0-1 0,0 0 1 0,0 0-2 16,0 0-8-16,0 0-6 0,0 0-7 0,0 0-5 15,0 0-5-15,0 0 0 0,0 0 6 0,0 0 4 16,0 0 10-16,0 0 4 0,0 0 3 0,0 0 0 15,0 0-3-15,0 0-6 0,0 0-5 16,0 0-7-16,0 0-13 0,0 0-6 0,0 0-4 16,0 0-2-16,0 0 2 0,0 0 4 0,0 0 7 15,0 0 18-15,0 0 22 0,0 0 21 0,0 1 13 16,1 0 9-16,3-1 7 0,1 2-4 0,2-1-7 16,4 1-12-16,3 0-6 0,6 0-7 0,7 1-10 15,9 0-8-15,-1-1-5 0,7 1-2 16,4 0 5-16,5 1 2 0,5 0-16 15,1 0-12-15,3-1 3 0,-1 0 4 0,0 1-3 16,-3-3 2-16,2 2-6 0,0 0-9 0,1-1-2 16,2 0-1-16,-3 1-5 0,4-2-6 0,2 1 0 15,-2 0-2-15,-5 0 0 0,1 0-2 0,-6-1 1 16,-9 0 1-16,-4 1-2 0,-9 0 1 0,-5-1-1 16,-7 1-1-16,-3-3 1 0,-15 1 4 0,0 0-2 15,0 0-2-15,0 0 2 0,0 0 2 0,0 0 0 16,0 0-2-16,0 0 0 0,12 1 1 0,-12-1-2 15,0 0 1-15,8 0-1 0,-8 0-1 0,6 1-1 16,-6-1 4-16,0 0-4 0,6 1 1 0,-1 0 4 16,-5-1-3-16,6 0 1 0,-6 0 1 15,0 0 1-15,0 0-6 0,0 0 4 0,0 0 1 16,6 0-2-16,-1 2 0 0,-5-2 0 0,0 0 0 16,0 0 0-16,0 0 5 0,0 0-2 0,0 0-1 15,0 0 3-15,0 0-1 0,0 0 1 0,0 0-3 16,0 0 3-16,0 0-4 0,0 0 2 15,0 0 0-15,0 0-4 0,0 0 2 0,0 0 0 16,0 0 1-16,0 0-1 0,0 0-1 0,0 0 3 16,0 0-2-16,0 0-1 0,0 0 2 0,0 0-2 15,0 0 1-15,0 0-1 0,0 0 2 0,0 0-2 16,0 0 1-16,0 0 2 0,0 0-3 0,0 0 1 16,0 0-1-16,0 0 1 0,0 0 1 15,0 0-1-15,0 0-2 0,0 0 2 0,0 0-1 16,0 0 0-16,0 0 2 0,0 0-1 0,0 0-1 15,0 0 0-15,0 0 3 0,0 0-4 0,0 0 4 16,0 0-3-16,0 0 0 0,0 0-2 0,0 0 5 16,0 0-3-16,0 0-2 0,0 0 4 0,0 0-2 15,0 0 3-15,0 0-2 0,0 0 1 0,0 0-5 16,0 0 4-16,0 0 1 0,0 0-2 0,0 0 0 16,0 0-2-16,0 0 0 0,0 0-1 0,0 0 0 15,0 0-4-15,0 0 1 0,0 0-2 16,0 0 0-16,0 0 0 0,0 0 1 0,0 0 1 0,0 0-1 15,0 0 1-15,0 0-1 0,0 0 2 16,1-2-4-16,-1 2-2 0,0 0 0 16,0 0-4-16,0 0 3 0,0 0-1 0,0 0 0 15,0 0 1-15,0 0 0 0,0 0 4 0,0 0-1 16,0 0-1-16,0 0-1 0,0 0-2 0,0 0 1 16,0 0-5-16,0 0-6 0,0 0-1 0,0 0-4 15,0 0-3-15,-1-2 1 0,-2 1-3 0,0 0-1 16,-1-2 3-16,4 3 4 0,0 0 2 0,0 0 2 15,-8 0 2-15,8 0-1 0,0 0 2 0,0 0 0 16,0 0 3-16,0 0-2 0,0 0 4 0,0 0 1 16,0 0 4-16,0 0 3 0,0 0 1 0,0 0 3 15,0 0-3-15,0 0 4 0,0 0-1 0,0 0 1 16,0 0 0-16,0 0-3 0,0 0-2 16,0 0-1-16,0 0 2 0,0 0-1 0,0 0-3 15,0 0 1-15,0 0 0 0,0 0 1 0,0 0 3 16,0 0 2-16,0 0-1 0,0 0 1 0,0 0 1 15,0 0 0-15,0 0-1 0,0 0 3 0,0 0-4 16,0 0-3-16,0 0 1 0,0 0-2 0,0 0 1 16,0 0 0-16,0 0-2 0,0 0 2 0,0 0 1 15,0 0 2-15,0 0 0 0,0 0 2 0,0 0 2 16,0 0-4-16,0 0 4 0,0 0-4 0,0 0 4 16,0 0 0-16,0 0 0 15,0 0 0-15,0 0 0 0,0 0 1 0,0 0-1 0,0 0 3 16,0 0-3-16,0 0-1 0,0 0 2 15,0 0 1-15,0 0-4 0,0 0 4 0,0 0-1 16,0 0-2-16,0 0-1 0,0 0 5 0,0 0-3 16,0 0 0-16,0 0-1 0,0 0 1 0,0 0-3 15,0 0 3-15,0 0 0 0,0 0 0 0,0 0-2 16,0 0 1-16,0 0 1 0,0 0-3 0,0 0 6 16,0 0-2-16,0 0 1 0,0 0-4 0,0 0 2 15,0 0 0-15,0 0 2 0,0 0 1 0,0 0-6 16,0 0-4-16,0 0-6 0,0 0-3 0,0 0-11 15,0 0-8-15,0 0-19 0,0 0-25 16,0 0-31-16,0 0-40 0,0 0-42 0,0 0-49 16</inkml:trace>
  <inkml:trace contextRef="#ctx0" brushRef="#br1" timeOffset="45752.85">20050 2093 665 0,'-31'-9'198'0,"1"2"23"0,4-1 26 0,5 1 28 16,5 2 29-16,4 0-96 0,12 5-34 0,0 0-9 15,0 0-4-15,0 0-21 0,-3-3-28 16,6 1-26-16,1 1-33 0,5 1-21 0,2 0-13 15,6 0-14-15,4 2-10 0,-1-2-5 0,2 2-4 16,2-2-16-16,-6 0-8 0,-1-2-19 0,-1 0-19 16,2-1-29-16,-2 0-22 0,-3 1-23 0,-4-2-24 15,-9 4-21-15,0 0-26 0,0 0-25 16,0 0-24-16</inkml:trace>
  <inkml:trace contextRef="#ctx0" brushRef="#br1" timeOffset="46701.31">20760 2489 354 0,'-6'0'132'16,"-2"1"20"-16,1 1 21 0,-1 1 15 0,8-3 9 15,0 0-35-15,0 0-37 0,0 0-23 0,0 0-18 16,0 0-17-16,0 0-15 0,0 0-11 0,0 0 0 16,0 0 0-16,0 0 9 0,0 0 8 0,0 0 1 15,0 0 9-15,0 0 7 0,0 0 6 16,0 0 1-16,0 0 4 0,0 0-3 0,0 0-5 15,0 0-6-15,0 0-5 0,0 0-12 0,0 0-7 16,0 0-7-16,0 0-10 0,-3 1-10 16,3-1-8-16,-4 3-4 0,11-2-9 0,-1 1-3 15,0-2-3-15,1 1-4 0,-7-1 0 0,7 2 2 16,-1 2 2-16,-6-4 0 0,6 3 2 0,-1 3 0 16,-7-1-6-16,0 1 0 0,-2 2-5 0,-2 1-4 15,1 1-6-15,-3 1-9 0,-2 1-3 0,0-1-12 16,-1 3-12-16,0-3-24 0,1 1-35 15,0-2-47-15,-2 0-55 0,2-3-57 0</inkml:trace>
  <inkml:trace contextRef="#ctx0" brushRef="#br1" timeOffset="51682.99">24562 1293 548 0,'-12'-10'134'0,"7"2"28"0,5 8 20 0,0 0 20 15,0 0 26-15,0 0-31 0,0 0-22 0,0 0-17 16,0 0-15-16,2-6-24 0,3 4-24 16,5 0-20-16,1 2-27 0,3-2-19 0,3 2-13 15,3-2-9-15,2 1-10 0,5-1-3 16,2 0 5-16,-5 0-6 0,0-1-9 0,-3-1-11 16,-1 2-9-16,-5-1-17 0,0-1-10 0,-15 4-23 15,0 0-25-15,0 0-22 0,0 0-25 0,0 0-26 16,0 0-24-16,0 0-25 0</inkml:trace>
  <inkml:trace contextRef="#ctx0" brushRef="#br1" timeOffset="55466.28">24867 2891 645 0,'-14'-6'121'0,"4"3"27"0,10 3 21 15,0 0 19-15,0 0 17 0,0 0-17 0,0 0-8 16,0 0-16-16,0 0-24 0,-1-3-29 0,2 1-19 16,4 1-21-16,2 0-16 0,2 0-25 0,7-2-25 15,3 0-23-15,3-2-29 0,4 0-21 0,2-1-22 16,-7-3-20-16,-1 1-22 0,1-2-19 15,0 2-15-15,-5 1-6 0,-3 1-2 0,-13 6-2 16,0 0-6-16,0 0-6 0</inkml:trace>
  <inkml:trace contextRef="#ctx0" brushRef="#br1" timeOffset="56100.34">25226 3012 660 0,'-2'-12'151'0,"2"3"25"0,0 9 17 16,0 0 17-16,-1-10 6 0,1 10-59 0,0 0-38 15,0 0-29-15,0 0-19 0,0 0-26 0,0 0-17 16,0 0-16-16,0 0-7 0,0 0-6 0,0 0-5 16,0 0-1-16,0 0-7 0,0 0-6 0,0 0-8 15,0 0-5-15,0 0-12 0,0 0-7 0,0 0-3 16,0 0-10-16,0 0-3 0,0 0-6 15,0 0-5-15,0 0-9 0,0 0-5 0,0 0-13 16,0 0-17-16,0 0-19 0,0 0-26 16</inkml:trace>
  <inkml:trace contextRef="#ctx0" brushRef="#br1" timeOffset="61038.99">26890 1439 161 0,'-16'3'72'0,"3"1"24"0,3-3 24 15,-2 0 19-15,3 0 13 0,9-1-14 0,0 0-10 16,0 0 1-16,-6 0-9 0,6 0-12 0,0 0-12 16,0 0-7-16,0 0-3 0,0 0 3 0,0 0 3 15,0 0-4-15,0 0-2 0,0 0 3 0,0 0 5 16,0 0 2-16,0 0-1 0,0 0-3 15,0 0-9-15,0 0-8 0,1 0-4 16,1 1-6-16,0 0-16 0,6-1-6 0,1 0-11 16,2-2-8-16,0 1-6 0,8-1 2 0,4-2-4 15,7-3-9-15,-3 1-4 0,4-3-6 0,3-1-14 16,0 0-23-16,0-1-18 0,-1 0-17 0,1 3-19 16,-7-1-21-16,-6 2-23 0,-21 7-36 0,0 0-32 15,0 0-33-15,0 0-38 0</inkml:trace>
  <inkml:trace contextRef="#ctx0" brushRef="#br1" timeOffset="62683.33">29251 1129 84 0,'-8'1'34'0,"-1"2"5"16,1-1 5-16,8-2 4 0,0 0 3 16,-6 2-4-16,6-2-3 0,-7 2-10 0,1 0-7 15,6-2-5-15,-7 4-2 0,1-2-4 16,1 1-3-16,-2 0-4 0,0-1-2 0,-1 1-1 16,-1 0 1-16,0 0-3 0,2 1 1 0,-1-3-3 15,1 0 0-15,-3 1-6 0,0-2-18 0,1-2-27 16</inkml:trace>
  <inkml:trace contextRef="#ctx0" brushRef="#br1" timeOffset="70318.85">6954 5479 307 0,'3'-7'92'0,"-2"0"20"0,-1 7 20 16,0 0 18-16,0 0 16 0,-2-6-9 0,2 6-8 16,0 0-15-16,0 0-8 0,0 0-8 0,0 0-15 15,0 0-11-15,-2-6-13 0,2 6-7 0,0 0-10 16,0 0-7-16,0 0-5 0,0 0-3 0,0 0 1 16,0 0-4-16,-3-1-2 0,-1 0-4 0,4 1-2 15,-4 1-2-15,4-1-6 0,-5 1-6 0,5-1-2 16,0 0 2-16,0 0 0 0,0 0 1 15,0 0 1-15,0 0-1 0,0 0 1 0,-4 1-3 16,4-1-3-16,0 0-4 0,0 0-4 0,-6 2 1 16,0 0-4-16,-1 3-1 0,-1 1-3 0,1-2 0 15,7-4-3-15,-4 4 1 0,-3-1-1 0,-3 1-3 16,3 0 2-16,-2 0 0 0,3 1-2 0,-3-2 0 16,9-3 3-16,-6 4-3 0,1 0 2 0,5-4-1 15,-7 5-1-15,2-2 2 0,-2 3 2 0,5-1-4 16,-1 1 1-16,-1 0-1 0,-1 2 0 0,1 1 0 15,0-1 0-15,1 1-1 0,-2 1-2 0,2 0 5 16,-1 0-2-16,1 0 2 0,0 0-1 16,0-1 1-16,2 1 1 0,-2-3-2 15,2 1-1-15,-2 0-1 0,3-8 2 0,0 0-3 16,0 0 0-16,0 0-1 0,1 6-1 0,-1-6 0 16,2 7 2-16,-2-7 0 0,2 5-2 0,1 0 1 15,0 0 2-15,1 0 1 0,-1 0 3 0,1 2 0 16,2 0 2-16,-1 1-2 0,-1-1 1 0,-1-1 1 15,0 1-4-15,0-2-5 0,0 1-4 0,-3-6-2 16,6 5 2-16,1-2 1 0,-7-3-2 0,0 0 0 16,4 3 5-16,-4-3 2 0,5 3 3 0,1-1 3 15,-1 0-4-15,-5-2 3 0,7 3 0 0,0-1 2 16,-7-2-4-16,7 1 2 0,0 0 3 16,-7-1-3-16,0 0 1 0,0 0-1 0,6 2 3 15,1 1-1-15,-7-3-1 0,6 1 0 0,0-1-1 0,2 2 3 16,0 0 1-16,2-2 2 0,-1-1-3 15,-2 1 4-15,6 0-1 0,-1-2 1 0,4 1 0 16,-1-1 0-16,0-1 2 0,-1 0-2 0,-2-1 3 16,-3 2-1-16,-9 2 4 0,11-2-2 15,2-1 1-15,-13 3-3 0,5-4 0 0,-5 4-1 16,6-4 1-16,-2 0-4 0,0-1 3 0,0 2 2 16,-4 3 0-16,3-5 2 0,2 1 1 0,1-2 0 15,-1-1 1-15,-1 1-3 0,2 1 4 16,-3 0-1-16,2-1 5 0,-5 6 6 0,0 0 4 0,4-5 4 15,-1-2-2-15,0 1 5 0,0-2-4 16,1-1-1-16,0 0-10 0,0-1-4 0,-1 0-9 16,-1 0-1-16,1 0 3 0,0 0 0 0,1 1 4 15,-1 1-1-15,-1 0 4 0,-2 2-1 0,0 6 1 16,0 0 0-16,0 0-2 0,0 0 2 0,0-4-1 16,-2-1-1-16,0-1 2 0,0 2 0 0,-1-3-3 15,0 0-2-15,-2 0-4 0,-2-1-2 0,1 0-2 16,2 2 3-16,-1 1 3 0,0-1 3 0,5 6 5 15,-6-6-1-15,6 6 3 0,-5-7-2 0,1 3 1 16,4 4-5-16,-6-4-4 0,1 1-3 16,1-2-3-16,-1 1 0 0,1 0-1 0,-1-3-3 15,-1 1 0-15,1 1-1 0,-10-2-5 16,1 0-8-16,-2 0-7 0,0-1 1 0,0 2-3 16,0 1 2-16,-3-1-5 0,3 0-2 0,-2 3-7 15,3-1-6-15,5 3-14 0,0 1-23 0,1 0-35 16,-3 0-34-16,0 3-40 0,-3 0-41 0,1 1-52 15,-2 4-68-15</inkml:trace>
  <inkml:trace contextRef="#ctx0" brushRef="#br1" timeOffset="75085.14">3199 6581 136 0,'-4'6'51'0,"4"-6"17"15,-4 5 20-15,-1-1 16 0,5-4 18 0,0 0 14 16,-6 4 4-16,6-4 7 0,0 0-3 0,-4 5-4 15,4-5-6-15,0 0-9 0,0 0-5 0,0 0-4 16,0 0-7-16,0 0-11 0,0 0-6 0,0 0 0 16,0 0-3-16,0 0 4 0,0 0-2 0,0 0 2 15,0 0-1-15,0 0-4 0,-1-1-8 0,2-1 1 16,4-1-2-16,1-3-10 0,2 0-11 0,3-2-8 16,2-1-12-16,4-4-5 0,4-2-4 0,3-6-13 15,1 0-8-15,7-4 1 0,-1-2-1 16,4-2-3-16,0-2-1 0,3-1 0 0,0 1-3 15,-2-1 2-15,0 1-55 0,-1 2 51 0,-3 2 2 16,-5 4 2-16,-4 2 1 0,-2 4-1 16,-3 2 0-16,-4 3 1 0,-2 1 54 0,-2 3-54 15,-10 8 2-15,0 0-3 0,0 0-2 0,0 0 2 16,0 0 0-16,0 0-2 0,0 0-5 0,0 0-8 16,0 0-12-16,0 0-5 0,0 0-11 0,0 0-10 15,0 0-19-15,1-4-24 0,-3 2-17 0,-2 3-16 16,-2 1-10-16,-1 0-13 0,0 0-15 0,0 2-26 15,-5 0-28-15,-1 2-13 0,-4 1-8 0,4 1-8 16</inkml:trace>
  <inkml:trace contextRef="#ctx0" brushRef="#br1" timeOffset="75335">3285 6450 302 0,'-14'11'79'0,"0"-1"14"0,2-2 19 0,3-1 21 16,1 1 19-16,8-8-15 0,0 0-7 0,-6 4 1 15,6-4 5-15,0 0 3 0,0 0-6 0,0 0-5 16,0 0-8-16,0 0 1 0,0 0 9 0,2 0-2 16,1 0 7-16,3-2 1 0,0-1-2 0,0-3-5 15,6 0 7-15,2-3-6 16,2 0-14-16,3-5-10 0,5-3-19 0,-3 0-16 0,3-3-13 16,2-1-10-16,1 1-17 0,0-1-8 15,0 3-7-15,-3 0-8 0,0 0-6 0,-4 4-5 16,-2 2-7-16,-4 2-20 0,-2 0-32 0,-2 0-41 15,-1 0-46-15,3-4-60 0,0-3-86 0,4-3-108 16</inkml:trace>
  <inkml:trace contextRef="#ctx0" brushRef="#br1" timeOffset="76646.93">8775 2736 370 0,'0'0'114'0,"0"0"25"15,0 0 21-15,0 0 15 0,0 0 13 0,0 0-21 16,0 0-19-16,0 0-13 0,-8 7-18 0,8-7-16 16,0 0-12-16,0 0-6 0,0 0-4 0,0 0 1 15,0 0-3-15,0 0-5 0,0 0-4 0,0 0 0 16,0 0-4-16,0 0-8 0,0 0-2 0,0 0-9 15,0 0-2-15,0 0 2 0,0 0-2 16,0 0 0-16,0 0 4 0,-2-4 7 0,1 1 1 16,3 0 7-16,3-2 5 0,1-1-9 0,1-3-4 15,3 1-9-15,1 0-5 0,3 0-9 0,6-7-6 16,1 4-7-16,-1-1-5 0,4-3 1 0,2 1 0 16,5-1 2-16,-1 2-3 0,1 0-1 0,-3 0 0 15,-3 3-2-15,-4 1-3 0,-4 2-5 0,-2 1 3 16,-15 6-4-16,0 0 2 0,0 0 0 0,0 0-37 15,0 0 32-15,0 0 2 0,0 0-2 16,13-3-7-16,-13 3-5 0,0 0-12 16,0 0-15-16,0 0 24 0,0 0-50 0,0 0-21 15,0 0-15-15,0 0-19 0,0 0-14 0,0 0-17 16,0 0-16-16,0 0-23 0,0 0-25 0,0 0-23 16,0 0-28-16,0 0-33 0</inkml:trace>
  <inkml:trace contextRef="#ctx0" brushRef="#br1" timeOffset="76960.8">8868 2822 351 0,'-10'7'88'0,"-1"-1"26"0,5-2 32 0,-2 1 25 16,8-5 25-16,0 0-5 0,0 0 1 0,0 0 7 15,0 0 5-15,0 0-3 0,0 0-12 0,0 0-4 16,0 0-6-16,0 0-10 0,0 0-7 0,0-3-11 15,1 0-11-15,4 0-13 0,1-2-16 0,0-3-16 16,7 0-13-16,0-3-16 0,8-3-8 0,2-3-17 16,6-3-14-16,-4 4-11 0,1-2-2 0,2 0-7 15,1 0-2-15,-2 1 2 0,-2 2 1 0,-2 1 1 16,-7 4 1-16,-2 1 2 0,-4 3-1 16,-3-1 1-16,-7 7-3 0,7-4 1 15,-7 4-3-15,0 0-4 0,0 0-8 0,0 0-13 16,0 0-21-16,0 0-25 0,0 0-29 0,0 0-38 15,0 0-33-15,0 0-41 0,0 0-44 0,0-5-35 16,0 5-43-16,1-6-73 0</inkml:trace>
  <inkml:trace contextRef="#ctx0" brushRef="#br1" timeOffset="88294.18">25078 4902 242 0,'0'0'103'0,"-10"1"27"16,10-1 13-16,0 0 12 0,0 0 4 0,0 0-13 15,0 0 0-15,0 0-3 0,0 0-22 16,0 0-6-16,1 1 1 0,1 1-4 0,1 0-1 15,1-1-7-15,5 0-17 0,1 1-17 0,4-1-12 16,7-2-16-16,4 0-14 0,2 0-7 0,-1 0-5 16,0 1-3-16,1 0-5 0,-1 0-1 0,-1-2-1 15,-2 1-2-15,-5-2-2 0,-2 2 2 16,-5 1-1-16,-11 0 0 0,0 0 0 0,0 0-3 16,0 0 0-16,0 0-22 0,0 0-19 0,0 0-35 15,7-3-35-15,-7 3-44 0,0 0-52 0,0-3-56 16</inkml:trace>
  <inkml:trace contextRef="#ctx0" brushRef="#br1" timeOffset="94850.49">28664 4887 197 0,'1'-8'92'0,"-1"8"23"0,0 0 23 0,0 0 19 15,0 0 21-15,0 0-8 0,1-7-7 0,-1 7-3 16,0 0-8-16,0 0-6 0,0 0-13 0,0 0-9 15,0-6-13-15,0 6-12 0,0 0-16 0,0 0-14 16,0 0-11-16,0 0-15 0,0 0-11 0,0 0-9 16,0 0-8-16,0 0-8 0,0 0-2 0,0 0-5 15,0 0-2-15,0 0 0 0,0 0-8 0,0 0-6 16,0 0-5-16,0 0-7 0,0 0-10 16,0 0-6-16,0 0-9 0,0 0-6 0,0 0-3 15,0 0-3-15,0 0-6 0,0 0 0 0,0 0 2 16,-3-3-2-16,0-2-4 0,3 5-3 0,0 0-6 15,0 0-10-15,0 0-1 0,0 0-9 16,0 0-6-16,0 0-6 0,0 0-4 0,0 0-6 16,0 0-7-16</inkml:trace>
  <inkml:trace contextRef="#ctx0" brushRef="#br1" timeOffset="95202.88">28641 4915 139 0,'0'0'20'0,"0"0"2"0,0 0 2 0,0 0 3 0,-2 4 2 15,-2-4-8-15,4 0-7 0,0 0-4 0,0 0-3 16,0 0-3-16,0 0-1 0,0 0-3 0,0 0-1 16,0 0-1-16,0 0 1 0,0 0-1 0,0 0 1 15,0 0-1-15,0 0 0 0,0 0-1 0,0 0 2 16,0 0-2-16,0 0-1 0,0 0 4 0,-4 1-2 15,1-1-2-15,3 0 2 0,0 0 1 0,0 0-2 16</inkml:trace>
  <inkml:trace contextRef="#ctx0" brushRef="#br1" timeOffset="109301.76">8705 5516 821 0,'-4'-1'166'0,"2"-2"30"0,1-1 27 0,-1 0 19 0,-1 0 8 16,-2-2-46-16,-1-2-37 0,6 8-32 0,0 0-28 15,-7-5-29-15,3 8-32 0,-2-1-17 16,3 2-12-16,-3 1-7 0,-1 3-9 0,-4 4-5 16,-2 2-5-16,-1 4 2 0,-5 4 2 0,3 1-4 15,0 1 1-15,-1 1-6 0,3 2-6 0,1-1-10 16,3-3-22-16,4 0-18 0,7-4-15 0,4-4-12 16,6-1-1-16,0-2 5 0,2-3 5 0,3-2 10 15,1-3 26-15,2-1 18 0,2-2 24 0,-1-2 33 16,1-2 19-16,-1 1 18 0,-1-5 18 0,0-1 19 15,-3 0 15-15,1-3 10 0,-3 0 6 0,1-3 0 16,-5 1 0-16,0-1 2 16,-3-1-2-16,-2 0-10 0,0 1-3 0,-2 0 2 0,-1-1-9 15,-2 0-18-15,-3 1-16 0,-1 0-20 16,-3-1-23-16,-1 0-21 0,-5 0-33 0,0 0-38 16,-5-1-34-16,0 1-23 0,-3 1-44 0,-4 1-45 15,-1 2-61-15,-4 3-51 0,-4 5-58 0</inkml:trace>
  <inkml:trace contextRef="#ctx0" brushRef="#br1" timeOffset="117611.36">2592 6556 130 0,'-6'-2'51'0,"-1"1"14"0,-2 0 13 16,9 1 11-16,0 0 10 0,0 0-4 0,-9 0 4 16,9 0 0-16,0 0 2 0,0 0 2 15,0 0 3-15,0 0 0 0,0 0 6 0,0 0 2 16,0 0 1-16,0 0-6 0,0 0-7 0,0 0-7 16,-10 1-8-16,10-1-8 0,0 0-8 15,0 0-4-15,0 0-6 0,0 0 1 0,0 0 0 16,0 0-4-16,0 0-7 0,0 0 0 0,0 0-2 15,0 0-3-15,0 0-1 0,0 0 4 0,0 0 2 16,0 0 2-16,0 0 2 0,0 0 4 0,0 0-4 16,0 0-3-16,0 0-6 0,0 0-14 0,0 0-9 15,0 0-5-15,0 0-4 0,1-1-8 0,0 1-3 16,2-1 0-16,1-1-3 0,0 0-3 0,1 0-1 16,2-1-3-16,-1 1-3 0,2-1 0 15,0-2 1-15,0 6 0 0,0 0 0 0,5 0 5 16,4 1 2-16,0 1 1 0,4-1 1 0,5 0 1 15,5 0 2-15,7 1 0 0,1 0-1 0,6-2 1 16,0-1-3-16,0 0 2 0,0-2-1 0,1-1 2 16,-2-1 0-16,0 0 0 0,-7 0 1 0,-6 0-3 15,-4 2 4-15,-7-1-4 0,-1 0 3 0,-19 3 1 16,12-1 3-16,-12 1 6 0,0 0 6 0,0 0 7 16,0 0 0-16,0 0 4 0,0 0 3 0,0 0 0 15,0 0-4-15,0 0-8 0,0 0-6 16,0 0-6-16,0 0-2 0,0 0-1 15,0 0-4-15,0 0-3 0,0 0 0 0,0 0 3 16,0 0-2-16,0 0 1 0,0 0-1 0,0 0 1 16,0 0-2-16,0 0 3 0,0 0-2 0,0 0-2 15,0 0 1-15,0 0 1 0,0 0 0 0,0 0-1 16,0 0 0-16,0 0-1 0,0 0 0 0,0 0 2 16,0 0 0-16,0 0 1 0,0 0-1 0,0 0-1 15,0 0 2-15,0 0 0 0,0 0 1 16,0 0 0-16,0 0-3 0,0 0-6 0,0 0-8 0,0 0-9 15,0 0-15-15,6 1-24 0,-4 0-29 0,-3 1-32 16,-5 0-21-16,2 1-24 0,-5-3-19 16,2 0-18-16,-7 0-48 0,-1 0-72 0</inkml:trace>
  <inkml:trace contextRef="#ctx0" brushRef="#br1" timeOffset="118118.84">2587 6548 425 0,'-20'-1'54'16,"5"-1"8"-16,-1-1 9 0,5 1 12 16,-1 2 17-16,2-1-15 0,1 1-6 0,9 0 9 15,0 0 4-15,-8 0 3 0,8 0 1 0,0 0-3 16,0 0-6-16,0 0 2 0,0 0-2 16,0 0-5-16,0 0 2 0,0 0-1 0,0 0 2 15,0 0 4-15,0 0 5 0,0 0-5 0,0 0 1 16,0 0 2-16,0 0-4 0,0 0-6 0,0 0-7 15,0 0-13-15,-2-3-11 0,1 0-10 0,4 2-10 16,3-1-9-16,4 1-4 0,5-1 3 0,5 0-1 16,5 0 3-16,4 0-7 0,4-1 3 0,1 3-2 15,8 2-2-15,4-1-1 0,7-1-7 0,3 1-4 16,1 1-4-16,0-2 4 0,2 1-2 0,0-2-1 16,-5 1 3-16,-4 0-2 0,-9-1-1 0,-6 0 2 15,-8 1 2-15,-6-1-1 0,-21 1 1 0,0 0 2 16,0 0 1-16,0 0 6 0,0 0 8 15,0 0 7-15,0 0 3 0,0 0 7 0,0 0 1 16,0 0 3-16,0 0-4 0,0 0-2 0,0 0-10 16,0 0-4-16,0 0-5 0,0 0-9 0,0 0 0 15,0 0-5-15,0 0 2 0,0 0-4 16,0 0 0-16,0 0-1 0,0 0 0 0,0 0 2 16,0 0-2-16,0 0 1 0,0 0 0 0,0 0 1 15,0 0-1-15,0 0 1 0,0 0-1 0,0 0 1 16,0 0-2-16,0 0-2 0,0 0-3 0,0 0-5 15,0 0-4-15,0 0-10 0,0 0-17 0,0 0-19 16,0 0-25-16,0 0-22 0,0 0-22 16,8 0-21-16,-7 1-23 0,-4-2-18 0,-4 3-16 15,-3-3-25-15,1-1-30 0</inkml:trace>
  <inkml:trace contextRef="#ctx0" brushRef="#br1" timeOffset="119173.66">9492 2318 108 0,'0'0'37'16,"0"0"4"-16,10-3 3 0,-10 3 2 0,0 0 4 16,0 0-13-16,0 0-11 0,0 0-7 0,0 0-14 15,0 0-10-15,0 0-14 0,0 0-12 0,0 0-17 16</inkml:trace>
  <inkml:trace contextRef="#ctx0" brushRef="#br1" timeOffset="120750.63">7031 2845 26 0,'-20'2'20'0,"-4"3"5"0,-1-2 9 15,1 0 4-15,-2 0 10 0,2 2 13 0,4-3 11 16,2 2 7-16,5-2 9 0,0 0 10 0,13-2 7 16,0 0 9-16,-12 1 2 0,12-1-1 0,-10 0-11 15,10 0-5-15,0 0-12 0,0 0-12 16,0 0-10-16,0 0-10 0,0 0-6 0,0 0-6 16,0 0-1-16,0 0-2 0,0 0-2 0,0 0 3 15,0 0 1-15,0 0 5 0,0 0 1 0,0 0 3 16,0 0-3-16,0 0 3 0,0 0 1 0,0 0-6 15,-2 0-8-15,2-2-9 0,3-1-5 16,3-1-5-16,1 1-2 0,1-2-10 0,-2 1-4 16,2 1-2-16,1-1 1 0,3 0-2 0,-7 3-2 15,2 1-1-15,2 0 0 0,10 1 2 0,2-1 1 16,7 2 4-16,4 0 2 0,3 2 1 16,3-3 0-16,3 1 3 0,6 2 0 0,7-2 7 15,3 0 1-15,-4 2 1 0,1-2-2 0,0 2 1 16,0-1 3-16,3 0-2 0,2 1-1 0,-1 0-4 15,-1 0-5-15,-2-1-2 0,1 1 1 0,-1 0 2 16,2 1-4-16,-1 0-2 0,-4-2-1 0,-1 2-3 16,2-1 5-16,0 0 5 0,4-1 6 0,-1 1 2 15,-2-1 3-15,1-1 4 0,0 1 1 0,-1-1 3 16,2 1-2-16,1 0-2 0,-3-2-8 16,-2 0-5-16,-7 0-2 0,1 1 1 0,-5-1-4 15,-1 0-1-15,-4 1-2 0,-2-1-4 0,-3-1 0 0,0 0 3 16,-4 0 1-16,2 0-4 0,-2 0 1 15,-5 0-1-15,1 0 0 0,-5 0 3 16,1 0 0-16,-2-2-3 0,1 1-2 0,0 0 5 16,-1 1 0-16,2-3 1 0,4 2 5 0,3-1-4 15,-1-1 0-15,3 0 0 0,-2 1-2 0,-1-1-3 16,0 1 2-16,-6 1 0 0,-1-2-6 0,-5 2 0 16,-13 1 2-16,0 0 0 0,0 0 2 0,0 0 1 15,0 0-2-15,9 0-2 0,-9 0 3 0,0 0 1 16,0 0 1-16,0 0-2 0,0 0 0 0,0 0 1 15,0 0-1-15,0 0 0 0,0 0 1 0,0 0-2 16,0 0 0-16,0 0 1 0,0 0 0 0,0 0-3 16,0 0 3-16,0 0 1 0,0 0-2 15,0 0 1-15,0 0 1 0,0 0 1 0,0 0-1 16,0 0 0-16,0 0 1 0,0 0-1 0,0 0 3 16,0 0 2-16,0 0 1 0,0 0 6 0,0 0 10 15,0 0 5-15,0 0 4 0,0 0 5 0,0 0 6 16,0 0 5-16,0 0 4 0,0 0 0 0,0 0-1 15,7-4-1-15,-7 4 4 0,0 0-1 0,3-3-3 16,-2-1-4-16,-1 0 1 0,0 4 0 16,0 0-6-16,0-5 0 0,0 5-6 15,0-6-4-15,0 1 2 0,0 5-2 0,0 0-7 16,0-6-5-16,0-1-4 0,0-5-6 0,0-2-5 16,0-10-33-16,0-9-13 0,0-3-9 0,3-3 0 15,-1-3 0-15,1 0 0 0,0-2 5 0,0-2 0 16,-1 4 31-16,0 6 9 0,-1 10 5 0,2 8-1 15,-2 6 1-15,-2 2-2 0,1 10-3 0,0 0-2 16,0 0 1-16,0 0-2 0,0 0 1 0,0 0 1 16,0 0 0-16,0 0 1 0,0 0 2 0,0 0 3 15,0 0-1-15,0 0 2 0,0 0 0 0,0 0-1 16,0 0-1-16,0 0 1 0,0 0 1 0,0 0-1 16,0 0-1-16,0 0 2 0,0 0 2 0,0 0-1 15,0 0-1-15,0 0 0 0,0-8 0 16,0 8 1-16,0 0-1 0,0 0 0 0,0 0-1 15,0 0 0-15,0 0 2 0,0 0 0 0,0 0-1 16,0 0-1-16,0 0 0 0,0 0 1 0,0 0-2 16,0 0 1-16,0 0-2 0,0 0 1 15,0 0 1-15,0 0 1 0,0 0 1 0,0 0-2 16,0 0 4-16,0 0-3 0,0 0 1 0,0 0-3 16,0 0 0-16,0 0-4 0,0 0-4 0,0 0-7 15,0 0-12-15,0 0-12 0,-4-2-20 0,1 4-9 16,0 2-19-16,1 3 0 0,-1 3 6 15,0 7 8-15,1 4 10 0,-1 5 14 0,0 6 20 0,-1 5 7 16,0-2 20-16,2 1 4 0,-1 4 0 16,2 0-5-16,-1-5 4 0,0-1-2 0,0-6 0 15,0-3 3-15,0-5-1 0,1-6-1 0,0-3 1 16,1-11 1-16,0 0 1 0,0 0 2 0,0 0-3 16,0 0 2-16,-1 11-1 0,1-11 2 0,0 0-1 15,0 0 2-15,0 0-4 0,0 0 1 0,0 0 2 16,0 0 0-16,0 0 1 0,0 0 1 0,0 0 1 15,0 0-2-15,0 0 3 0,0 0-1 0,0 0-5 16,0 0-13-16,0 0-17 0,0 0-23 0,0 0-24 16,0 0-25-16,-1 3-27 0,-1-5-35 0,0-3-27 15,-2-4-112-15</inkml:trace>
  <inkml:trace contextRef="#ctx0" brushRef="#br1" timeOffset="121503.58">7134 3042 50 0,'-9'-3'18'0,"1"1"8"16,1 1 8-16,1-1 7 0,6 2 10 0,-8-1 10 15,8 1 2-15,-5-2 7 0,-2 2 3 0,1 0 6 16,6 0 1-16,0 0 0 0,0 0-3 0,0 0-5 16,0 0-4-16,0 0-10 0,0 0-10 0,0 0-14 15,0 0-9-15,-6 1-8 0,6-1-7 0,0 0-5 16,0 0-5-16,0 0 0 0,0 0-3 0,0 0-1 15,0 0 0-15,0 0 3 0,0 0-1 0,0 0 4 16,0 0 5-16,0 0-1 16,0 0 5-16,0 0 7 0,0 0 1 0,0 0-2 15,3 1 7-15,2-1 0 0,8 1 8 0,5 1 16 16,9 0 7-16,9 0 5 0,10 1 4 0,9-1 2 16,9 0-4-16,3 1-4 0,10-1-11 0,7 0-13 15,6-1-9-15,9-1-6 0,3-1 2 0,6-2-1 16,0 0-1-16,3-1 3 0,-3-1-3 0,0-1 1 15,-3-1-4-15,-5 0-2 0,-5 2-7 0,-10-1-3 16,-10 1-4-16,-15 2-3 0,-10 0 1 0,-9 1-4 16,-9 1 3-16,-9 1 3 0,-23 0 0 0,0 0 7 15,0 0 13-15,0 0 7 0,0 0 11 0,0 0 10 16,0 0 6-16,0 0 4 0,0 0 1 0,0 0-5 16,0 0-9-16,0 0-5 0,0 0-12 15,0 0-8-15,0 0-9 0,0 0-6 0,0 0-3 16,0 0-3-16,0 0 1 0,0 0-3 0,0 0 3 15,0 0-4-15,0 0 1 0,0 0 2 0,0 0-2 16,0 0 3-16,0 0-2 0,0 0 4 0,0 0-4 16,0 0 2-16,12 3 0 0,-5-1 0 0,-8 0 0 15,-3 1 1-15,-2-1-1 16,6-2 2-16,0 0-1 0,-7 2 2 0,7-2 0 0,0 0-3 16,0 0 4-16,0 0-4 0,0 0 0 0,0 0-1 15,0 0 1-15,0 0 1 0,0 0-1 16,0 0 2-16,0 0-4 0,0 0 4 0,0 0 1 15,0 0 0-15,0 0-3 0,0 0-2 0,0 0 1 16,0 0 1-16,0 0-2 0,0 0-8 0,0 0-11 16,0 0-17-16,0 0-20 0,0 0-25 0,-7 0-26 15,-3 0-34-15,10 0-40 0,-9 1-41 0</inkml:trace>
  <inkml:trace contextRef="#ctx0" brushRef="#br1" timeOffset="123068.62">9741 2677 139 0,'-6'4'40'0,"0"0"5"0,1-1 4 0,5-3 2 16,0 0 3-16,0 0-16 0,0 0-8 0,0 0-9 16,0 0-7-16,0 0-5 0,0 0-5 0,0 0-1 15,0 0-2-15,0 0-2 0,0 0 1 0,0 0-2 16,0 0 0-16,0 0 0 0,-6 4-1 0,6-4 2 16,-6 4-5-16,6-4 3 0,0 0-1 0,0 0 3 15,-5 2-1-15,-2 0-1 0,0 1 2 0,-3 3-3 16,-1 2-10-16,-3 2-18 0,-2 0-4 0,-1 3-12 15,-2-3-8-15</inkml:trace>
  <inkml:trace contextRef="#ctx0" brushRef="#br1" timeOffset="124150.78">9389 2879 152 0,'-12'-2'41'0,"5"1"7"16,0 0 3-16,7 1 3 0,0 0 4 0,0 0-7 16,0 0-1-16,0 0 3 0,0 0-8 0,0 0-1 15,0 0 7-15,0 0 1 0,0 0 2 0,0 0 2 16,0 0 2-16,0 0 3 0,0 0 7 16,0 0 1-16,0 0-4 0,0 0 6 0,0 0 8 15,0-2 2-15,0 2-8 0,2-1-10 0,0 0-10 16,2 0 0-16,0 0 2 0,3 0-1 0,1 1-12 15,-1-1-7-15,2-1-2 0,3 1-2 0,-4 1-4 16,2-1-4-16,3 1-2 0,1 0-8 0,2 1-2 16,2 1 0-16,1-1-1 0,3 0-1 0,0 0 4 15,2 0-4-15,-2 2-7 0,-1-1 1 16,-2 0-2-16,1-1-2 0,1 2 1 0,-5-3 0 0,2 2-3 16,-2-1 2-16,-4-1 1 0,0 2-2 0,1-1-1 15,1 0 5-15,-2-1 1 0,3 1 15 16,3 1 20-16,3-1 9 0,2-1 5 0,4 0 2 15,4 1-1-15,1 0-2 0,5 0-1 0,2-1-15 16,5 1-18-16,-1 0-11 0,1-2-4 16,3 2-3-16,-2-1 2 0,0-1 1 0,2 1-1 15,3 0-1-15,0-1-1 0,-3 1 2 0,0 0-1 16,-2 0 2-16,-3-1-1 0,0 2 1 0,-2 0-2 16,-1 1 0-16,-3-1 0 0,-3 0 1 0,-2 1-2 15,1 1 1-15,-2-1-2 0,-1 0 1 0,-2 0-1 16,0-1 4-16,-2 0-2 0,-3 1-2 0,1-2 2 15,-3 0 3-15,-2 1 0 0,-2-1 0 16,0 0 0-16,-2 0-1 0,0 1 3 0,1-1-1 16,2-1 2-16,1 1 2 0,2 0 2 0,-1-1 1 15,-1 1 1-15,1-2-2 0,-2 1 1 0,3 0-1 16,0-1 0-16,-1 2-7 0,-1 0 0 0,0-1-2 16,-2 0-1-16,2 1 3 0,0-1-3 0,0 1 0 15,2 0-2-15,2-2 5 0,-1 1-1 0,1 0-2 16,-3 0 2-16,1 0-4 15,-2 1 2-15,-1-1 1 0,-2 1 0 0,1 0-1 0,-4-1 0 16,-1 1 0-16,-1 0-1 0,-3 0 1 0,2-1 1 16,-3 0-1-16,1 1 2 0,0 0-2 0,-7 0 1 15,5 0 1-15,3 0-1 0,-2 1 0 0,-6-1-1 16,0 0 3-16,0 0-3 0,0 0-1 16,0 0-1-16,0 0 2 0,0 0 0 0,0 0 0 15,0 0 2-15,0 0-2 0,6 0 1 0,1 0 5 16,-7 0 7-16,0 0 7 0,0 0 2 0,0 0 4 15,0 0 2-15,0 0 7 0,0 0 2 0,0 0 3 16,0 0-1-16,0 0 2 0,0 0 7 0,0 0 7 16,0 0 6-16,0 0 3 0,0 0 8 0,0 0 2 15,0 0-4-15,0 0-2 0,0 0-3 0,0 0-4 16,0 0-7-16,3-4-5 0,-3 2-5 16,2-1 0-16,-2 3-5 0,0 0 1 0,2-5-3 0,-3-2-3 15,1-2-6-15,-3-5-7 0,2-9-16 16,-3-5-12-16,0-3-5 0,2 0-2 0,-1-2-3 15,1-2-7-15,-1-2-1 0,-2-1-6 16,-2 3 16-16,2 4 5 0,-1 8 5 0,-1 1-4 16,0 2-1-16,0 3 6 0,1 1 4 0,0 2 12 15,0 3-2-15,3 2 0 0,-1 1-1 0,2-1 0 16,1 0-1-16,1 9 4 0,-2-7-2 0,4 0-5 16,-1-1-6-16,1-1-5 0,2-1-3 0,-1-2 2 15,-2-1 0-15,2 0-1 0,0 1-4 0,-2 1 4 16,1 1 2-16,-2 2 5 0,0 8 1 0,0 0 0 15,0 0 0-15,0 0-3 0,0 0-1 16,0 0-5-16,0 0 1 0,0 0 1 0,0 0-6 16,0 0-2-16,0 0-7 0,0 0-5 0,0 0-7 15,0 0-11-15,0 0-16 0,0 0-19 0,0 0-18 16,0 0-21-16,0 0-25 0,0 0-33 0,0 0-34 16,0 0-42-16,0 0-48 0,0 0-57 0</inkml:trace>
  <inkml:trace contextRef="#ctx0" brushRef="#br1" timeOffset="129868.71">25849 7710 194 0,'0'0'16'0,"0"0"-6"0,0 0-7 15,0 0-11-15,0 0-7 0</inkml:trace>
  <inkml:trace contextRef="#ctx0" brushRef="#br1" timeOffset="139018.78">10287 5376 577 0,'-7'-7'124'16,"0"4"10"-16,0 0 0 0,0 5 1 0,2 2-2 15,-4 6-40-15,-1 2-35 0,-1 5-24 0,-1 5-7 16,-3 5 7-16,-1 3 8 0,-3 4 3 0,1 0 4 16,0 3-6-16,0-1 1 0,4-1-3 0,0-2-11 15,5-4-23-15,5-4-15 0,2-4-16 0,8-4-6 16,2-3-7-16,4-6 2 0,3-1-1 0,3-5 4 16,3 0 2-16,1-4 19 0,0-1 26 15,1-2 21-15,0-3 17 0,-2-2 8 0,1-2 11 16,-2-1 0-16,0-1 23 0,-1-3 1 15,-5-1-12-15,0-1-9 0,-1-2-6 0,-2-2 2 16,1 2 10-16,-6-1 12 0,0-2-14 0,-3-2-5 16,-1 0 6-16,-4 2-1 0,-2 1-1 0,-2 2-13 15,-1 0-31-15,-6 3-34 0,-3 1-51 0,-4 2-53 16,-6 6-72-16,-5 7-83 0,-4 6-80 0</inkml:trace>
  <inkml:trace contextRef="#ctx0" brushRef="#br1" timeOffset="142218.87">20152 12347 169 0,'0'0'42'0,"0"0"2"0,0 0-1 0,0 0-4 15,0 0 5-15,0 0-14 0,0-2 5 16,-1 4 36-16,-1 2-6 0,-2 1 0 0,0 1 0 0,0 2 4 15,0 1-5-15,2 2-3 16,-1 0-22-16,3-11-40 0,0 0 4 0,0 0 4 16,0 0 11-16,0 0 12 0,0 0 14 0,0 0 11 15,0 0 11-15,0 0 11 0,0 0 12 0,1 7 13 16,2-7 9-16,0-1 5 0,1-2 9 0,1 0 8 16,-5 3 7-16,4-2 3 0,2-3-2 0,-6 5-5 15,0 0-7-15,0 0-5 0,0 0-9 0,0 0-12 16,5-6-6-16,-4 0-5 0,-1 6-11 0,2-6-12 15,-2 6-13-15,0 0-15 0,-2-4-15 0,-4 2-19 16,0 0-22-16,2 1-25 0,-3 1-29 16,-1 2-24-16,-5 5-9 0,-2 3-2 0,-6 5 4 15,-4 2 7-15,-1 1 11 0,-2 3 14 0,0 4 27 16,-1 0 22-16,-1 1 10 0,3-1 0 0,4-2-2 16,4-2 1-16,7-4-4 0,8-2-5 0,1-2-3 15,6-4-2-15,0 0 1 0,5-2 6 0,0 0 4 16,8-1 3-16,2 2 5 0,6-4 9 0,3-2 3 15,4-1-5-15,4-1-15 0,4-3-17 0,1-3-32 16,3-2-37-16,3-5-40 0,-2-3-79 16</inkml:trace>
  <inkml:trace contextRef="#ctx0" brushRef="#br1" timeOffset="143317.34">21247 12590 478 0,'-18'3'177'0,"3"-2"28"0,-1 0 24 16,5-2 16-16,11 1 7 0,0 0-64 16,0 0-37-16,0 0-33 0,0 0-37 0,0 0-29 15,0 0-25-15,0 0-14 0,0 0-8 0,0 0-2 16,0 0 0-16,0 0 0 0,0 0-2 0,-7 0 3 16,7 0 1-16,-5-2-1 0,5 2 1 0,0 0 2 15,-4-5 9-15,4 5 14 0,-1-4 22 0,-1-1 19 16,1-1 16-16,1 6 13 0,0-5 13 0,0 5 10 15,0 0-3-15,2-5-7 0,0-1-18 0,4 3-17 16,1-1-17-16,-1 3-16 0,0-1-17 0,-6 2-15 16,6 2-6-16,-6-2-10 0,7 1-4 0,-2 3-3 15,-5-4 0-15,4 3 4 0,-4-3-1 0,0 4 1 16,0 0-8-16,-3-1-15 0,-2 2-15 0,0 0-27 16,-1 2-22-16,0-1-16 0,-2 3-3 15,-2 2 3-15,-1 3-7 0,-1 4-14 0,-5 2-15 16,-2-1-28-16,0 1-53 0</inkml:trace>
  <inkml:trace contextRef="#ctx0" brushRef="#br1" timeOffset="145923.94">3713 6085 189 0,'-11'5'45'0,"11"-5"6"15,0 0 1-15,-11 2 0 0,11-2 1 0,0 0-17 16,0 0-9-16,0 0-11 0,0 0-13 0,0 0-19 16,-5-2-16-16,4-5-18 0</inkml:trace>
  <inkml:trace contextRef="#ctx0" brushRef="#br1" timeOffset="147118.79">12558 2667 57 0,'-9'1'17'0,"1"2"3"0,8-3 4 16,-6 3 4-16,0 1 6 0,0-1 0 0,6-3 7 16,0 0 9-16,0 0 8 0,0 0 14 0,0 0 24 15,0 0 21-15,0 0 19 0,0 0 0 0,0 0-3 16,0 0 1-16,4 1 2 0,1-1 0 0,1-2-12 16,4 1-4-16,4-2-5 0,4 0 15 0,4-2 17 15,8-3-5-15,5-1-14 0,-1-2-16 0,6 0-13 16,4-1-20-16,5-1-19 0,-4 1-22 0,-2 0-21 15,-5 1-10-15,-1 0-4 0,-5 2 2 0,-6 1-10 16,-3 1-12-16,-3 1-20 0,-7 2-29 16,-7 1-35-16,1 1-36 0,-7 2-41 0,0 0-50 15,0 0-46-15,0 0-49 0</inkml:trace>
  <inkml:trace contextRef="#ctx0" brushRef="#br1" timeOffset="147301.76">12731 2779 633 0,'0'0'177'0,"0"0"38"0,0 0 35 16,0 0 34-16,0 0 37 0,0 0-20 0,0 0-16 16,-2-1-32-16,4-3-27 0,5-4-31 0,4-2-29 15,4-4-36-15,6-2-34 0,4-3-28 0,5-1-24 16,5-2-17-16,3-4-15 0,-2 6-5 0,2 0-18 16,0 0-19-16,2 0-30 0,-3 3-32 15,-1 2-40-15,-3-1-59 0,-5 3-66 0,-5 3-88 16,-1-1-105-16</inkml:trace>
  <inkml:trace contextRef="#ctx0" brushRef="#br1" timeOffset="148151.41">3167 6587 108 0,'-5'-7'54'15,"1"0"9"-15,4 7 11 0,0 0 11 0,-2-7 11 16,2 1-13-16,2-1-5 0,0 1 0 0,3-1-6 15,2-1-5-15,2-6-7 0,4-1-4 16,2-2-13-16,4-5-2 0,1-3-7 0,4 0-13 0,3-3-6 16,4 0-3-16,0-1-6 0,1 1-9 15,-2 4-4-15,0 3-10 0,-4 3-14 0,-2 4-11 16,-4 4-13-16,-2 3-17 0,-4 2-18 16,-14 5-11-16,11-2-15 0</inkml:trace>
  <inkml:trace contextRef="#ctx0" brushRef="#br1" timeOffset="148335.21">3352 6544 293 0,'0'0'150'0,"0"0"37"0,0 0 26 0,0 0 25 0,0 0 26 16,0 0-13-16,0 0-25 0,-7 4-28 15,5-4-31-15,5-6-34 0,8-5-27 0,6-9-24 16,6-5-25-16,5-4-22 0,6-5-15 0,7-3-30 15,3-4-57-15,3 1-56 0,3-4-51 0,9-3-75 16</inkml:trace>
  <inkml:trace contextRef="#ctx0" brushRef="#br1" timeOffset="151467.91">22782 12728 462 0,'0'0'164'0,"0"0"28"0,0 0 27 15,0 0 20-15,0 0 22 0,-10 9-27 0,5-3-26 16,5-6-24-16,1 1-23 0,2 1-17 0,2 0-13 16,2-1-13-16,3 0-11 0,1-1-13 0,2 0-9 15,2-1-10-15,1-3-11 0,4-2-10 16,2-2-15-16,10 0-12 0,2-3-26 0,2 0-29 0,2-2-37 15,-1-1-38-15,-1 1-39 0,0 1-47 16,-4 1-60-16,-2 2-74 0</inkml:trace>
  <inkml:trace contextRef="#ctx0" brushRef="#br1" timeOffset="152613.29">24285 12138 465 0,'-5'-6'106'16,"5"6"25"-16,0 0 25 0,-3-4 19 0,2-2 19 15,1 0-9-15,-1-1-8 0,1 7-5 0,0 0-3 16,0 0-11-16,0 0-5 0,0 0-6 0,0 0-6 16,0 0-9-16,0 0-14 0,0 0-17 0,0 0-20 15,0 0-14-15,0 0-20 0,-1 0-16 0,0 2-17 16,0 4-15-16,-1 3-5 0,1 4-3 15,-3 4-1-15,0 3-3 0,-2 3 2 0,-1 4 1 16,2 3 3-16,-1-1 4 0,0 3-1 0,2 0 5 16,-3 0-1-16,1-2 0 0,3-1 2 0,0-1 0 15,0-3 0-15,0 0-2 0,0-2 1 0,3-3-2 16,-1-3 1-16,1 0 0 0,0-1 1 0,0-3-1 16,0 0 2-16,0-2 2 0,0-1-1 0,0-1 0 15,0-9 1-15,0 0 0 0,0 0-1 0,0 0-1 16,0 0 1-16,0 0-6 0,0 0-7 15,0 0-8-15,0 0-16 0,0 0-15 16,1 2-23-16,-1-2-19 0,1-3-25 0,2-2-31 16,1-2-27-16,0-2-25 0,3-5-97 0</inkml:trace>
  <inkml:trace contextRef="#ctx0" brushRef="#br1" timeOffset="152854.6">24551 12407 602 0,'2'-3'184'0,"-2"0"24"16,-4 3 29-16,0 2 28 0,-3 0 18 0,7-2-47 16,0 0-31-16,0 0-28 0,0 0-20 0,0 0-19 15,0 0-25-15,0-1-24 0,0 2-18 0,2-1-20 16,4 0-17-16,17 0-13 0,5 0-3 16,5-1-5-16,3-2-6 0,2-1-1 0,1-2 0 15,-1 1-1-15,3-3 1 0,-1-1 0 0,-1-2-4 16,-5 0 1-16,-3 0-3 0,-4-1-10 0,-3 1-8 15,-2 1-16-15,-3 1-21 0,-3 0-25 0,-7 2-27 16,-9 7-49-16,7-7-54 0,-5 2-68 16,0-1-71-16</inkml:trace>
  <inkml:trace contextRef="#ctx0" brushRef="#br1" timeOffset="153119.43">24888 12202 587 0,'-11'-9'256'0,"2"0"37"0,2 0 32 15,7 9 26-15,0 0 23 0,0 0-69 16,0 0-63-16,0 0-43 0,0 0-46 0,0 0-38 16,0 0-36-16,0 0-30 0,-4-1-23 0,1 4-18 15,2-1-15-15,1 5-10 0,-1 3-1 0,0 3 0 16,0 5 3-16,1 2 6 0,0 4 0 0,0 3 2 16,-1-3 3-16,-2 1 4 0,0 1 3 0,1 2-2 15,-2 0 2-15,0 0 0 0,0-3 0 0,0-2-6 16,0-2-17-16,-1-3-30 0,2-3-25 0,0-2-15 15,3-13-23-15,0 0-16 0,0 0-18 0,0 0-16 16,0 0-5-16,0 0 5 0,0 0-1 16,0 0-1-16,-5 6 2 0,2-7 5 15,-3-9-76-15</inkml:trace>
  <inkml:trace contextRef="#ctx0" brushRef="#br1" timeOffset="155201.63">25893 11644 713 0,'-21'-10'195'0,"4"3"22"16,4 1 23-16,1 2 21 0,12 4 20 16,0 0-67-16,0 0-38 0,0 0-19 0,-2-3-19 15,5 2-20-15,3 1-19 0,6 0-18 0,6-1-20 16,4-1-16-16,8 1-15 0,6-3-9 0,4-1-4 16,5 0-4-16,-2-1-3 0,-1-1-6 0,1 0-7 15,-3-1-18-15,-5 0-19 0,-5 0-25 0,-6 1-21 16,-6 1-29-16,-3 0-50 0,-6-2-64 0,-3 1-58 15,-3-1-57-15</inkml:trace>
  <inkml:trace contextRef="#ctx0" brushRef="#br1" timeOffset="155905.17">26357 11699 737 0,'-16'-7'262'0,"3"0"20"0,0 0 12 16,13 7 8-16,0 0 12 0,-10-6-138 0,10 6-60 15,0 0-40-15,0 0-22 0,0 0-26 0,0 0-34 16,0 0-35-16,0 0-39 0,0 0-38 0,0 0-43 16,0 0-47-16,0-2-52 0,3 2-62 0</inkml:trace>
  <inkml:trace contextRef="#ctx0" brushRef="#br1" timeOffset="156251.31">26487 12026 207 0,'0'0'97'0,"0"0"22"15,0 0 27-15,-7 3 24 0,7-3 25 0,0 0 2 16,0 0-6-16,-4 2-8 0,4-2-6 0,0 0-9 16,0 2-9-16,-1 1-8 0,6 0-16 0,0 0-12 15,2 0-14-15,1-1-15 0,5 0-7 0,0-1-4 16,2-1-8-16,0-3-8 0,2 2-8 0,2-1-8 15,3 0-6-15,0-1-5 0,2 0-9 0,-2-2-13 16,2 1-13-16,-2-2-20 0,-2-1-24 0,0 2-39 16,-1-3-35-16,-4 0-64 0,0 0-54 0,-4 0-67 15,2-1-68-15</inkml:trace>
  <inkml:trace contextRef="#ctx0" brushRef="#br1" timeOffset="156885">27106 11579 123 0,'-8'-10'54'0,"2"1"15"0,1 3 18 15,-4-1 15-15,9 7 12 0,0 0-2 0,0 0-10 16,-4-5-6-16,4 5-4 0,0 0-11 0,0 0-12 16,0 0-6-16,0 0-3 0,0 0-4 15,0 0 11-15,0 0 5 0,0 0-1 0,0 0 1 16,0 0-4-16,1-3-2 0,0 1-5 0,3 1-9 15,0 1-15-15,-4 0-8 0,5 0-7 0,-5 0-5 16,0 0-1-16,0 0-9 0,0 0-3 0,0 0-1 16,0 0-4-16,0 0-16 0,0 0-22 0,0 0-21 15,0 0-31-15,0 0-33 0,0 0-42 0,0 0-43 16</inkml:trace>
  <inkml:trace contextRef="#ctx0" brushRef="#br1" timeOffset="157651.56">27826 11811 87 0,'-5'-8'7'15,"5"8"-2"-15,0 0 3 0,0 0-6 16,0 0-6-16</inkml:trace>
  <inkml:trace contextRef="#ctx0" brushRef="#br1" timeOffset="172570.27">10421 3294 108 0,'-7'-4'55'15,"-1"0"10"-15,0 2 10 0,-1-1 11 0,2 2 8 16,7 1-9-16,-7-1-8 0,-1 0 0 0,-1 1-9 16,3 0-6-16,-1 0-6 0,7 0-8 0,-7 0-4 15,0 1-5-15,0-1-5 0,0 1-8 0,-3 0 1 16,0 3-4-16,0 1 0 0,-3 0 1 0,0 2-2 15,0 0 2-15,0 1-4 0,-2 0-3 0,0 1-6 16,1-1 2-16,-1 2-6 0,1 1-4 0,1-1-2 16,0 1-2-16,1 0 1 0,-1-1 0 0,1 5 1 15,0 0-1-15,-3 2 0 16,0 4 2-16,1-1-2 0,1 3 1 0,-1 2-1 0,0 1 1 16,-1 2 1-16,2 0-2 0,3 0 0 15,0-1-1-15,2-1 1 0,2-2 0 0,-1-3-2 16,1-2 1-16,4-3-2 0,1 2 2 0,0-2 1 15,1-1 0-15,0 0-3 0,0-1 0 0,3 2 1 16,0 0 1-16,4 1 0 0,0 2-1 0,2 0 1 16,0 0 1-16,4-1 1 0,2 2-1 0,2-1 2 15,0 0-6-15,4-2-6 0,1 0-13 0,1-2-1 16,-3-2-6-16,2-1-4 0,4-4-7 0,-1 0-7 16,3-3-4-16,-1-3-6 0,2-1 4 0,-2-3-8 15,3-3-9-15,0 0-4 0,1-2 6 16,0-3-2-16,-1 0-5 0,-3-3 9 0,1 0 11 15,-4-1 8-15,-2-2 14 0,1 2 10 0,-3-1 0 16,-3-1 15-16,0 0 23 0,-3-1 7 0,0 1 5 16,-2-1 11-16,-3 0 12 0,0 1 9 0,-2-1 6 15,-2-1 2-15,-2-2 4 0,-1 3-4 0,0-5 2 16,-3 1-7-16,0-2-14 0,-3-4-11 16,0-3 0-16,-2-1-15 0,-3-1-14 0,-1 0-4 15,-3-1-12-15,-3-1-11 0,-1 2-4 0,-1 3 0 16,-5 1-8-16,-1 6-13 0,0 4-16 0,-4 5-24 15,-2 3-24-15</inkml:trace>
  <inkml:trace contextRef="#ctx0" brushRef="#br1" timeOffset="176235.52">10574 4082 234 0,'-1'-7'83'0,"1"7"23"16,0 0 23-16,0 0 18 0,0 0 16 15,0 0-6-15,0 0-5 0,0 0-7 0,0 0-11 16,0 0-14-16,0 0-16 0,0 0-10 0,0 0-7 16,0 0-8-16,-2-7-13 0,2 7-5 0,0 0-10 15,0 0-7-15,0 0-6 0,0 0-9 0,0 0-8 16,0 0-7-16,0 0-4 0,0 0-7 0,0 0-5 15,0 0-8-15,0 0-10 0,0 0-12 0,0 0-15 16,0 0-18-16,0 0-23 0,0 0-23 0,0 0-35 16,0 0-35-16,0 0-44 0</inkml:trace>
  <inkml:trace contextRef="#ctx0" brushRef="#br1" timeOffset="179368.27">11638 5298 245 0,'0'0'33'0,"0"0"1"15,0 0 1-15,0 0-1 0,3 5-2 0,-3-5-10 16,0 0-12-16,0 0-6 0,0 0-6 16,0 0 1-16,3 4-2 0,2 2 3 0,1-3 2 15,2 0-4-15,1-1-5 0,1 0-8 16,1-2-4-16,-2 0-2 0,-2 0 0 0,4 0-2 15,-3 1-1-15,0-1 3 0,-8 0 5 0,0 0 8 16,0 0 5-16,7 0 3 0,0 0 0 0,-7 0-1 16,0 0-1-16,0 0-6 0,7 0-8 0,-7 0-11 15</inkml:trace>
  <inkml:trace contextRef="#ctx0" brushRef="#br1" timeOffset="180728.1">11799 5312 258 0,'0'0'75'0,"0"0"18"0,0 0 15 16,0 0 16-16,0 0 18 0,0 0-8 0,0 0-4 16,0 0-3-16,0 0-8 0,0 0-6 0,0 0 1 15,0 0-10-15,0 0-5 0,0 0-1 0,0 0-2 16,3-6-1-16,-4 0-6 0,-1-1-10 0,-1-2-14 16,-3 0-3-16,-5-2-5 0,1-2-8 0,-2-2-1 15,-5-2-8-15,0-3 1 0,2 1 4 0,1-3 5 16,-2-1-1-16,-1 0 1 0,-1-3-4 0,2 0-6 15,-2 0-3-15,-2-2-6 0,3 2-1 16,-1 0 2-16,1-1-3 0,-1-1-3 16,-1 0 1-16,3 0 3 0,-3 2 0 0,3-2 4 15,0 2-2-15,2-1 2 0,0 1 4 0,-1 1-4 16,1-1 4-16,1 2-2 0,2 0 3 0,-1 0-3 16,2 0-5-16,0-2-7 0,-1 2-7 0,-1 1 1 15,3 0-7-15,0 2-2 0,1 2-5 0,0 2-4 16,0 2 2-16,1 3-2 0,2 3 1 0,1 2-1 15,-2 2 1-15,3 1 1 0,3 4-4 0,0 0 4 16,-5-6-1-16,0 2-1 0,1-1 0 0,1-2 0 16,-2-1 0-16,-1 0 0 0,1-2 0 0,-2 1 0 15,3 0 3-15,-1 1 4 0,1 1 1 16,0 0 2-16,4 7 0 0,-4-7 0 0,4 7-1 16,-6-6-1-16,6 6-3 0,-3-4-4 0,3 4 1 15,0 0-4-15,0 0 3 0,-4-4 1 0,4 4-2 16,0 0 1-16,0 0-57 0,0 0 57 0,0 0-1 15,-4-4 2-15,4 4-5 0,0 0 0 16,0 0 3-16,0 0-3 0,0 0 60 0,0 0-59 16,0 0 1-16,0 0-2 0,0 0 4 0,0 0-2 15,0 0 1-15,0 0 1 0,0 0-1 0,0 0-1 16,0 0-2-16,0 0 2 0,0 0-6 0,0 0 0 16,0 0-3-16,0 0-6 0,-5 0-11 0,5 0-4 15,0 0-8-15,-5 0-15 0,5 0-6 0,-6 1-6 16,1 2-6-16,1 0 1 0,-1 3 13 15,1 2 3-15,-1 3 11 0,-1 2 14 0,-1 1 9 16,2-1 10-16,-3-1 8 0,1 2 3 0,-2-1 0 16,2 0 0-16,-1-1 1 0,0-3-1 0,3-1-3 15,5-8-4-15,-8 6-8 0,8-6-2 0,0 0 1 16,0 0 1-16,0 0-4 0,0 0 4 0,0 0 4 16,0 0 4-16,0 0 11 0,0 0 6 0,0 0-2 15,0 0 12-15,0 0 7 0,0 0 7 0,0 0 10 16,0 0 14-16,1 0 8 0,0 0 15 0,2-2 14 15,2-2-1-15,-2 0 5 0,1-2 2 0,0-2-5 16,1-1-13-16,-1-2-9 16,4 0-19-16,-8 1-14 0,3-3-7 0,-2-4-14 15,0-1-10-15,-1-4-10 0,1-1-2 0,-1 1-2 16,0 0 3-16,0 0 1 0,0 2 0 0,0 2 5 16,-3 3-1-16,3 3 6 0,0 12 0 0,0 0 0 15,0 0-1-15,0 0-5 0,0 0 0 0,0 0-4 16,0 0 3-16,0 0-3 0,0 0 0 0,0 0-2 15,0 0 1-15,0 0 2 0,0 0 1 0,0 0 1 16,0 0-5-16,0 0 2 0,0 0 2 0,0 0 2 16,0 0-2-16,0 0-1 0,0 0-2 0,0 0 1 15,0 0 0-15,0 0-5 0,0 0 0 16,0 0-5-16,0 0 3 0,0 0-6 0,0 0 2 16,0 0-4-16,0 0 1 0,0 0 0 0,0 0-1 15,0 0-2-15,0 0-2 0,0 0 2 0,0 0-1 16,0 0 0-16,0 0-2 0,4-5 0 0,-2 5 3 15,2 1 3-15,1 3 2 0,3 1 4 0,3 2 1 16,-2 1-2-16,4 0-9 0,2 2-10 16,-1 0-12-16,1-3-4 0,-1-1-5 0,2 1-4 15,-1-1-2-15,-1 1-3 0,-1-2 13 16,2 0 10-16,-3 0 5 0,2-1 7 0,-2 1 4 0,-1 0 2 16,0-1 3-16,-3-1 7 0,-8-3 1 0,0 0 2 15,0 0 6-15,0 0 0 0,0 0-1 0,0 0 2 16,0 0 1-16,0 0-1 0,0 0 0 15,0 0 1-15,0 0-1 0,0 0 0 0,0 0 3 0,0 0-1 16,0 0 2-16,0 0 6 0,0 0 5 16,0 0 1-16,0 0 0 0,0 0 1 0,0 0 0 15,0 0 1-15,2 3-1 0,-2-3-4 0,1 5-5 16,-3-1 0-16,-1 0-1 0,-4-1 2 0,-3 2-5 16,-1-3-5-16,0 1 0 0,-1 0-4 15,-2 1 0-15,3 1-1 0,0-1-1 0,-1 1-1 0,-3 2 4 16,0 1 0-16,-1 0-1 0,-1 0 2 0,0 2 0 15,1 1 0-15,-4-2 0 0,3-1-1 0,1 0 0 16,-1 0 1-16,1-1 2 0,4-2-2 16,2-1 2-16,1 0-1 0,-1-1 0 0,1-2 1 15,9-1-1-15,0 0 2 0,0 0-4 16,0 0 3-16,-6 2 0 0,6-2-1 0,0 0 2 16,0 0 0-16,0 0 1 0,0 0 0 0,0 0 1 15,0 0-3-15,0 0 4 0,0 0 0 0,0 0-2 16,0 0 0-16,0 0-1 0,0 0 0 0,0 0-2 15,2-1-10-15,2-1-17 0,-1 2-27 0,3-2-29 16,-6 2-35-16,6-2-43 0,-1-1-55 0,3 2-53 16,1-1-68-16</inkml:trace>
  <inkml:trace contextRef="#ctx0" brushRef="#br1" timeOffset="182162.08">12548 5395 157 0,'-11'-1'40'0,"11"1"5"16,-8 1 5-16,8-1 13 0,0 0 12 0,0 0-7 16,0 0 0-16,0 0-4 0,0 0-5 0,0 0 6 15,0 0 10-15,0 0 5 0,0 0 13 0,0 0 28 16,0 0 17-16,0 0 19 0,0 0 18 15,0 0 9-15,0 0 13 0,0 0 3 0,0 0-1 16,0 0-17-16,-2-4-15 0,2 2-9 0,1 0-4 16,2-2-8-16,2-1-14 0,0 0-18 0,2 0-14 15,0-3-15-15,3-1-13 0,1-5-14 0,-1 0-18 16,3 0-12-16,1-2-12 0,-1 1-6 0,-2 1-7 16,4 0-5-16,-4 0 4 0,1 0 0 0,-3 4 3 15,-1 3-4-15,-2 0 2 0,-1 1-1 0,0 2-1 16,-2-1 0-16,-3 5-1 0,0 0 0 0,0 0-2 15,0 0 4-15,0 0-2 0,0 0 3 16,0 0 1-16,0 0-1 0,0 0-3 0,0 0-5 16,0 0-8-16,0 0-13 0,0 0-9 15,0 2-20-15,0 0-26 0,-1 3-18 0,1 2 4 16,-1 5 3-16,0 5 9 0,-1 10 14 0,1 4 8 16,-2 5 17-16,2 4 23 0,3-3 21 0,0 4 0 15,-1 0 2-15,3 1-2 0,-2-1-2 0,-1-4 2 16,0-3-2-16,-2-2 4 0,0-4-2 0,0 1 0 15,1-5-3-15,0-2 0 0,-1-2-1 0,0-3 2 16,1-1 1-16,-1-4-2 0,-1-2 2 0,2-1 0 16,0-9-1-16,0 0 2 0,0 0 2 0,0 0-2 15,0 0 2-15,0 0 0 0,0 0 2 0,0 0 2 16,0 0-1-16,0 0 5 0,0 0-1 0,0 0 2 16,0 0-1-16,0 0 3 0,0 0-4 15,0 0 1-15,0 0 2 0,0 0-2 0,0 0 0 16,0 0-5-16,0 0-1 0,0 0-2 0,0 0-2 15,0 0-6-15,0 0 12 0,0 0-15 0,0 0-2 16,-5 3-1-16,2-2 0 0,-1-1-2 0,-2 0 1 16,1 0 2-16,-1-1-12 0,6 1 10 15,-9-2 5-15,-3-1-1 0,0 1 5 0,-6 1 2 16,2 1-1-16,0 2 1 0,-1 0 1 0,2 0 1 16,-2 0 1-16,0 0-1 0,2 1 0 0,4 0 0 15,11-3 2-15,0 0 2 0,0 0 4 0,0 0 6 16,0 0 5-16,0 0 5 0,0 0 4 15,0 0 5-15,-3 2-1 0,3-1 1 0,3 0-2 16,2-1-1-16,3-1-6 0,1-1 0 0,3 1 0 16,1-1-3-16,3 0-2 0,4-1-2 0,-2-1 0 15,5-1-4-15,3 3 0 0,1-3-5 0,0 1-2 16,4 0-3-16,0 1 1 0,0 0-1 0,-1-1-3 16,-2 0 0-16,-4 2 0 0,-3 0 1 0,-2-1-2 15,-1 2 4-15,-2-1-3 0,-5 1 10 0,-2-1 12 16,1 0 15-16,-10 2 7 0,0 0 11 0,0 0 12 15,0 0 1-15,0 0 2 0,0 0-6 0,0 0-13 16,0 0-14-16,0 0-8 0,0 0-12 16,0 0-10-16,0 0-4 0,0 0-5 15,0 0-2-15,1 0-3 0,-1 0-5 0,-1 0-12 16,1 0-12-16,-2-1-23 0,-1 1-29 0,3 0-22 16,0 0-32-16,0 0-37 0,0 0-40 0,0 0-49 15,0 0-53-15,-4-2-56 0</inkml:trace>
  <inkml:trace contextRef="#ctx0" brushRef="#br1" timeOffset="192152.69">6797 5011 166 0,'0'0'57'15,"-7"5"13"-15,1-1 14 0,6-4 6 0,0 0 6 16,0 0-7-16,0 0-12 0,0 0-11 0,0 0-6 15,0 0-15-15,0 0-10 0,0 0-5 0,0 0-4 16,-5 5-10-16,5-5-1 0,0 0-4 0,0 0-4 16,0 0-3-16,0 0-1 0,0 0-2 15,-5 4-9-15,5-4-9 0,0 0-10 0,0 0-14 16,0 0-13-16,0 0-8 0,0 0-14 0,0 0-12 16,0 0-1-16,0 0 0 0,0 0-4 0</inkml:trace>
  <inkml:trace contextRef="#ctx0" brushRef="#br1" timeOffset="193487.11">6728 5234 9 0,'0'0'-9'0,"0"0"9"0,0 0 11 0,0 0-13 0,0 0 72 15,0 0-58-15,0 0 12 0,0 0 10 16,0 0 7-16,0 0 10 0,0 0 7 0,0 0 9 15,0 0 6-15,0 0-7 0,0 0-5 0,0 0-5 16,0 0-6-16,0 0-3 0,0 0-3 0,0 0 0 16,0 0 2-16,0 0 11 0,0 0 11 0,0 0 12 15,0 0 14-15,0 0 13 0,0 0 11 0,0 0 6 16,0 0 5-16,0 2-2 0,2-1-3 0,0-2-10 16,0-4-10-16,1-4-17 0,3-4-15 0,-2-6-16 15,3-2-15-15,3-5-11 0,-1-7-17 16,-2-2-12-16,2-5-5 0,2-5 0 0,2-4-2 0,1-4-1 15,0-1-2-15,2-4-2 0,-1-3 1 16,1 2 9-16,-1 7-2 0,-2 5 2 0,-1 6 3 16,-3 7 8-16,0 4 6 0,-4 7 5 0,-1 7 6 15,-4 16 3-15,0 0-1 0,5-10 1 16,-5 10-2-16,0 0-4 0,0 0 2 0,0 0-3 16,0 0-4-16,0 0-5 0,0 0-1 0,0 0-2 15,2-5-1-15,-2 5 2 0,0 0-7 0,0 0-1 16,0 0-2-16,0 0-1 0,0 0 4 0,0 0-4 15,0 0-2-15,0 0-5 0,0 0 1 0,0 0-7 16,0 0 1-16,0 0-6 0,0 0-7 0,0 0-4 16,0 0-4-16,0 0-7 0,0 0-9 15,0 0-8-15,0 0-10 0,0 0-5 0,-3-1-5 16,-2 2-8-16,1-1-9 0,0 0-5 0,-2 1 4 16,0 4 6-16,-1 3 10 0,-5 0 8 0,-3 4 10 15,-3 3 13-15,6 0 16 0,-1 2 14 0,-3 1 7 16,1-1 6-16,-2 1 1 0,3-3 2 0,-1-2-1 15,4-3 2-15,3-2-1 0,8-8 0 0,0 0-1 16,-7 8-1-16,7-8 5 0,0 0 1 0,0 0 1 16,0 0 6-16,0 0 7 0,0 0 8 15,0 0 15-15,0 0 11 0,0 0 10 0,0 0 10 0,0 0 9 16,0 0 6-16,0 0 8 0,-2-2 9 16,1-5-10-16,3-2-12 0,1-4-13 0,2-3-12 15,1-2-10-15,2-3-14 0,-1-2-12 0,5 0-17 16,-3-2-5-16,-2 8 1 0,0 2 2 15,2 1 2-15,-4 3 3 0,1 2-1 0,-6 9 2 16,0 0-2-16,0 0-1 0,0 0 2 0,0 0-2 16,0 0 0-16,0 0-4 0,0 0 0 0,0 0-1 15,0 0-2-15,0 0 0 0,0 0-1 0,0 0-6 16,0 0-6-16,0 0-5 0,5-2-1 0,0 3-4 16,3 4 4-16,-2 2 2 0,2 3 0 0,0 0 4 15,3 1 6-15,-3 0 5 0,3 2-2 16,0 2 0-16,0-5-2 0,-2 1-4 0,-1-2 4 15,-1 0-1-15,-2-3 0 0,6-2 0 0,-1 2-8 16,0-2-14-16,-3-1-10 0,1-1-18 0,0 1-20 16,-8-3-28-16,0 0-33 0,6 2-37 0,-6-2-19 15,0 0-18-15</inkml:trace>
  <inkml:trace contextRef="#ctx0" brushRef="#br1" timeOffset="194602.49">8680 5316 122 0,'-2'-4'26'16,"-2"1"5"-16,4 3 6 0,-6-2 6 15,2 1 14-15,4 1 8 0,0 0 11 0,0 0 15 16,0 0 12-16,0 0 10 0,0 0 13 0,0 0 13 16,0 0 5-16,0 0-1 0,0 0-3 0,-5-4 1 15,3 1-1-15,-1 0-1 0,2-2-15 0,5-3-19 16,0-6-23-16,0-5-25 0,5-4-18 0,-1-5-19 15,1-4-11-15,-1 1-11 0,2-3-4 0,-3-3 1 16,3 0 3-16,-1 2 13 0,0 2 9 16,-3 6 3-16,0 2-2 0,1 4-1 0,-3 4 3 15,0 3 2-15,-2 3-1 0,0 2-1 0,0 2-8 16,-1 0-2-16,0 1-6 0,-1-1-1 0,0 1-2 16,0 0-2-16,1-1-1 0,0-1-1 0,-1 0 1 15,1-3-2-15,-1 0 1 0,2-1-4 0,0-1-3 16,1-4-5-16,-1 1 0 0,2-1 0 0,-1 0 0 15,-3 0 3-15,3 2 2 0,-2 2 0 0,1 3 2 16,-2 10 3-16,0 0 4 0,0 0-7 0,1-10-2 16,-1 10-3-16,0 0-4 0,0 0 0 15,0 0-2-15,0 0-2 0,0 0-5 16,0 0-1-16,0 0-1 0,0 0-4 0,-3-6-5 16,0 4-7-16,-1 0-5 0,-1 5-10 0,-3 1-7 15,1 1-4-15,-7 5-1 0,-3 0 5 0,-6 4 3 16,-2 5 11-16,-1-2 4 0,-1 3 11 0,-1 1 13 15,-2 1 7-15,4-3 5 0,1 0 1 0,5-4 3 16,5-2 0-16,4-4 5 0,11-9-3 0,0 0 1 16,0 0 2-16,0 0 3 0,0 0 3 0,0 0 11 15,0 0 11-15,-1 4 10 0,2-2 17 0,2-4 18 16,5-1 13-16,-2-2 0 0,3-3-3 0,2-4-6 16,1-2-8-16,4-4-11 0,2 0-11 0,-4 0-14 15,2-2-8-15,2 2 2 0,-2 0 5 16,1 0-2-16,-2 2-3 0,0 2-1 0,-4 4-4 0,-1 0-3 15,-2 3-10-15,-8 7-1 0,0 0-8 16,0 0-2-16,0 0-1 0,0 0-1 0,0 0 0 16,0 0-1-16,0 0 0 0,0 0-2 0,0 0-2 15,5 0-1-15,-2 2-1 0,-1 3 3 0,2 1-1 16,1 2-1-16,0 2 5 0,0 1-4 16,1 1 3-16,-1 1-1 0,3 1 0 15,0-5-4-15,2 1-6 0,-1-1-2 0,0-1-2 0,-2-1 1 16,0 0-5-16,-2 0-2 0,2 0-3 0,2-2-9 15,-3 1-9-15,0-1-20 0,0 0-23 16,1 0-25-16,-1-2-24 0,0 2-25 0,0-1-32 16,-6-4-23-16</inkml:trace>
  <inkml:trace contextRef="#ctx0" brushRef="#br1" timeOffset="195969.55">9973 5343 130 0,'0'0'71'0,"0"0"18"16,0 0 23-16,0 0 20 0,0 0 20 0,0 0 7 16,0 0-4-16,0 0 2 0,0 0-8 0,0 0-5 15,0 0-7-15,0 0-4 0,0 0-8 0,0 0-5 16,0-1-6-16,0-1-3 0,0-1-1 0,2-3-2 15,-1-2-22-15,1-5-17 0,1-5-22 16,0-5-19-16,-1-8-15 0,1-2-14 0,0 0-13 16,0-4-10-16,1-4 4 0,0-3 3 0,1-3 11 15,-1 1-1-15,0 1 3 0,1 3-1 0,3 3 0 16,-2 4-2-16,-2 5 1 0,1 3-1 0,-1 5 0 16,-1 5 4-16,-3 17 3 0,0 0-2 0,0 0-3 15,0 0-6-15,0 0-6 0,0 0-2 0,0 0-5 16,0 0-4-16,0 0-5 0,0 0 1 0,0 0 2 15,0 0-1-15,0 0 1 0,0 0-8 0,0 0-6 16,0 0-6-16,0 0-8 0,0 0-3 0,0 0-7 16,0-5 7-16,-3 5 2 0,1 6 9 15,-4 5 10-15,0 4 14 0,-1 1 9 16,-1 1 7-16,-1 2 8 0,1 1 1 0,-4-1 2 16,4-5 1-16,3-1-1 0,-1-2-1 0,0-1 0 15,-1-3-1-15,1-1 1 0,6-6 0 0,0 0 1 16,0 0 0-16,0 0 1 0,0 0-1 0,0 0 2 15,0 0 0-15,0 0 0 0,0 0 1 0,0 0-1 16,0 0 1-16,0 0 3 0,0 0-1 0,0 0 8 16,0 0 14-16,0 0 15 0,0 0 12 0,0 0 14 15,0 0 10-15,3-2 9 0,0-4-2 0,6-2-8 16,-2-5-17-16,5-3-13 0,0-4-14 0,3-2-15 16,3-5-11-16,2-1-11 0,-4 4 6 15,-2 3 4-15,-1 1 4 0,-2 3-2 0,0 4 1 16,-11 13 0-16,0 0 0 0,0 0-2 0,0 0-2 15,0 0-8-15,0 0-2 0,0 0-5 0,0 0-6 16,0 0 2-16,0 0-5 0,0 0-1 0,0 0 1 16,0 0 1-16,0 0 2 0,0 0 5 0,0 0 4 15,0 0-1-15,0 0 4 0,0 0-1 0,0 0 0 16,8-5 2-16,0 5-1 0,-2 1 0 16,0 6 1-16,-1 0 0 0,0 1 1 15,-2 1 2-15,1-1 2 0,0 0-3 0,1-1 0 0,-5-7 1 16,0 0 2-16,6 3-3 0,1 1 3 15,-7-4-2-15,0 0-1 0,5 2-15 0,-5-2-29 16,0 0-37-16,0 0-39 0,4 2-45 0,2 2-62 16</inkml:trace>
  <inkml:trace contextRef="#ctx0" brushRef="#br1" timeOffset="214054.6">21303 14832 574 0,'-13'3'117'0,"-1"-1"17"0,0 0 13 16,2 2 10-16,12-4 11 0,0 0-25 0,0 0-31 15,0 0-27-15,0 0-30 0,0 0-18 0,0 0-12 16,0 0-9-16,0 0-12 0,0 0-4 0,0 0-1 16,0 0-2-16,0 0-4 0,0 0-14 0,0 0-16 15,0 0-13-15,0 0-13 0,0 0-11 0,0 0-15 16,0 0-11-16,0 0 1 0,0 0 11 0,-6 3 13 16,9-3 11-16,-1-1 15 0,2 1 12 0,0 0 16 15,-4 0 14-15,6-2 7 0,-6 2 10 0,0 0 5 16,0 0 4-16,0 0 0 15,0 0 1-15,0 0 1 0,0 0-1 0,0 0-4 16,0 0-5-16,0 2-4 0,0-2 0 0,0 0 2 16,-2 1 3-16,1 3 2 0,-1 0-1 0,-4 3 1 15,-1 0-1-15,-2 2 1 0,-2 3 6 0,-1 2 10 16,-2 4-3-16,4-1-2 0,2 1 1 0,-3 0 2 16,4 0-1-16,-2 1 1 0,-1 1-9 0,3-2-39 15,1-2-40-15,2-3-46 0,4-13-49 0</inkml:trace>
  <inkml:trace contextRef="#ctx0" brushRef="#br1" timeOffset="-211244.31">26323 14249 397 0,'0'0'161'0,"0"0"20"0,0 0 14 0,0 0 11 15,0 0 4-15,0 0-65 0,0 0-40 0,6 4-31 16,-4-1-28-16,-5 1-17 0,-4-1-17 0,0 1-9 16,-3 1-4-16,2 3-1 0,-4 2 0 0,-3 1-7 15,-1 3-31-15,5 1-56 0,-3-1-72 0</inkml:trace>
  <inkml:trace contextRef="#ctx0" brushRef="#br1" timeOffset="-210977.5">26672 13961 988 0,'-18'-5'154'15,"3"2"19"-15,15 3 16 0,0 0 16 0,0 0 14 16,0 0-38-16,0 0-38 0,0 0-28 15,0 0-32-15,0 0-18 0,-5-3-18 0,3 2-17 0,6-2-16 16,5 3-17-16,8-4-24 0,3 0-34 16,8 1-19-16,3-4-18 0,7 0-52 0,3-3-37 15,-4 0-30-15,-1 0-20 0,-2 1 3 0,0 1 7 16,-6 1 1-16,-8 1 0 0</inkml:trace>
  <inkml:trace contextRef="#ctx0" brushRef="#br1" timeOffset="-207609.66">26267 15529 650 0,'0'0'172'0,"0"0"18"16,8-7 18-16,-3 1 12 0,-4 3 12 0,-4 2-46 15,-2 1-54-15,-5 2-38 0,-1 0-31 0,1 2-13 16,10-4-22-16,-12 2-12 0,0 1-13 0,12-3-3 16,0 0-5-16,0 0-10 0,0 0-11 0,0 0-10 15,0 0 0-15,0 0 0 0,0 0-1 16,0 0 0-16,0 0 4 0,0 0 16 0,1-2 16 16,1 1 17-16,3-3 12 0,1 0-1 15,0-3 4-15,3 1-1 0,1 0-5 0,0-1-8 16,4 1-10-16,1-1-17 0,-6 3-22 0,1 1-12 15,1 4-11-15,-3 2-2 0,0 3 5 0,-1 1 2 16,-1 2 5-16,-3 1 10 0,-2 0 11 0,-1 3 12 16,-4-1 11-16,-1 2 1 0,-2-1 0 0,-2-1-2 15,-1 2-10-15,-3 0-33 0,0-1-42 0,-1 1-56 16</inkml:trace>
  <inkml:trace contextRef="#ctx0" brushRef="#br1" timeOffset="-202400.03">14686 3967 39 0,'-10'-1'18'0,"10"1"1"16,0 0 2-16,0 0 0 0,0 0 2 0,0 0-5 15,0 0-4-15,0 0-4 0,0 0-3 0,0 0-1 16,0 0-6-16,0 0-3 0,0 0-9 0,0 0-12 16</inkml:trace>
  <inkml:trace contextRef="#ctx0" brushRef="#br1" timeOffset="-199711.1">14408 5380 193 0,'0'0'74'0,"0"0"13"16,0 0 14-16,0 0 7 0,0 0 7 0,0 0-19 15,0 0-22-15,0 0-15 0,0 0-18 0,0 0-17 16,0 0-17-16,0 0-14 0,0 0-18 0,0 0-12 16,0 0-14-16,0 0-18 0,0 0-23 15,0 0-23-15</inkml:trace>
  <inkml:trace contextRef="#ctx0" brushRef="#br1" timeOffset="-198620.91">24239 14044 131 0,'6'-10'21'0,"-2"0"-1"0,1-3-6 15,1 2-3-15,1-1-11 0,1 1-23 0</inkml:trace>
  <inkml:trace contextRef="#ctx0" brushRef="#br1" timeOffset="-197126.25">28070 13672 156 0,'8'-5'93'0,"-8"5"19"0,0 0 23 16,0 0 10-16,0 0 7 0,0 0-12 16,0 0-26-16,0 0-22 0,0 0-25 0,0-1-21 15,-1 0-24-15,-1 2-13 0,-3 1-6 0,-1 4-10 16,-4 1 0-16,-2 3 0 0,-1 3 5 0,-1 0 2 15,0 3 3-15,5-2 0 0,0 5 1 0,-1-1 2 16,5 2-1-16,0 1 1 0,4 3-2 0,1-1 2 16,2 1 0-16,3 0 1 0,2 0 1 0,4-1 5 15,2-2 10-15,3-1 11 0,0-3 17 16,3-3 19-16,0-5 26 0,1-2 25 0,0-3 26 0,-4-1 24 16,1-3 17-16,-4-2 14 0,-1-2 6 15,-4 0 2-15,-1-3-12 0,-1-2-13 0,-1-2-23 16,-1-3-29-16,-2-4-29 0,1-4-32 0,-2-3-34 15,0-2-37-15,-2-2-19 0,0-1-26 0,-4-2-35 16,-3 2-23-16,-2 1-24 0,-3 4-32 0,-4 2-33 16,-4 7-24-16,-3 5-38 0,-6 5-39 0,-3 5-30 15</inkml:trace>
  <inkml:trace contextRef="#ctx0" brushRef="#br1" timeOffset="-195258.3">23299 14813 305 0,'0'0'66'0,"0"0"12"16,0 0 10-16,0 0 5 0,0 0 6 0,0 0-17 16,0 0-11-16,0 0-15 0,-8 2-18 0,3 0-8 15,3 3-9-15,-2-1-1 0,3 3-2 16,1-1 9-16,0 1-4 0,0 1 4 0,1 0-2 16,-1-8-4-16,-2 9-1 0,-1-3-3 0,-1 1-5 15,-2-2-10-15,2 1 3 0,0-1-7 0,4-5 5 16,0 0 0-16,0 0 4 0,0 0-2 0,0 0 4 15,0 0-2-15,0 0 2 0,0 0 13 0,0 0 16 16,1 1 23-16,1-1 20 0,2-2 19 0,1-1 23 16,2-2 19-16,1-1 15 0,0-1 1 15,4-1-5-15,-1-3-17 0,5-2-20 0,-5 2-20 16,0 0-24-16,3 1-17 0,0-1-15 16,-1 1-15-16,1 2-13 0,-3 1-7 0,2 3-9 0,-3 2-3 15,-3 2-6-15,-1 3-11 0,-1 1-8 0,-1 2-7 16,-2 2-7-16,-1 0-7 0,-1 2 7 15,0 0-1-15,0-2 2 0,0 1-5 0,1-1-13 16,-1-8-11-16,0 0-1 0,0 0-8 0,0 0-15 16,0 0-12-16,0 0-6 0,0 0 6 0,0 0 22 15,0 0 14-15,0 0 15 0,0 0 16 0,0 0 19 16,0 0 29-16,0 0 33 0,2 0 31 0,3 0 22 16,-1-4 20-16,3-3 10 0,4-4 7 0,1-3 1 15,5-4-7-15,4-1-25 0,0-2-25 0,2-1-22 16,-2 7-19-16,-3 1-10 0,0 3-8 0,-3 1-5 15,-15 10-6-15,0 0-5 0,13-4-1 0,-4 6-3 16,-2 3-6-16,-2 3-5 0,-2 2-4 16,-2 1-3-16,-1-1-2 0,2 4-1 15,-1-3-6-15,1 2-13 0,0-4-8 0,-2-9-4 16,0 0-9-16,0 0-3 0,0 0 2 0,0 0 7 16,0 0 9-16,0 0 18 0,5 3 25 0,-1-1 14 15,1-2 13-15,3-1 9 0,1-1 1 0,2 0-1 16,2-5-1-16,0 2-3 0,0 0-10 0,2 1-3 15,-4 5 10-15,1 0 5 0,0 1 4 16,-2 4 2-16,1 1-1 0,0 4 2 0,4 3-21 0,-2 1-48 16,3 2-64-16,-1-1-92 0</inkml:trace>
  <inkml:trace contextRef="#ctx0" brushRef="#br1" timeOffset="-191542.22">14420 5584 218 0,'0'0'108'0,"-7"9"30"0,7-9 23 0,0 0 29 16,0 0 18-16,0 0-1 0,0 0-5 0,-1 3-3 16,1-3-13-16,1 2-14 0,2-3-11 0,2-3-22 15,4-1-10-15,-1-4-16 0,3 0-14 0,3-3-9 16,-1-6-12-16,4-3-13 0,-5 1-4 15,3-3 0-15,-1 0 0 0,-2 0 7 0,0 1 4 0,-1 2 3 16,-2 3 4-16,0 1 4 0,-3 4 1 16,-6 12 1-16,0 0-5 0,0 0-9 0,0 0-13 15,0 0-13-15,0 0-8 0,0 0-12 0,0 0-6 16,0 0-14-16,0 0-6 0,1-3-10 0,0 4-8 16,-2 3-12-16,0 3-16 0,-1 6-6 0,1 3-3 15,3 7 10-15,0 3 0 0,2 3 7 16,0 3 3-16,4-3 14 0,2 2 15 0,-1 3 7 15,2 2 1-15,2-1-2 0,-2-2 2 0,-2-4 1 16,0-4-2-16,-2 0 1 0,0-2-1 16,-1 0 2-16,0-4-1 0,0-4 1 0,-2-5-1 15,-4-10 2-15,0 0 2 0,0 0-2 0,0 0 1 16,0 0 5-16,0 0-2 0,0 0 1 0,0 0 1 16,0 0-2-16,0 0-1 0,0 0-2 0,0 0-4 15,0 0-4-15,0 0-3 0,0 0-5 0,0 0-6 16,0 0-5-16,0 0 1 0,0 0-4 0,0 0 0 15,-3 6-3-15,-1-2 5 0,0-1 1 0,0-1 5 16,-3-2 1-16,-1-2 1 0,0-1 5 0,-5 0 4 16,-3 1 1-16,-3 1 1 0,3 3 0 0,-2-1 3 15,-1 3 3-15,2 0 0 0,-1-1-1 0,2 1 0 16,-1-1 0-16,4 1 0 0,2-2 2 16,11-2 1-16,0 0-2 0,-9 3 2 0,9-3 7 15,0 0 5-15,0 0 8 0,0 0 5 0,0 0 5 16,0 0 8-16,0 0 8 0,0 0 9 0,0 0 3 15,0 0 3-15,0 0-3 0,0 0-5 16,0 0-3-16,2 1-12 0,4-3-7 0,2-1-10 16,2 0-12-16,2 0-7 0,3 0-5 0,2 0-3 15,6 0-2-15,4-2 5 0,5 1-2 0,-3 1-1 16,0 0 3-16,0 3-2 0,-3-1 1 16,1 1 0-16,-4-1-4 0,-1 0-5 0,-3 1-8 0,-19 0-15 15,13 0-12-15,-4-2-17 0,-9 2-20 0,0 0-18 16,0 0-23-16,0 0-20 0,0 0-18 15,0 0-26-15,7-4-41 0,-5-2-52 0,3-2-78 0</inkml:trace>
  <inkml:trace contextRef="#ctx0" brushRef="#br1" timeOffset="-190857.69">14025 5525 176 0,'0'0'106'0,"0"0"31"0,0 0 27 15,0 0 27-15,0 0 24 0,0 0-1 0,0 0-5 16,0 0-12-16,2-2-16 0,-4 1-17 0,-2-1-16 16,0 0-21-16,-5 2-23 0,0-3-18 0,-3 3-17 15,0-2-18-15,-5 0-14 0,-4 0-14 0,3 1-10 16,-4-2-5-16,-2 1 3 0,-7-1-2 0,-1 3-2 15,-2-2 6-15,-4 0-1 16,-2 0 5-16,0 1 3 0,3 1 0 0,1 0-2 16,4-1 3-16,2 0 3 0,2 0-4 0,2 0 0 15,3-1-4-15,3 1-2 0,0-1-3 0,4 1 7 16,1 0 2-16,3 1 6 0,2 0 2 0,10 0 0 16,0 0 3-16,0 0-4 0,0 0 3 0,0 0-7 15,0 0-6-15,0 0-9 0,0 0-2 0,0 0-1 16,0 0-2-16,0 0 1 0,0 0-5 15,0 0-6-15,0 0-9 0,0 0-16 0,0 0-22 0,0 0-27 16,0 0-26-16,-5-5-29 0,5 5-28 0,0 0-28 16,-2-5-20-16,2 0-18 0,2 0-7 15,2 0 2-15,3-1 10 0,-2-1 17 0,2 0 22 16,0-4 29-16,1 1 28 0,-5 5 38 0,0-3 36 16</inkml:trace>
  <inkml:trace contextRef="#ctx0" brushRef="#br1" timeOffset="-190376.3">13398 5356 470 0,'-1'-8'127'0,"1"8"30"0,0 0 28 16,0 0 23-16,0 0 21 0,0 0-16 0,0 0-20 15,0 0-11-15,0 0-17 0,0 0-18 0,-1-7-19 16,1 7-18-16,0 0-20 0,0 0-13 0,0 0-15 16,0 0-8-16,0 0-12 0,0 0-5 15,0 0-9-15,0 0-4 0,0 0-1 0,0 0-5 16,-4-4-2-16,-1 2-9 0,-3 1-6 0,2 4-9 16,0 1-4-16,1-1-5 0,-4 1-2 15,0 2-3-15,-3 2 3 0,-4 6 2 0,1 1 0 16,-2 2 5-16,-1 1 4 0,-2 2 2 0,-3-1 5 15,-1 4 1-15,2-2-3 0,-3-1 3 0,4 1 0 16,4-7-3-16,1-2 0 0,5-3 5 0,11-9-4 16,0 0 0-16,0 0-4 0,0 0-8 0,0 0-5 15,0 0-2-15,0 0-3 0,0 4-8 0,2-2-8 16,4 0-4-16,5-2 6 0,1 0 5 16,6 0 9-16,2 0 2 0,4 0 3 0,3 0 9 15,1 0 8-15,-4 4 4 0,0 0 1 0,2 0 0 0,-3 0-6 16,2-2 5-16,-3 3-2 0,-1-2-3 15,-1 1 0-15,-4 0-1 0,-2 0-1 0,-2-1 0 16,-3 1 5-16,-1-1-2 0,-8-3 0 0,0 0-1 16,4 5 2-16,-4-5 3 0,0 0 4 0,0 0 5 15,0 4 6-15,0-4 9 0,-2 3 13 16,0-1 16-16,2-2 18 0,0 0 16 0,-4-1 15 16,-3 0 19-16,1-1 12 0,1 0 9 0,-2-1 7 15,2-1-12-15,5 4-13 0,-6-7-16 16,4-2-21-16,-2-3-24 0,0-6-19 0,0-3-22 0,-2-5-22 15,1-5-2-15,-3-4-4 0,1-3-13 0,1-1-3 16,-1 2-1-16,-1 2-9 0,1 4-9 16,3 5-23-16,0 7-36 0,0 5-44 0,4 14-41 15,0 0-62-15,0 0-79 0,0 0-96 0</inkml:trace>
  <inkml:trace contextRef="#ctx0" brushRef="#br1" timeOffset="-184151.13">20178 17089 286 0,'8'8'81'0,"2"0"9"0,1 1 4 15,-2 0 0-15,0 3 3 0,-11 0-17 0,-2 1-6 16,-2-2 12-16,1 2-1 0,-2-1 8 0,1 0 12 16,-3-1 10-16,3 1 12 0,1-1 4 0,1 0-5 15,4-11-21-15,0 0-13 0,0 0-9 16,0 0-4-16,0 0-2 0,0 0-5 0,0 0 2 16,0 3 1-16,4 0 8 0,-1-4 2 15,1-4 0-15,1-3 1 0,1 0 7 0,0-1 6 16,-2-1 0-16,1-1 3 0,-1 0-4 0,-4 3-1 15,-1-3-5-15,0 4-5 0,-2 1-14 0,-2 1-15 16,1-1-13-16,-1 3-16 0,1-3-19 0,-3 2-16 16,7 4-17-16,0 0-26 0,-7 1-23 0,-3 3-13 15,-3 5-10-15,-2 5 2 0,-5 4 6 0,0 5 8 16,-6 3 10-16,-2 5 22 0,-2 2 17 16,1 3 13-16,2-2 9 0,3-2-1 0,3-2 0 15,4-4-1-15,7-4 0 0,3-3-2 0,7-2 3 16,5-4 0-16,7-2 1 0,4-3-8 0,4-3-8 15,6-3-13-15,2-4-11 0,5-2-21 0,2-2-26 16,8-4-38-16,2-5-59 0,5-1-34 0,-3-6-54 16</inkml:trace>
  <inkml:trace contextRef="#ctx0" brushRef="#br1" timeOffset="-183443.35">21130 17322 1210 0,'-11'-20'260'15,"-2"2"27"-15,4 1 17 0,2 1 15 0,3 5 7 16,4 11-101-16,0 0-59 0,-7-4-46 0,2 3-37 16,3 1-27-16,0 1-21 0,-1 4-18 0,2 1-10 15,-1 3-13-15,0 4-4 0,-2 3-5 0,1 3 0 16,-1 0 0-16,-1 5 1 0,-1 6 4 0,1 3-21 16,-3 4-17-16,-2 1-22 0,-1 1-36 0,1-2-48 15,0 0-41-15,3-3-44 0,-3-5-71 16,4-5-56-16</inkml:trace>
  <inkml:trace contextRef="#ctx0" brushRef="#br1" timeOffset="-179092.89">2982 5805 580 0,'-17'-3'78'0,"5"-1"8"0,-2 1 4 15,2-4 1-15,2 1 1 0,0 1-22 0,1-1 0 16,3 0 1-16,-1 0-3 0,-2 2 7 0,1-2 6 16,-1 2-3-16,-2 0-2 0,2 2-5 0,-3 0-20 15,-1 1-18-15,0 1-10 0,-3 1-14 0,1 0-11 16,-4 1 2-16,1 1 0 0,-3 2 0 0,1 3 2 15,-1 0-2-15,-1 2 1 0,1 2-2 0,1 2 1 16,-2 2 0-16,1 5 2 0,3 1 3 16,0 6 0-16,1-1 2 0,1 2-2 0,2 2 2 15,3 1 0-15,3 2 3 0,2 0-3 16,3 0-2-16,1-1 1 0,1 0-2 0,5-1 3 16,0 2-1-16,3 0 1 0,2 0-3 0,2 3-1 15,0-3 0-15,3-1-6 0,2 2 3 0,2-2-1 16,0-3-2-16,2-1-3 0,4-4 0 0,-2-1 5 15,6-2-2-15,1-4 7 0,2-1-2 0,4-3 2 16,7-5 10-16,4-3 8 0,4-1-1 0,2-7 0 16,1-3 2-16,2-5-2 0,2-5 2 0,-1-6-4 15,1-3-9-15,-4-5-6 0,-5-3 1 0,-6-6-3 16,0-2 1-16,-5-4 1 0,-4 1 8 16,-3 0 20-16,-7 3 26 0,-5 3 24 0,-3 3 19 15,-5 3 20-15,-2 0 12 0,-4 3 3 0,-4 2-4 16,-4 0-21-16,-5-1-19 0,-3-1-21 0,-2-3-20 15,-1-2-19-15,-5-3-12 0,-3-1-4 0,-3 3-2 16,-3-1-4-16,-2 1-9 0,-4 3-8 0,0 1-8 16,-2 3-14-16,0 4-9 0,-3 4-14 15,3 3-12-15,1 1-6 0,-1 3-17 0,-1 5-20 16,0 5-25-16,0 7-26 0,3 3-16 0,-2 7-26 16,2 3-33-16,1 5-41 0,-2 3-45 0</inkml:trace>
  <inkml:trace contextRef="#ctx0" brushRef="#br1" timeOffset="-177560.01">16768 2020 316 0,'-1'-6'99'0,"-3"2"17"0,-2 1 16 0,-1 1 13 0,-1-1 15 16,-2 0-23-16,0 0-14 0,1 1-11 0,-2-1-16 15,-2 2-14-15,-3-1-13 0,-2 1-14 16,-4 1-12-16,-4 1-8 0,-3 1-8 0,-2 1-7 16,-1 3-4-16,-2 1-2 0,-3 4-3 0,-2 2 1 15,-2 5-1-15,0 1-4 0,1 4-3 16,0 2-4-16,4 5 0 0,2 1-3 0,0 2-1 15,4 1 3-15,5 1-5 0,4-2-2 0,4 1-4 16,8 0 1-16,1-2-2 0,8 1 0 0,5 0 3 16,2-1-4-16,5 1 1 0,5 2 5 0,2 0 2 15,3-1 1-15,5-1 2 0,0-5 3 0,3 1-2 16,3-5 5-16,1-4 7 0,2-3 7 16,2-6 3-16,0-5 7 0,2-6 4 0,1-1 0 15,1-6 3-15,0-3 0 0,-1-5 3 0,0-4 2 16,-2-1 2-16,-1-4 9 0,-2 0 11 0,-4-2 18 15,-2-2 10-15,-3-3 4 0,1-2 5 0,-6 1 2 16,-1 1 14-16,-4 1-3 0,-4-1 1 0,-4 1-5 16,-2 0 2-16,-3 2 6 0,-3 0-9 0,-3 2-8 15,-5 2-19-15,-4-2-11 0,-4 0-17 0,-5 1-17 16,0 0-15-16,-4-1-14 0,-6 1-8 0,-3 0-17 16,-7 2-15-16,-6 3-18 0,-6 3-19 15,-4 5-30-15,-6 5-40 0,-2 4-45 16,-5 7-54-16,-4 8-46 0,-3 7-73 0</inkml:trace>
  <inkml:trace contextRef="#ctx0" brushRef="#br1" timeOffset="-166227.6">27101 17556 777 0,'0'8'182'0,"0"-8"13"0,0 7 10 0,0-7 8 0,0 0 5 16,-3 8-66-16,3-8-48 0,0 0-39 0,0 0-26 15,0 0-12-15,0 0-8 0,0 0-10 16,0 0-9-16,0 0-9 0,0 0-3 0,0 0 2 16,0 0-4-16,0 0-1 0,0 0-1 15,0 0 1-15,0 0 3 0,0 0 7 0,4-1 3 16,-3-2 3-16,2-1 6 0,2-1 6 0,0 0 0 15,1 0 3-15,-1-1-2 0,1 3 0 0,2-2-8 16,0 3-5-16,-4 3-1 0,-4-1-6 0,0 0-1 16,2 4-3-16,-2 1-2 0,-1-1-14 0,-3 3 4 15,-2 0-4-15,1 1-1 0,-3 3 2 0,-1 1-5 16,-4 0-8-16,2 2-26 0,1 1-35 0,-2 2-58 16,-1-2-80-16</inkml:trace>
  <inkml:trace contextRef="#ctx0" brushRef="#br1" timeOffset="-163226.39">15360 4323 227 0,'-9'-2'72'0,"1"-1"17"0,0 0 13 0,1 0 8 0,-2 2 13 15,3 0-12-15,-1 0-12 0,7 1-5 16,0 0 0-16,-7 1-4 0,7-1 1 0,0 0 5 16,0 0-1-16,0 0 1 0,0 0 4 0,0 0-2 15,0 0-6-15,0 0-7 0,0 0-8 0,0 0-2 16,0 0-1-16,0 0-9 0,0 0-10 0,0 0-7 16,0 0-1-16,0 0-3 0,0 0-2 0,0 0-11 15,0 0-11-15,0 0-2 0,0 0-2 0,-2 3-6 16,2-3-7-16,0 6-4 0,2 1-5 0,5 4 0 15,4 5 2-15,5 8-2 0,5 7 1 0,4 3 1 16,3 6 1-16,3 2 1 0,0 3 1 0,4 5 1 16,1 1 1-16,-1 3 0 0,-1 0 2 0,-2-7 7 15,-2-1 3-15,-2 0 0 0,2 1 28 16,-2 0-2-16,-2-1-2 0,0-3 9 0,-2 0 7 16,-1-3-8-16,-1-2 2 0,2 0-3 15,-2-3-27-15,-1-1 1 0,-4-4 2 0,1-4-13 16,-3 0-7-16,0-6 1 0,-3-3 1 0,-1-3 1 15,-3-2 0-15,-5-2-2 0,-3-10 3 0,0 0 3 16,0 0 2-16,0 0-1 0,0 0 1 0,0 0 1 16,0 0 0-16,0 0-3 0,0 0-7 0,0 0-10 15,0 0-12-15,0 0-16 0,3 1-20 0,-2-8-21 16,-4-9-47-16,-6-8-182 0,-8-11-58 16</inkml:trace>
  <inkml:trace contextRef="#ctx0" brushRef="#br1" timeOffset="-162479.1">15392 4340 584 0,'-7'-4'112'0,"7"4"13"0,0 0 9 15,0 0 0-15,0 0 1 0,-7-1-42 0,1 2-31 16,1 0-22-16,3 2-23 0,-2 1-16 0,0 0-8 15,0 4-3-15,1 3 3 16,1 4-1-16,-1 1 9 0,1 5 7 0,0 4 3 16,-2 0 3-16,0 3 0 0,1 0 4 0,-1 0-2 15,-1-1 1-15,1-1-9 0,1-4-2 0,-1-4 0 16,1-4 0-16,3-14-4 0,-2 9 1 0,2-9-3 16,-1 8 2-16,1-8 0 0,0 0 0 0,0 0-4 15,0 0 2-15,0 0 2 0,0 0-2 16,0 0 1-16,0 0 3 0,0 0 6 0,0 0 20 0,0 0 15 15,0 0 20-15,0 0 20 0,0 0 21 0,0 0 24 16,1 1 15-16,0-2 9 0,1-5-4 0,0 0 1 16,2-3-10-16,-2-1-9 0,1-8-20 15,-1-4-23-15,0-5-18 0,1-5-16 0,-3-1-18 16,-1-2-18-16,1-4-10 0,1 2-9 0,-4-2-1 16,1 3-1-16,0 6 5 0,2 5 6 0,1 5 6 15,-3 5 2-15,2 15 1 0,0 0-2 0,0 0 2 16,0 0 1-16,0 0-7 0,0 0-6 0,0 0-6 15,0 0-3-15,0 0-3 0,0 0-22 0,0 0 21 16,0 0-3-16,0 0 2 0,0 0 1 16,0 0 1-16,0-6-2 0,0 6-1 0,0 0 25 15,0 0-28-15,0 0 4 0,1-1-1 0,1 5-1 16,5 3 2-16,1 2 4 0,4 1 0 16,2 2-1-16,0 0 5 0,3 1 0 0,3 1 0 0,1-5 2 15,1 2-4-15,-1-2 2 0,-4-1-1 16,1 0-1-16,-4-2 0 0,0-2 0 0,-2 2-2 15,-1-4-2-15,-1 0 2 0,-3 0-2 0,-7-2 2 16,0 0 1-16,0 0 1 0,0 0-1 0,0 0 4 16,0 0 5-16,0 0-1 0,0 0 5 0,0 0 3 15,0 0 3-15,2 3 6 0,-2-1 5 0,-1 1 8 16,-2 0 5-16,-2-1 4 0,-2 0 0 0,0 0 4 16,-2 0-1-16,0 1-6 0,-2 1-5 0,5-4-9 15,-3 1-6-15,1 2-4 0,-2 0-4 0,-3 0-9 16,-2 3-1-16,-1 1-5 0,-3 1 0 0,-2 1-3 15,-2 4 1-15,-1 1-2 0,0 2 1 16,0 0 2-16,4-1-3 0,-1 0 2 16,3-1-4-16,4-1-6 0,2-3-16 0,12-10-18 15,0 0-24-15,0 0-24 0,0 0-29 0,0 0-22 16,0 0-28-16,0 0-31 0,0 0-31 0,0 0-35 16,0 0-54-16</inkml:trace>
  <inkml:trace contextRef="#ctx0" brushRef="#br1" timeOffset="-161038.62">16511 5496 346 0,'-7'4'80'0,"7"-4"31"0,0 0 26 16,0 0 31-16,0 0 32 0,0 0 13 0,0 0-2 16,0 0-3-16,0 0-5 0,0 0-12 0,0 0-15 15,0 0-28-15,0 0-23 0,-2 0-25 0,3-1-12 16,2-3-12-16,1-1-12 0,2 1-6 0,0-3-2 15,2 0 4-15,0-2-5 0,0 0-3 0,2 1-4 16,-7 2 0-16,1 1-4 0,-4 5-4 0,0 0-2 16,0 0-1-16,0 0 4 0,0 0 3 0,0 0 1 15,0 0-1-15,0 0-2 0,0 0-2 0,0 0-8 16,0 0-2-16,0 0-7 0,0 0-2 16,0 0-3-16,0 0-5 0,0 0 0 15,0 0-5-15,0 0 2 0,0 0-3 0,0 0 5 16,0 0-5-16,0 0 5 0,0 0 5 0,4-6 2 15,0 0 3-15,-4 6-2 0,2-8 1 0,1 3-2 16,1-2 1-16,3-1-5 0,-3-2-3 0,3-1-4 16,0-3-4-16,1-2 1 0,1-1-3 0,-1-4-3 15,3-1-7-15,2-3-7 0,-1-2 1 0,1 1-7 16,-1 2 0-16,0 1-3 0,-2 4-8 16,-2 2-3-16,-1 3-2 0,-7 14-7 0,0 0-13 0,0 0-10 15,0 0-14-15,0 0-10 0,0 0-8 0,0 0-9 16,0 0-7-16,5-6-6 0,-4 3 2 15,1 6 16-15,-2 4 11 0,-2 1 14 0,0 1 13 16,0 2 15-16,-1 1 15 0,2 1 21 0,1 1 9 16,2-3 3-16,0 1 2 0,0 2-2 0,0 3 4 15,1 5-2-15,2 5 0 0,-1 3-2 0,1 6 5 16,0 2-3-16,-1 2-1 0,0 1 2 16,0 0-4-16,1 0 2 0,-1 0-1 0,0-3 2 15,0-2-2-15,-2-4 0 0,-1-7 2 0,0-3-1 16,1-1 2-16,-1-4 1 0,0-1-1 0,-1-16-1 15,0 10 0-15,0-10 1 0,0 0 1 0,0 0 2 16,0 0-1-16,0 0 2 0,0 0 3 16,0 0-1-16,0 0 3 0,0 0 0 0,0 0 1 0,0 0-1 15,0 0 4-15,0 0 0 0,0 0-3 16,0 0-1-16,0 0 0 0,0 0-3 0,0 0 0 16,0 0-4-16,0 0-6 0,0 0-2 0,0 0 0 15,0 0 0-15,-3 5-2 0,-2-4-2 0,-3-1-1 16,-2-2 3-16,-3 1 3 0,-4-2 0 0,-2 1-1 15,-3 2 2-15,-2 0 1 0,-1 0 2 0,0 7 0 16,-2 1 1-16,0 0 1 0,0 1-1 0,4 1 6 16,1 0 5-16,0-1 2 0,4 0 4 0,2-2 12 15,2 0 8-15,14-7 13 0,0 0 10 0,0 0 4 16,0 0 11-16,0 0 7 0,0 0 2 0,-3 3-4 16,2-2-6-16,4 0-11 15,5-2-9-15,3-1-4 0,8 0-12 0,5-1-3 16,5-1 1-16,6 2-5 0,5-3-2 0,2 1-1 15,7 0 0-15,5 0-8 0,3 0-4 0,1-2-3 16,-6 2-10-16,-3 0-1 0,-3 0-3 0,-8-1-2 16,-5 3 2-16,-6 0 2 0,-9 1-2 0,-18 1-3 15,0 0 7-15,0 0-2 0,0 0 5 0,0 0 3 16,0 0 0-16,0 0 2 0,0 0 4 0,0 0 1 16,0 0-3-16,0 0 3 0,0 0-3 0,0 0-2 15,0 0-2-15,0 0-9 0,0 0-7 16,0 0-8-16,0 0-16 0,0 0-26 0,0 0-33 15,0 0-34-15,0 0-37 0,0 0-38 0,0 0-48 16,0 0-58-16,0 0-61 0</inkml:trace>
  <inkml:trace contextRef="#ctx0" brushRef="#br2" timeOffset="-127238.2">2868 8614 493 0,'-5'6'123'0,"5"-6"30"0,0 0 28 15,-3 5 25-15,3-5 19 0,0 0-20 0,0 0-18 16,0 0-16-16,0 0-13 0,0 0-9 0,0 0-11 15,0 0-16-15,0 0-13 0,0 0-6 0,0 0-7 16,0 0-12-16,0-3-11 0,0-1-19 0,5-3-18 16,6-2-5-16,4-1-6 0,-2-2-8 0,7-2-7 15,1-1-3-15,3-2-3 0,6-3 1 0,-2 2 0 16,2 0-2-16,-2 1-3 0,-1-2 0 16,-1 3-1-16,1-1-2 0,-2 1-1 15,-3 2-2-15,-3 2 0 0,-5 2-2 0,-2 2 2 16,-12 8 0-16,0 0 2 0,0 0 3 0,0 0-1 15,0 0-1-15,0 0-7 0,0 0 1 0,0 0-4 16,0 0-7-16,0 0-14 0,0 0-13 0,0 0-8 16,0 0-13-16,0 0-16 0,0 0-22 0,0 0-18 15,0 0-20-15,0 0-16 0,0 0-21 0,0 0-29 16,3-1-38-16,-4-1-21 0</inkml:trace>
  <inkml:trace contextRef="#ctx0" brushRef="#br2" timeOffset="-126907.61">2957 8672 262 0,'-12'7'63'0,"1"-3"17"0,4 0 14 0,7-4 12 0,-6 3 11 16,6-3-11-16,0 0-4 0,0 0-2 0,0 0-2 15,0 0-9-15,0 0-2 0,0 0 1 0,0 0 4 16,0 0-3-16,0 0-2 0,0 0 4 0,0 0 6 15,0 0-1-15,1-2 6 0,3-1-8 0,3-1-10 16,4-2-2-16,2-1 7 0,5-2-10 16,0-2-14-16,5-3-7 0,4-3-17 15,0 0-7-15,0-1-3 0,3-1-5 0,1-1-15 16,1 1-7-16,-3-1-2 0,-4 1-4 0,3 2 2 16,-5 3 0-16,-4 2 0 0,-4 3 0 0,-2 0 0 15,-5 3 2-15,-8 6 1 0,0 0-1 0,0 0-2 16,0 0 2-16,0 0-7 0,0 0-6 0,0 0-17 15,0 0-27-15,0 0-26 0,0 0-28 0,0 0-29 16,0 0-48-16,4-7-48 0,-3 2-52 0</inkml:trace>
  <inkml:trace contextRef="#ctx0" brushRef="#br2" timeOffset="-125251.9">6874 2700 177 0,'-4'-4'52'15,"0"1"26"-15,-1 0 20 0,-1 4 19 0,-2 1 21 16,3 3 13-16,5-5-7 0,-7 5-5 0,-1-1-12 16,8-4-17-16,0 0-8 0,0 0-8 0,0 0-12 15,-7 6-5-15,7-6 11 0,0 0 5 0,0 0 5 16,0 0 9-16,0 0 7 0,0 0 6 0,0 0 1 15,1 0 4-15,1-2-2 0,1-2-6 0,1 2-2 16,2-3 0-16,1-1-4 0,0-3-12 0,6-4-7 16,3-4-12-16,12-3-14 0,-1 0-8 15,1-1-14-15,3 0-12 0,0-3-9 0,1-1-5 16,1-1-1-16,0 0 3 0,1 3-2 0,-6 3 2 16,-5 4-1-16,-6 1-7 0,-1 2-5 0,-2 2 0 15,-2 2-1-15,-3 3-4 0,-9 6-2 16,0 0-2-16,0 0 2 0,0 0 0 0,0 0-4 15,0 0-9-15,0 0-11 0,0 0-9 0,0 0-15 16,0 0-22-16,0 0-31 0,0 0-30 0,0 0-33 16,0 0-33-16,0 0-45 0,0 0-45 0,2-3-41 15,-2 5-23-15</inkml:trace>
  <inkml:trace contextRef="#ctx0" brushRef="#br2" timeOffset="-124885.58">6901 2746 520 0,'-9'5'176'0,"9"-5"35"0,0 0 22 16,0 0 30-16,0 0 25 0,0 0-34 0,0 0-27 15,0 0-21-15,0 0-21 0,0 0-15 0,-3-2-10 16,2-2-22-16,3-1-17 0,4-3-17 0,4 1-12 16,7-6-18-16,6-2-12 0,0 0-17 0,5-6-7 15,3 0 1-15,-1 3-2 0,-2 0 1 0,3 1-6 16,0-2-1-16,1 0-1 0,-3 0 0 0,-3 4-8 15,-3 1-5-15,-3 2-5 16,0 0-7-16,-2 1 1 0,-1 2-3 0,-3 1 1 16,-2 1-4-16,-12 7 3 0,0 0-3 0,0 0 3 15,0 0-2-15,0 0 2 0,0 0-1 0,0 0-7 16,0 0 0-16,0 0-7 0,0 0-2 0,0 0-7 16,0 0-2-16,0 0-9 0,0 0-5 0,0 0-10 15,0 0-7-15,0 0-7 0,0 0-8 0,0 0-10 16,0 0-12-16,0 0-6 0,2-1-8 0,-2 1 2 15,-2 0-6-15,2 0-4 0,0 0-4 0,0 0 2 16,0 0-1-16,0 0-3 0,0 0-4 0,0 0-11 16,0 0-9-16,0 0-18 0,0 0-24 15,0 0-35-15</inkml:trace>
  <inkml:trace contextRef="#ctx0" brushRef="#br2" timeOffset="-122426.33">18930 1940 136 0,'-4'5'40'0,"-2"0"9"0,3 1 12 0,3-6 7 15,0 0 11-15,-2 5-9 0,2-5-3 0,0 0-1 16,0 0 1-16,0 0-3 0,0 0-7 0,0 0-2 16,0 0 1-16,0 0 6 0,0 0 9 0,0 0 13 15,0 0 12-15,0 0 8 0,0 0 11 0,0 0 17 16,2 1 5-16,1 0 9 0,1-2-2 0,1-1-7 15,0-1-7-15,0-2-1 0,0 2 1 0,1-3-15 16,-6 6-15-16,0 0-18 0,0 0-16 0,0 0-10 16,0 0-15-16,0 0-14 0,0 0-15 0,0 0-10 15,0 0-11-15,2-2-12 0,-2-1-4 0,-4 5-7 16,-1 0-2-16,-1 1-5 0,2 1-11 0,-2-1-5 16,6-3-4-16,0 0-2 0,0 0-3 15,0 0 1-15,0 0 0 0,0 0 3 0,0 0 4 16,0 0 10-16,0 0 6 0,0 0 12 0,0 0 9 15,0 3 7-15,-1 0 5 0,1-1 17 16,4-2 15-16,2-3 12 0,2 0 21 0,0-1 15 16,0-1 15-16,-1-2 17 0,1 1 12 0,-5-1-6 15,-1-3-11-15,1-4-12 0,2-3-18 0,-2-3-16 16,-4 0-17-16,-1 1-20 0,0 1-17 0,0 0-6 16,-3-1-2-16,1 2-2 0,-2 4-13 0,-2 6-11 15,-3 3-8-15,-1 4-6 0,-2 4-1 0,1 6-1 16,-3 3-1-16,-2 3 3 0,-1 2 11 0,0 5 13 15,0 0 6-15,-1 1 5 0,1 4-1 16,1 1 0-16,3-1-3 0,2-2-2 0,3 2-9 16,3-3-10-16,3 0-5 0,4-1 1 0,1-1-1 15,5-3 2-15,1 1-3 0,2-4 5 0,3-2 10 16,0-4 11-16,1-1 8 0,3-3 3 0,1-3 4 16,-2 1 5-16,3-3 6 0,0-1 1 0,4-1 1 15,3-2-1-15,3-3-6 0,-1 0-24 0,4-4-43 16,-2 0-20-16,1-2-55 0,2-3-77 15</inkml:trace>
  <inkml:trace contextRef="#ctx0" brushRef="#br2" timeOffset="-122169.42">19261 1485 730 0,'-7'-11'169'0,"7"11"26"0,-4-10 14 0,4 10 23 16,0 0 11-16,0 0-56 0,0 0-36 0,2-5-26 16,2 0-26-16,1 3-24 0,2 0-12 0,1 1-22 15,1 2-9-15,5 0-10 0,1 0-8 0,5-1-2 16,1-1-4-16,-1-2-2 0,3 0-5 0,0-1-12 16,0 0-8-16,0-1-17 0,0 0-22 0,-5-1-21 15,-1 0-22-15,-6 1-35 0,-11 5-42 16,0 0-40-16,0 0-42 0,0 0-27 0</inkml:trace>
  <inkml:trace contextRef="#ctx0" brushRef="#br2" timeOffset="-121810.45">19304 1396 388 0,'-15'0'82'0,"1"0"33"16,2 2 22-16,4 0 21 0,1-1 15 0,7-1 8 15,-7 5-23-15,3-1-16 0,2 2-14 0,-1-1-29 16,5 2-24-16,-1 0-21 0,0 2-17 15,1 2-10-15,0 2-12 0,2 5-9 0,-2 3-5 0,0 7 5 16,0 7 12-16,-1 6 4 0,1 6 5 16,1 7 4-16,0 3 3 0,-3 4 2 0,0 2-3 15,-4 2-5-15,0-3-2 0,0-1-1 0,-3-2 29 16,-1-6 1-16,0-5-3 0,0-3-4 0,-1-6 0 16,-1-5-2-16,2-4-8 0,4-3-4 0,-2-5-33 15,2-5-2-15,2-5 0 0,-1-2 1 16,1-1 0-16,2-9 2 0,0 0-2 0,0 0 0 15,0 0 5-15,1 5-1 0,4 0 4 0,1-3 16 0,-1-1 3 16,3-1 3-16,0 0 5 0,3-1 9 16,-3-1 6-16,7 1 25 0,2-2 15 15,2 1-9-15,7 0 1 0,4-2-6 0,7 0-4 16,2-3-7-16,4 2-8 0,0 0-28 0,0-1-19 16,-5 2-1-16,-1-1-6 0,-6-1-2 0,-9 3 2 15,-22 3-2-15,0 0-13 0,0 0-29 0,0 0-40 16,0 0-51-16,0 0-67 0,0 0-81 0,0 0-109 15</inkml:trace>
  <inkml:trace contextRef="#ctx0" brushRef="#br2" timeOffset="-120442.58">19788 1943 315 0,'5'-6'127'0,"-1"0"28"0,-1-1 29 16,-3 7 20-16,0 0 21 0,0 0-12 0,5-8-29 15,-5 8-10-15,0 0-17 0,0 0-15 16,0 0-18-16,0 0-12 0,0 0-13 0,0 0-10 16,0 0-7-16,0 0-7 0,0 0-6 0,0 0-7 15,4-10-5-15,-4 10-5 0,0 0-2 0,0 0-6 16,0 0-3-16,0-4-5 0,0 4 0 0,0 0-4 16,0 0-3-16,0 0-4 0,0 0-4 0,0 0-4 15,0 0-4-15,0 0-6 0,0 0-4 0,0 0-2 16,0 0-2-16,0 0-3 0,0 0-5 0,0 0 1 15,0 0-1-15,0 0-2 0,0 0-3 16,0 0-5-16,0 0-3 0,0 0-2 0,0 0-7 0,0 0-3 16,0 0-4-16,0 0 1 0,0 0 1 0,0 0 5 15,-4 1 6-15,3 0 1 0,-2 1 8 16,3-2 6-16,0 0 3 0,-3 0 3 0,3 0 1 16,-5 3-1-16,5-3 0 0,0 0 4 15,-5 2-2-15,5-2 4 0,0 0-2 0,0 0 2 16,0 0 1-16,0 0 2 0,0 0-1 0,0 0 1 15,0 0 10-15,0 0 0 0,0 0 13 0,0 0 5 16,0 0 8-16,0 0 8 0,0 0 11 0,0 0-1 16,0 0 2-16,0 0-4 0,0 0-8 0,0 0-5 15,0 0-7-15,0 0-10 0,0 0-6 0,-2-1-1 16,1-2-5-16,1 2-2 0,0 1-2 16,5-3-2-16,-1-2-2 0,0-1 0 0,2 3-4 15,-6 3-5-15,0 0-2 0,8-6 1 0,1 1-1 16,-9 5 0-16,5 0-2 0,0 0 2 0,0-1-3 15,-5 1 4-15,8-1-1 0,-1 0-3 0,-1 1-5 16,1 0 0-16,-1 0-7 0,-6 0-12 0,0 0-9 16,0 0-13-16,0 0-14 0,4 1-11 0,-4-1-8 15,0 0-12-15,0 0-3 0,2 3 2 0,-1 0 3 16,0 2-8-16,-3 1 18 0,-2 4 14 0,-3 3 15 16,-1 2 15-16,-2 3 11 0,-1 2 8 0,0 1 11 15,-1 1 20-15,0 0-2 16,-3 0-2-16,4 1-3 0,1-2 1 0,-1-3-1 15,5-2-1-15,0-2 0 0,0-2-1 0,4-3-4 16,3-2 2-16,1 0-2 0,3-3-1 0,0 0 1 16,0-2 0-16,2 0 0 0,-7-2 2 0,6-1 9 15,0 2 16-15,3-2 18 0,1 0 12 0,1 1 8 16,4-2 2-16,2 0 2 0,8-2-1 0,1 1-5 16,4-2-15-16,3 2-16 0,-2-3-15 15,1 0-12-15,-2 0-17 0,-2 1-24 0,1-2-48 0,-1 0-72 16,-4 0-74-16,2 0-75 0</inkml:trace>
  <inkml:trace contextRef="#ctx0" brushRef="#br2" timeOffset="-120092.33">20299 2099 596 0,'0'0'159'0,"-7"-4"26"16,7 4 24-16,0 0 14 0,0 0 7 0,-10-3-59 15,10 3-38-15,-12-4-29 0,12 4-19 16,-6 2-21-16,2 0-23 0,4-2-14 0,0 0-6 16,0 0-6-16,0 0-1 0,0 0 1 0,0 0-6 15,0 0-4-15,0 0 2 0,-4 1 0 0,4-1 6 16,0 0-1-16,0 0 3 0,0 0 3 0,0 0 10 16,-1-2 13-16,-1 0 12 0,4-1 14 0,-2 0 6 15,2-1 10-15,2-1 8 0,2 0-4 16,3 1-3-16,2 0-11 0,0 2-15 0,-2 3-12 15,0 0-11-15,-1 0-9 0,-1 2-12 0,-7-3-3 16,0 0-3-16,4 4-1 0,-1 1-1 0,2 0-6 16,-5 0-1-16,-3 1-9 0,1 0-6 0,-2 2-13 15,-2 2-17-15,-1 0-7 0,-4 4-7 0,3-1-5 16,-3 3-23-16,-4 0-26 0,-1 2-46 0,-3-1-41 16,-1-2-55-16,-2-1-99 0</inkml:trace>
  <inkml:trace contextRef="#ctx0" brushRef="#br2" timeOffset="-119827.14">20600 1758 967 0,'-7'-14'188'0,"7"14"30"0,0 0 19 0,0 0 11 15,0 0 3-15,0 0-78 0,-6-2-49 0,1 5-30 16,2 6-35-16,0 2-29 0,2 6-20 0,2 2-10 15,1 5 1-15,-2 3 2 0,0 2 4 0,0 3 2 16,-1-3 1-16,1 1-1 0,-1-1 1 0,0 0 2 16,1 0-5-16,-3-2 0 0,0-2 1 15,2-2 1-15,-1-2-8 0,1-1-11 0,0-4-17 16,-2-2-24-16,2-3-24 0,1-11-21 0,0 0-25 16,0 0-25-16,0 0-20 0,0 0-16 0,-1 4-2 15,1-4-1-15,1-6-5 0</inkml:trace>
  <inkml:trace contextRef="#ctx0" brushRef="#br2" timeOffset="-119409.45">20644 1497 548 0,'-10'-8'186'0,"1"4"18"0,-1-1 24 16,3 2 24-16,7 3 19 0,0 0-63 0,0 0-44 15,0-1-11-15,1 1-13 0,5 1-7 0,3 0-20 16,0-1-24-16,2 1-20 0,4-1-16 0,5 1-17 15,9 1-14-15,8 2-12 0,0-2-13 0,3 2-3 16,-3-1-2-16,4 1-4 0,-3-1 0 0,-2 3-1 16,-3-1 3-16,-5 0 0 0,-8 1 2 0,-20-6-1 15,0 0 4-15,0 0 2 0,0 0 4 0,0 0 3 16,12 4-2-16,-8 2-1 0,-5 1 3 0,0 2-1 16,-2 4-4-16,1 2 0 0,-1 4-1 0,0 7-1 15,3 8 6-15,-3 3 1 0,3 5-2 16,3 1 2-16,-1 3 5 0,1 0 0 0,0 0 0 15,-2 3 1-15,2-2-5 0,-2-5 1 0,0-5 0 0,0-2-4 16,3-2 7-16,-4 0 1 0,1-4 1 16,0-4-3-16,-1-1 2 0,-1-6-1 15,0-1 4-15,0-5-2 0,-2-1-5 0,3-11-2 16,0 0-3-16,-3 6 2 0,-4-2-8 0,1-2-1 16,-5 1-1-16,-4 0 5 0,-5-1 0 0,-4 2-4 15,-5-2-1-15,-4 0-10 0,-3 1-4 0,-2 1-12 16,0-2-21-16,1-1-36 0,2-1-47 0,6-2-44 15,3-1-51-15,5-2-44 0,5-1-48 0</inkml:trace>
  <inkml:trace contextRef="#ctx0" brushRef="#br2" timeOffset="-118590.05">21490 1874 199 0,'-10'-1'97'0,"10"1"26"0,-8 0 26 16,8 0 22-16,-7-1 18 0,7 1-9 0,0 0-16 16,0 0-3-16,0 0-16 0,0 0-12 0,0 0-6 15,0 0-18-15,0 0-10 0,0 0-2 0,2-1-3 16,1 1-10-16,1 0-2 0,2 1-8 0,1 0-13 16,1 0 2-16,1-1 0 0,3 0-10 0,-1 0-2 15,-5-2-3-15,-6 2-4 0,6 0-3 0,1-1-4 16,-1-2-4-16,3 2-11 0,2-1-5 0,4 0-5 15,-1-1-4-15,2 0-1 0,0-1-3 0,2 1-4 16,0-1-3-16,1 1 2 0,2 1 0 16,2 0-1-16,-6-1-2 0,1 3 0 0,-2 0 1 15,2-1-1-15,0 2 2 0,-1-1 2 0,3 0-2 16,-5 0-1-16,1-1 4 0,-3 0 2 0,1 0-2 16,-14 1 2-16,12-2-1 0,0 1-1 0,-3-1 3 15,-9 2 1-15,7-3-3 0,2 0 0 16,-4 1 1-16,-5 2 1 0,0 0-1 0,9-4-3 15,-9 4 0-15,4-5-2 0,1 1 1 0,-5 4 0 16,0 0-4-16,0 0 1 0,0 0 3 0,0 0-1 16,0 0-2-16,0 0 1 0,0 0-3 15,0 0-2-15,0 0-6 0,0 0-3 0,0 0-7 16,0 0-2-16,0 0-2 0,0 0-5 0,0 0-5 16,0 0-6-16,0 0 5 0,0 0-2 0,0 0 1 15,0 0 3-15,0 0 5 0,0 0 2 0,0 0 8 16,0 0 6-16,0 0 6 0,0 0 2 0,0 0 3 15,0 0 1-15,0 0 1 0,0 0 2 0,0 0-1 16,0 0-6-16,-2-3-12 0,-1-1-11 0,-2 2-16 16,-1 2-18-16,0-1-24 0,1 0-21 0,-3-1-16 15,8 2-5-15,0 0-7 0,-10-1 7 0,2-1 6 16,-1-2 18-16,6-1 22 0,0 1 18 0,0-6 18 16,1 0 11-16,-5-1-2 0,-1 0 15 15,1 0 12-15,-1 0 10 0,-1 1 6 0,-1 2 11 16,2-1 9-16,-2 1 8 0,1 3 24 0,2 0 0 15,7 5 2-15,-7-2-2 0,7 2 3 0,0 0-3 16,0 0-3-16,0 0 1 0,0 0-7 0,0 0-2 16,0 0-8-16,0 0-8 0,0 0-7 15,0 0-4-15,0 0-8 0,0 0-9 0,0 0-7 16,0 0-22-16,0 0-17 0,0 0-22 0,0 0-33 16,0 0-32-16,0 0-27 0,0 0-25 0,-5 3-13 15</inkml:trace>
  <inkml:trace contextRef="#ctx0" brushRef="#br2" timeOffset="-118291.45">21485 1991 291 0,'-13'0'100'0,"13"0"23"15,-9 2 28-15,9-2 23 0,0 0 9 0,0 0-21 16,-3 2-13-16,4 1-8 0,3-2-1 0,1 2-6 15,1 1-8-15,7-1 6 0,1 1 12 0,7-1-1 16,1 1-9-16,3-1-2 0,2-2-6 0,1 0-13 16,4 0-10-16,6 0-26 0,5-2-15 15,0-2-8-15,5 0-3 0,-2-2-12 0,4-1-9 16,-4-1-5-16,-2 1-9 0,-2 0 0 0,-4-1-9 16,-5 0-4-16,-9 1-2 0,-4 0-11 15,-20 6-7-15,0 0-13 0,0 0-18 0,0 0-24 16,0 0-28-16,8-4-31 0,-8 4-31 0,5-5-33 15,-5 2-36-15,-4 0-39 0,-1 0-48 0</inkml:trace>
  <inkml:trace contextRef="#ctx0" brushRef="#br2" timeOffset="-117709.63">22916 1583 321 0,'0'-6'128'0,"0"6"29"16,0 0 21-16,0 0 24 0,-2-7 24 0,0-1-20 16,2 8-27-16,0 0-10 0,0 0-25 0,0 0-17 15,0 0-11-15,0 0-17 0,0 0-18 0,0 0-2 16,0 0-7-16,0 0-11 0,0 0 1 0,0 0-1 15,0 0 0-15,0 0 2 0,0 0 4 0,0 0-2 16,1-11 4-16,-1 11 3 0,0 0-1 0,0 0-6 16,-1-6-7-16,2 2-6 0,-1-2-6 0,0 2-10 15,1 0-4-15,-1 4-10 0,0 0-5 0,0 0-10 16,0 0-4-16,0 0-8 0,0 0-8 16,-1 0-7-16,2 3-22 0,2 2-8 0,2 7-1 15,-4 6 4-15,0 7 2 0,0 6 5 0,-2 6 6 16,-2 2 8-16,0 6 21 0,2-3 10 0,-1 2-1 15,-1 0 3-15,0-2-1 0,1-4 1 0,-1 1 0 16,0-3 0-16,1-5-3 0,2-2 2 0,-2-1 1 16,0-5-3-16,1-3 2 0,1-2-8 0,2-6-5 15,-2-12-4-15,0 0-9 0,4 9-12 16,-1-5-14-16,1-3-4 0,1-2-14 16,4-5-8-16,0-2-12 0,6-5-32 0,1-6-53 15,5-3-100-15,4-3-65 0</inkml:trace>
  <inkml:trace contextRef="#ctx0" brushRef="#br2" timeOffset="-117473.31">23403 1761 524 0,'-29'4'126'0,"0"1"35"0,-2 0 29 0,0 1 29 16,-1-1 30-16,10-5-13 0,4 1-7 0,3 1-10 16,4-2-11-16,11 0-14 0,0 0-13 0,0 0-13 15,-2 2-19-15,4 0-15 0,3-2-12 0,4 0-15 16,6 0-18-16,0-2-18 0,3 1-17 0,6 0-16 15,7-6-10-15,9 2-17 0,4-5-13 16,4 1-20-16,3-1-6 0,0-1-27 0,1 0-17 16,0 1-14-16,-1 1-15 0,-4 1-13 0,-8 0-22 15,-11 1-20-15,-8 4-35 0,-5-2-21 0,-4 3-31 16,-11 2-50-16,9-2-58 0</inkml:trace>
  <inkml:trace contextRef="#ctx0" brushRef="#br2" timeOffset="-117258.39">23547 1591 665 0,'-18'-8'239'0,"5"2"34"0,0 1 34 15,5 3 24-15,8 2 14 0,-4 2-100 16,1 2-57-16,1 0-42 0,2 3-36 0,1-1-33 16,-1 2-36-16,2 2-25 0,-3 4-14 0,1 3-4 15,-1 2 0-15,-2 4 0 0,-3 3 4 0,2 3-1 16,-1 1 2-16,-1 1 0 0,2 2 2 0,-2-1-15 15,3-2-18-15,-1-3-30 0,2-2-31 0,1-5-33 16,1-4-32-16,0-4-44 0,3-1-58 0,-3-11-45 16,5 8-40-16</inkml:trace>
  <inkml:trace contextRef="#ctx0" brushRef="#br2" timeOffset="-116804.49">24366 1501 284 0,'0'0'86'0,"0"0"18"16,0 0 17-16,0 0 13 0,0 0 9 0,0 0-17 16,0 0-16-16,0 0-8 0,0 0-15 0,0 0-12 15,0 0-8-15,4-7-8 0,0 1 1 0,2-1-4 16,-4 2 7-16,1 0 3 0,-3 5 3 0,1-6 11 16,0 1 10-16,1-2 8 0,-3 0 1 0,-1 0 7 15,0-3-6-15,0 1-1 0,-1-1-6 0,-3 0-16 16,2-1-19-16,-2 0-17 0,2 2-13 0,-4 2-14 15,0 0-18-15,-2 4-17 0,0 3-10 0,-5 5-3 16,-2 6-1-16,-3 5 1 0,-4 7 2 0,2 5 1 16,-4 4 13-16,0 1-1 0,1 3-9 15,4 2-10-15,2 0-2 0,3-2-4 16,5-4-8-16,4-4-6 0,5-7-1 0,5 1 9 16,3-8 15-16,6 0 14 0,6-5 2 0,3-8-5 15,4-2-4-15,5-2 1 0,3-5-7 0,3-3-24 16,1-1-11-16,1-7-39 0,2 3-40 0,1-5-33 15</inkml:trace>
  <inkml:trace contextRef="#ctx0" brushRef="#br2" timeOffset="-116593.02">24699 1006 412 0,'-22'-18'167'16,"4"0"40"-16,1 2 27 0,2 2 31 0,0 4 23 15,8 1-46-15,7 9-18 0,0 0-32 0,-1-6-17 16,5 2-35-16,0-3-26 0,5 3-34 0,5 2-25 16,6-1-25-16,4-2-36 0,6 0-26 0,4-1-25 15,4-3-29-15,-1-1-32 0,-1 0-22 0,-4 3-28 16,1-1-21-16,-6 0-16 0,-1 3-23 16,-9 1-34-16</inkml:trace>
  <inkml:trace contextRef="#ctx0" brushRef="#br2" timeOffset="-116309.42">24666 946 234 0,'-15'15'71'0,"3"2"14"0,3-2 11 0,3 2 0 16,0 2 18-16,3 4-16 0,-1 4 2 0,4 0-15 16,-2 4-9-16,-1 6-13 0,1 4-8 0,0 6 56 15,-2 6-4-15,0 1-24 0,-2 1 0 0,1-1 18 16,0-5-1-16,0 1 22 0,-3 0-6 0,1 0-56 15,-1-6-12-15,0-7 0 0,2-2-9 16,-1-3-9-16,2-5 3 0,-1-2-22 0,2-2 2 16,1-2-2-16,1-4 0 0,2-4-2 0,1-3-2 15,1-1-2-15,0-3-2 0,3-5 10 0,1 0 3 16,0 0 5-16,1-3 1 0,0 2 10 0,-1-1 9 16,2-2 4-16,2-2 6 0,2 0-12 0,6-2 0 15,1 0-11-15,5-3-7 0,3-3-38 16,3-4-80-16,4-3-28 0,6-5-57 0,4-3-99 15</inkml:trace>
  <inkml:trace contextRef="#ctx0" brushRef="#br2" timeOffset="-116092.34">25226 1184 780 0,'-14'-16'161'0,"1"3"18"0,4 3 20 16,1 2 9-16,8 8 2 0,-8 0-63 0,2 4-46 15,2 0-35-15,0 3-22 0,1 2-21 0,2 2-20 16,-2 4-12-16,0 5-4 0,-2 7 5 0,3 4-2 16,-1 3 4-16,0 2 6 0,-3 3 4 0,3 3 4 15,-3-1 1-15,2 1 6 0,-2-3-7 0,1-3 1 16,1-5-16-16,-1-6-32 0,1-4-34 0,2-3-49 16,1-4-43-16,1-3-46 0,1-3-45 0</inkml:trace>
  <inkml:trace contextRef="#ctx0" brushRef="#br2" timeOffset="-115708.93">25722 1370 234 0,'16'-6'134'0,"-8"5"30"16,-8 6 24-16,-6 3 26 0,-6 2 18 0,3 2-21 15,-1 0-36-15,0 0-27 0,1-2-29 0,5-3-27 16,-2 0-22-16,1 0-25 0,0-1-17 0,5-6-10 15,0 0-3-15,0 0-4 0,0 0-1 0,0 0-5 16,0 0 2-16,0 0 1 0,0 0-3 0,0 0 7 16,0 0-2-16,0 0 10 0,0 0 15 0,0 0 24 15,0 0 16-15,0 0 17 0,0 0 16 16,1-3 10-16,0 0 15 0,1-2 2 0,0 0-5 16,0 0-13-16,2-2-9 0,0-1-14 0,-4 8-12 15,6-8-15-15,-2 5-15 0,2 1-12 0,-1 1-17 16,1 1-14-16,-1 1-9 0,-1 1-8 0,-4-2-5 15,0 0-2-15,0 0-1 0,0 0-1 0,3 4 0 16,0 1-1-16,-3-1-5 0,-3 2-11 16,-1-1-10-16,-2 1-7 0,-4 0-8 0,1 0-6 15,-2 1-6-15,-4 2 2 0,-1 0 4 0,-2 1 8 16,0 2-19-16,-2 0-25 0,1 1-25 0,-3 0-39 16,3 0-47-16,1 0-63 0,1-1-74 15</inkml:trace>
  <inkml:trace contextRef="#ctx0" brushRef="#br2" timeOffset="-115408.8">26333 1141 778 0,'6'-20'157'0,"-6"6"4"16,-7 5 5-16,-4 7 4 0,-1 4-1 0,1 5-74 15,-1 2-51-15,-1 4-27 0,1 2-9 0,-1 2-5 16,2 0-7-16,-1 4-3 0,-2 3-1 0,2 2-1 15,-3 6 5-15,4 1 70 0,3 2-63 16,-1-3 3-16,3 2 2 0,1-1-1 0,2-2 3 16,2-2 2-16,3-3-1 0,2-5-69 15,3-4 67-15,3-7 5 0,-1-2 13 0,4-4 22 16,1-2 20-16,4-4 12 0,-1-2 14 0,-1-1 23 16,2-5 17-16,-3-1 1 0,1-4-13 0,2-5-21 15,-2-1-17-15,-1-4-12 0,-2-2-15 0,-6-1-27 16,0 0-22-16,0 0-21 0,-3 2-23 0,-2 1-34 15,-4 2-44-15,-4 3-44 0,-5 2-44 0,-3 4-48 16,-3 3-43-16,1 2-30 0</inkml:trace>
  <inkml:trace contextRef="#ctx0" brushRef="#br2" timeOffset="-115009.96">26311 1094 487 0,'2'-26'182'0,"4"-3"16"0,-2 0 30 15,3 1 42-15,0 3 33 0,4 0-30 0,0 1-38 16,1 3-23-16,4 1-10 0,-1 4-10 0,2 5-26 16,-1 2-40-16,2 6-31 0,3 1-32 0,5 1-22 15,5-1-18-15,5 4-6 0,2-1-4 16,1 2-2-16,-1 1-3 0,1 2-1 0,-3 0-1 16,-4-1-3-16,-5 2 0 0,-8-2-3 0,-5 2-5 15,-7 0 0-15,-3 4-4 0,-4 1 1 16,-1 1-3-16,-2 4-1 0,-3 7 1 0,0 4-5 15,0 2-5-15,-1 4-13 0,1 6 2 0,-2 8 1 16,-3 3 4-16,3 6 4 0,-2 4 3 0,-1-2 6 16,1-2 9-16,2 0 12 0,-3 1 2 0,0 0 1 15,2-5-1-15,1-7-3 0,-1-4-4 0,3-8 3 16,0-6 0-16,1-3 0 0,1-4-1 0,-1-4 0 16,3-5 2-16,2-12 5 0,0 0 7 0,0 0 8 15,0 0 6-15,-5 7 8 0,1-3 3 0,0-3 0 16,-1-3 1-16,0-1-6 0,-2 1-6 15,0-3-18-15,0 1-17 0,-4 3-20 0,-9 0-19 16,-8 3-36-16,-8 2-45 0,-13 2-40 16,-9 2-84-16,-12 0-134 0</inkml:trace>
  <inkml:trace contextRef="#ctx0" brushRef="#br2" timeOffset="-110290.68">24748 2031 93 0,'-16'0'41'0,"-3"3"14"0,0 1 15 16,-1-1 14-16,-5 1 13 0,2 1 11 0,-4 0 3 15,1 2 7-15,-2 0-5 0,0 1-5 0,1-3-5 16,4-1-3-16,2 1-4 0,3-2-6 0,2 1-13 15,0-2-9-15,16-2-13 0,0 0-5 16,0 0-10-16,0 0-5 0,0 0 5 0,0 0 3 16,0 0-2-16,-1 0 3 0,2-1 7 15,5 0 0-15,6 0 1 0,5 0 2 0,5 0 0 16,7-2-2-16,8 0 16 0,9-2 10 0,8 1 10 16,0 0 6-16,8-3 10 0,4 0-5 0,6-2-12 15,6 0-10-15,7-3-18 0,2 2-15 0,4-2-13 16,2 1-8-16,2 0-9 0,-1 0 5 0,1 1 1 15,1-1-1-15,0 3 1 0,-7 1-2 0,-5 1-4 16,-8 0 0-16,-9 1-1 0,-10 2-9 0,-8-2-1 16,-9 2 1-16,-10 0-1 0,-6 2 0 0,-6-2 3 15,-5 1-1-15,-4 0-1 0,0-1-1 16,-5 2-1-16,3-2 1 0,-1 1 0 0,0 1-2 16,2-1 0-16,-3 1-2 0,1-1 0 0,-6 2 1 15,7-1 1-15,-2 0-2 0,-5 1 1 0,8-2-5 16,-2 1-13-16,-6 1-23 0,0 0-30 0,5 0-32 15,-5 0-40-15,0 0-42 0,0 0-59 0,0 0-58 16,0 0-63-16</inkml:trace>
  <inkml:trace contextRef="#ctx0" brushRef="#br2" timeOffset="-109909.45">25722 2112 854 0,'-10'-1'123'0,"1"1"11"16,0 1 12-16,1 1 6 0,-1-1 5 0,-2 0-41 16,-1 2-27-16,-1 0-20 0,-3 3-9 0,-6-1-9 15,1 3-12-15,-4 1-9 0,-2 0-3 0,1 1-10 16,-1 1-9-16,3 1-6 0,3-1-3 0,2 0-7 16,6-3 1-16,2 2 2 0,8-2-1 0,1-1-1 15,4-1-1-15,3 0 3 0,3-1-2 0,0 1 4 16,2-1 2-16,2 1 4 0,1-1 1 15,4 2 9-15,3-2 9 0,3 0 11 0,1 0 5 0,2-2 9 16,1 0 1-16,-1-1 11 0,3-1 13 16,-2-1 13-16,-2-3 3 0,2-1 4 0,-4-2 14 15,-4-1 6-15,0-1 14 0,-1-3 2 16,-3 1 2-16,-2-1-2 0,1-2-4 0,-5-1-9 16,-1-1-20-16,0-1-18 0,-5-3-20 0,-1 1-25 15,-2-2-22-15,-5 1-24 0,1 0-21 0,-3 0-30 16,-4 1-33-16,-5 2-33 0,-2 1-33 0,-7 3-40 15,-5 4-45-15,-6 5-42 0,-4 4-54 0,-4 5-40 16</inkml:trace>
  <inkml:trace contextRef="#ctx0" brushRef="#br2" timeOffset="-107919.4">6588 7438 446 0,'-6'4'113'0,"1"2"28"15,5-6 22-15,0 0 11 0,0 0 12 0,0 0-22 16,0 0-4-16,0 0-3 0,0 0-12 0,0 1-16 15,0-1-12-15,1 0 9 0,3-4 4 0,1 0 7 16,1 0-5-16,0-1-10 0,3-2-16 0,-2-1 0 16,1 0 3-16,0 1-8 0,-4 0 59 15,4 0-62-15,-4 1-2 0,0 0-4 0,2-2-3 16,-6 8-8-16,5-7-12 0,-1 0-13 16,2-1-70-16,-1 2 45 0,-2 0-12 0,1 0-9 15,1-2-6-15,1 0-1 0,0 2-2 0,-2 1-1 16,-4 5-3-16,0 0-2 0,0 0-5 0,0 0-7 15,0 0-11-15,4 0-13 0,0 0-12 0,-3 3-12 16,-2 1-12-16,1 3-8 0,-2 2-9 0,-1 7 11 16,2 3 12-16,1 4 12 0,0 2 9 0,1 0 18 15,0 2 10-15,3 4 8 0,-1 2 16 0,2 1-4 16,0-1 2-16,0-3-3 0,-3-1 3 16,0-4-2-16,0-1-3 0,1-3-2 0,-3-3-3 0,1-4 0 15,0-1-9-15,-1-4-5 0,1-1-9 16,-1-8-4-16,0 0-2 0,0 0 2 0,0 0-1 15,0 0-3-15,0 0 5 0,0 0 7 0,0 0 5 16,0 0 0-16,0 0 5 0,0 0 2 0,0 0 0 16,-3 1 0-16,1-1 3 0,-2 0 2 0,-2-1 0 15,-2-1 4-15,-1-2 1 0,-3 2 1 0,-3-1 2 16,-2 1 4-16,0 2-2 0,1 5 0 16,-2 3-3-16,0 1 1 0,1 0 0 0,-1 3-5 15,3-2 2-15,-1 2-3 0,5-1 5 0,0-1 0 16,3-1 2-16,0-2 5 0,8-7 6 0,0 0 15 15,0 0 8-15,0 0 11 0,0 0 8 16,0 0 8-16,0 0 7 0,0 0 11 0,-1 1-1 16,3 1-2-16,3-5-4 0,3 0-8 0,1-3-8 15,3 0-6-15,2-3-7 0,5-1-16 0,4-1-6 16,7-3-5-16,-3 2-5 0,1-2-2 0,3 0-2 16,0-1-1-16,2 0-2 0,-1 1 4 0,-1 0-4 15,-3 2-8-15,-5 1-4 0,-3 3-9 0,-4 2-14 16,-4 2-20-16,-12 4-21 0,9-3-29 0,-9 3-35 15,0 0-39-15,0 0-57 0,0 0-54 0,0 0-81 16</inkml:trace>
  <inkml:trace contextRef="#ctx0" brushRef="#br2" timeOffset="-105153.89">19121 3193 492 0,'0'0'74'0,"-2"-7"7"16,2 7 4-16,0 0 4 0,0 0 1 0,-4-4-36 15,4 4-24-15,0 0-6 0,0 0-10 0,0 0-6 16,-4 0-5-16,4 0-3 0,0 0-3 0,0 0 2 16,0 0-1-16,0 0-1 0,0 0 3 15,0 0 0-15,0 0 6 0,0 0 18 0,0 0 26 16,0 0 16-16,0 0 16 0,0 0 13 0,1-3 8 16,-1 3 11-16,1-3 9 0,-1 3-4 0,0 0-11 15,0 0 3-15,0 0 1 0,-1-3 3 16,1 3 7-16,2-2 1 0,-2 2-5 0,0 0-12 15,-6-2-14-15,6 2-20 0,-3-1-21 0,3 1-22 16,0 0-17-16,-3 0-24 0,-1 0-23 0,-2 1-13 16,-2 1-11-16,-13 9 2 0,-4 3 2 0,-1 7 2 15,-4 3 5-15,1 3 10 0,0 4 14 16,3-2 9-16,-1 2 3 0,2 1-2 0,3-2 0 0,8-2-3 16,4-1-17-16,5-6-7 0,5-3-3 15,2-4-7-15,5-2 3 0,-2-2 0 0,5-2 3 16,1-2 5-16,6-4 17 0,5-4 9 0,5-3 0 15,4-1 2-15,3-3-17 0,4-3-17 0,-1-2-24 16,3-1-46-16,3-6-35 0,-4-1-46 0,-1-4-60 16</inkml:trace>
  <inkml:trace contextRef="#ctx0" brushRef="#br2" timeOffset="-104959.61">19272 2917 370 0,'-12'-2'203'15,"12"2"32"-15,0 0 31 0,0 0 18 0,0 0 15 0,0 0-45 16,0 0-44-16,0 0-24 0,0 0-43 16,-4-2-25-16,3 0-28 0,4 1-18 0,4-1-14 15,4-1-14-15,4-2-13 0,7 3-11 0,2-4-13 16,5 0-27-16,2-1-38 0,-2 1-30 0,0-2-30 16,0-1-35-16,-4 1-32 0,-1 0-43 0,-6 1-42 15,-5 2-30-15</inkml:trace>
  <inkml:trace contextRef="#ctx0" brushRef="#br2" timeOffset="-104658.06">19268 2938 382 0,'0'0'164'0,"-11"3"31"16,3 1 11-16,8-4 6 0,-7 3 1 0,4 1-49 16,0 1-36-16,2 2-39 0,-2 6-38 0,3 0-31 15,0 4-12-15,-1 3-6 0,4 8-1 0,-2 6 34 16,0 5 1-16,-1 3-1 0,0 4-1 0,0 5 0 15,2 1 4-15,-3 4 13 0,0 1-2 16,0 1-33-16,-3-6 4 0,1-4 5 0,1-3-3 16,0-5 0-16,0-3-2 0,0-5-12 0,0-6-1 15,2-4 0-15,0-6-2 0,1-5-5 0,0-2 4 16,-1-9 0-16,0 0 2 0,0 0 0 16,4 6 5-16,-4-6 6 0,4 4 6 0,2-2 9 15,-2-2 12-15,2-1 13 0,-1-2 9 0,-5 3 6 16,4-4 0-16,2 1-1 0,1-2-7 0,-1 1-11 15,2-1-10-15,4-1-32 0,7-2-53 0,7-2-62 16,10-3-81-16,6 1-74 0,5-2-101 0</inkml:trace>
  <inkml:trace contextRef="#ctx0" brushRef="#br2" timeOffset="-103973.5">19634 3291 274 0,'-8'4'69'0,"0"-3"12"0,8-1 15 16,0 0 10-16,0 0 11 0,0 0-18 16,0 0-13-16,0 0-5 0,0 0-6 0,0 0-2 15,0 0-9-15,0 0-3 0,0 0-2 0,0 0 5 16,-7 0 5-16,7 0 3 0,0 0 8 0,0 0 0 15,0 0 9-15,0 0 7 0,-5-1 3 0,5 1 1 16,0 0-1-16,0 0 1 0,0 0-2 0,0 0-2 16,-5-4-3-16,3-2-8 0,2-1-10 0,4 0-9 15,-2-3-12-15,4-1-14 0,-1-1-11 0,2-1-10 16,2-2-12-16,3-1-9 0,-2 1-5 16,2 1-1-16,-1 3-1 0,-4-1 2 0,3 2-3 15,-1 3 0-15,-9 7 0 0,0 0-4 16,0 0-14-16,9-4-23 0,-2 2-11 0,2 5-7 15,-1 4-6-15,2 4-4 0,-2 1-5 0,3 1 4 16,0 2 9-16,-2 1 14 0,3-2 4 0,-4 1-3 16,0 1 8-16,0-2 2 0,-5-2-1 0,-3 1-1 15,-3-1 5-15,-1 2 8 0,-1 0 11 0,-3 2 8 16,-2 2 1-16,-4 1 5 0,-2-1 4 0,-2 3 8 16,0-1 1-16,0-1-2 0,0-2-1 0,1-1 0 15,0-1 1-15,4-1-1 0,2-3 0 0,2-3-1 16,9-8 1-16,0 0 3 0,0 0-2 0,0 0 2 15,-3 8 4-15,3-4 6 0,3-1 4 0,2 0 6 16,3-2 12-16,0-1 12 0,2 0 19 16,3-1 8-16,2 0-1 0,4 1-6 0,0-3-2 15,4 1-7-15,2-4-13 0,3 1-24 0,5-2-48 16,3 0-39-16,1-2-42 0,2-1-42 0,-2-1-76 16</inkml:trace>
  <inkml:trace contextRef="#ctx0" brushRef="#br2" timeOffset="-103642.45">20208 3441 487 0,'-8'0'180'0,"-1"0"26"0,9 0 19 16,0 0 13-16,0 0 8 0,-13 1-54 0,13-1-36 15,0 0-47-15,0 0-34 0,0 0-26 0,0 0-18 16,0 0-12-16,0 0-9 0,0 0-5 0,0 0 4 15,0 0-4-15,0 0-1 0,0 0 1 0,0 0 10 16,0 0 5-16,0 0 11 0,0 0 10 0,0 0 10 16,0 0 14-16,-7-1 10 0,10-3 4 0,1 0-7 15,-1 0-1-15,2-1-11 0,4 1-11 0,-2 1-11 16,1-2-12-16,3 2-14 0,0-2-6 16,-3 4-4-16,-2 2-2 0,-6-1 1 0,0 0 0 15,0 0-2-15,0 0 1 0,2 2-11 0,1 3-14 16,-3 0-9-16,-4 2-14 0,0 3-5 0,-2 2 3 15,-3 7-2-15,-3 4-12 0,-2 2-21 16,-3 2-25-16,2-1-34 0,-3 0-54 0,0-1-74 16</inkml:trace>
  <inkml:trace contextRef="#ctx0" brushRef="#br2" timeOffset="-103207.98">20544 3290 379 0,'-10'-8'204'0,"1"0"34"0,1 2 33 16,2 1 26-16,2-1 22 0,1 2-53 0,1-1-27 16,2 5-30-16,1-6-32 0,1 2-29 0,0-2-25 15,2-1-24-15,2 1-23 0,2-3-12 0,3 1-28 16,-1 0-17-16,3 0-9 0,-2 1-7 0,-2-1-10 15,3 0-1-15,-4 2 2 0,1 0-4 0,0 2 4 16,-1 0 1-16,-1 4 0 0,-1 0 0 0,-6 0-1 16,0 0-3-16,0 0-10 0,3 3-10 15,1 1-3-15,0 3-3 0,1 2-3 16,-1 2-3-16,-3 1-3 0,-2 2-1 0,0 4 8 16,-2 3 8-16,-5 2 4 0,3 0 2 0,-3 1 4 15,-2 2 5-15,-3-1 4 0,-2 2 5 0,0-2 3 16,3 0 0-16,-1-5-3 0,0-2-7 0,4-2-6 15,1-4-9-15,0-1-9 0,8-11-7 0,-4 9-4 16,4-9 1-16,0 0 4 0,1 3 5 0,4 0 8 16,1-2 9-16,1-1 8 0,1 1 11 0,0-2 5 15,3-3 6-15,3 1 4 0,5-1 2 0,3-3 1 16,3 1-3-16,2-1-1 0,3-1-12 0,2-2-16 16,1 0-26-16,6-2-43 0,-1-1-63 15,-2-1-65-15,-3-3-54 0</inkml:trace>
  <inkml:trace contextRef="#ctx0" brushRef="#br2" timeOffset="-102754.42">20904 2920 362 0,'-26'-20'156'16,"3"2"26"-16,4 2 33 0,5 3 27 0,3 2 19 0,5 2-65 15,2 0-23-15,4 2-12 0,1 1-7 0,4 2-20 16,0 3-29-16,2-2-28 0,2-1-18 0,3 1-17 15,3-1-10-15,2 1-13 0,1-1-10 16,6 2-6-16,1-3-1 0,5 0 7 0,1-1 2 16,0 2 6-16,0 1 6 0,-5 0 7 0,-1 1 2 15,-3 1 2-15,-5 0-3 0,-17 1-1 0,12 2-5 16,-4 5-2-16,-2 3-6 0,-3 3-10 0,-1 7-1 16,-2 0-8-16,2 8 1 0,-1 3-5 0,1 8 2 15,0 4 1-15,2 6-1 0,0-2 1 0,-1 4-1 16,-2 0 4-16,0-1 0 0,-1 2 3 0,0-3-3 15,0-2 0-15,0-4 1 0,0-2 0 16,-1-4-1-16,0-1 0 0,0-5 3 0,0-4-3 0,1-3 2 16,0-4-2-16,0-4-2 0,0-3 5 15,0-13 3-15,0 0-2 0,0 0 3 0,0 0 11 16,0 0 9-16,0 0 14 0,0 0 10 16,0 0 9-16,0 0 8 0,0 0 9 0,0 0 5 15,0 0-1-15,0 0 0 0,0 0-9 0,0 0-7 16,0 0-12-16,0 0-9 0,0 0-15 0,-5 6-18 15,0-2-22-15,1-2-30 0,-3 0-26 0,-4 0-5 16,-4 2 1-16,-11 2-6 0,-9 1-7 0,-10 2-19 16,-5 2-19-16,-6 2-30 0,-4 2-53 0,-6-2-83 15</inkml:trace>
  <inkml:trace contextRef="#ctx0" brushRef="#br2" timeOffset="-100325.97">21788 3159 184 0,'-9'4'116'0,"9"-4"31"0,0 0 33 16,0 0 29-16,0 0 23 0,0 0-17 0,0 0-21 15,0 0-21-15,0 0-22 0,0 0-22 0,0 0-25 16,-1 0-24-16,2 0-20 0,2 0-6 0,6 0-4 16,2 0-5-16,3 0-10 0,1 0-8 15,2 0-7-15,2 0-6 0,5-2-2 0,-2 3-3 16,1-1 0-16,2 0-10 0,2-1-21 0,-1 1-29 16,-1-1-34-16,-1 0-36 0,-1 0-52 0,-1 1-52 15,-4 1-55-15</inkml:trace>
  <inkml:trace contextRef="#ctx0" brushRef="#br2" timeOffset="-100142.52">21848 3350 290 0,'-18'8'130'0,"5"-1"34"0,13-7 29 0,0 0 23 16,-7 6 25-16,7-6-11 0,0 0-10 0,0 0-12 16,0 0-25-16,0 0-23 0,0 0-23 15,-2 3-19-15,5 1-21 0,2-2-20 0,8-1-16 16,0 2-17-16,7-1-13 0,4 0-9 0,5-2-6 15,3 0-19-15,2-2-31 0,0 1-40 16,0 0-43-16,0-2-61 0,1-3-74 0,0-3-93 16</inkml:trace>
  <inkml:trace contextRef="#ctx0" brushRef="#br2" timeOffset="-98802.49">23230 3097 203 0,'0'0'107'16,"0"0"25"-16,-2 8 20 0,2-8 20 0,0 0 9 15,0 0-24-15,0 0-30 0,-4 10-25 0,7-7-20 16,-1 2-24-16,-1 1-22 0,0 1-16 0,1 2-11 15,-2 0-8-15,0 0 3 0,-4 4-1 0,-1 0 3 16,2 1 0-16,-2 1-1 0,1-1-2 0,1 0 1 16,-2 0 2-16,2-1-2 0,-1-1 1 0,0-2-3 15,1-2 3-15,3-8-1 0,0 0 4 0,0 0 2 16,0 0-1-16,0 0-1 0,-3 6 1 16,3-6 1-16,0 0-2 0,-5 5 2 0,5-5-3 15,0 0-1-15,0 0 1 0,0 0-2 0,-2-1 5 16,1-1-3-16,1-3 2 0,4-2-1 0,0-4 1 15,2-3 5-15,3 0 12 0,1-4 3 0,2 1 0 16,3-5-3-16,-1 5 0 0,3-1-2 0,-1 0 0 16,0 3-7-16,-3 2-11 0,0 4-6 0,-1 1 1 15,-1 4-1-15,0 1 3 0,0 3-3 16,-3 3 0-16,-2 2 1 0,0 0 1 0,-3 2 1 16,-1 0-5-16,0 0 3 0,-1 1-1 0,-1 2 2 15,0-2-1-15,-3 2 1 0,0-2-2 0,0 2-5 16,-1-1 0-16,2 1-8 0,0 0-15 15,-3 0-18-15,0 1-20 0,1 2-16 0,-1 1-13 16,-3-2-17-16,3 1-11 0,-1-2-8 0,2-1-2 16,4-10 9-16,0 0 19 0,0 0 20 0,0 0 17 15,1 3 31-15,2-2 26 0,4-4 21 0,4-4 24 16,2-7 35-16,3-2 32 0,2-1 29 0,3-2 18 16,2-1 2-16,0-3-1 0,0 7 2 0,-3 0-4 15,1 4-20-15,-2 3-26 0,-2 4-32 0,-4 1-21 16,-2 1-11-16,-1 3-12 0,-4 3-8 0,-2 2-2 15,-2 1-6-15,-1 2-2 0,-4 2-1 0,1 1-3 16,0 3-2-16,2-2 2 0,0 1-4 0,0 1-12 16,0-2-14-16,0 0-12 0,0-1-12 0,0-1-12 15,0-10-10-15,0 0-6 16,0 0-5-16,0 0 11 0,0 0 6 0,0 0 11 16,0 0 10-16,0 0 10 0,5 4 7 0,0-2 5 15,-1-2 9-15,0-1-1 0,2 0 2 0,-1-1-3 16,-5 2-10-16,0 0-10 0,0 0-22 15,0 0-30-15,0 0-40 0,0 0-46 0</inkml:trace>
  <inkml:trace contextRef="#ctx0" brushRef="#br2" timeOffset="-98409.41">24171 2653 195 0,'-4'-10'80'0,"2"1"22"0,2 9 21 0,0 0 17 0,-1-7 18 16,1 7-11-16,0 0 2 0,0 0-5 0,0 0-9 15,0 0-11-15,0 0-9 0,0 0-8 0,0-6-11 16,0 6-8-16,0 0-10 0,0 0-8 0,-2-6 4 15,2 6-8-15,0 0-3 16,0 0-7-16,0 0-6 0,-5-3-9 0,5 3-10 16,-4-2-20-16,-2 2-18 0,-2 2-12 0,-2 6-3 15,-3 7-9-15,-2 8 0 0,-6 9 2 0,-6 7 0 16,-1 7 12-16,-1 6 7 0,0 1 6 0,3 3-6 16,0 1 3-16,1-3-2 0,3-1 4 0,5-8 2 15,10-3 3-15,5-5-4 0,5-4-1 0,8-5 4 16,5 0 1-16,8-2 2 0,6-1-14 0,8-3-6 15,6-4-16-15,4-2-20 0,7-6-31 0,4-3-35 16,5-3-27-16,-1-3-48 0</inkml:trace>
  <inkml:trace contextRef="#ctx0" brushRef="#br2" timeOffset="-97991.43">24698 2947 381 0,'-12'0'158'0,"12"0"19"0,0 0 22 15,0 0 14-15,0 0 9 0,0 0-72 0,0 0-30 16,0 0-26-16,0 0-14 0,0 0-15 0,0 0-24 16,0 0-8-16,0 0-4 0,-6-2 1 0,5-1-2 15,5-1-2-15,6-1-6 0,-1-5-1 16,3 1 5-16,2-4 0 0,1 3 10 0,1-2 16 15,-4 0 16-15,-3 1 15 0,-1 1 15 0,-8 10 6 16,3-9 7-16,-2 1 3 0,-3 2-12 0,-2 4-21 16,-2 1-24-16,-1 0-15 0,-1 0-16 0,0 3-13 15,-4-1-13-15,-1 2-14 0,-3 5-11 0,-5 2-6 16,-1 4 5-16,-5 4-2 0,-2 3 1 0,-1 3-4 16,-2 3-11-16,1 4-2 0,1 3-11 0,1 1-1 15,7-2-14-15,4 0-6 0,5-4-8 0,5-4-13 16,5-3 6-16,6-3 9 0,5-1 18 0,1-5 5 15,4-2 17-15,6-3 10 0,3-4 10 16,1-1 18-16,4-2 5 0,2-2-3 16,3-2-6-16,0-2-23 0,1-5-29 0,3-1-36 15,-2-3-39-15,0-1-38 0,2-4-44 0</inkml:trace>
  <inkml:trace contextRef="#ctx0" brushRef="#br2" timeOffset="-97309.33">25103 2573 230 0,'-1'-7'72'0,"1"-1"17"16,1-1 17-16,1 1 27 0,0 1 29 0,1 0 4 15,-3 7 5-15,0 0 2 0,0 0-8 0,0 0-9 16,0 0-18-16,-1-3-29 0,1-1-34 0,-3 4-34 15,-2 3-28-15,-2 4-14 0,0 3-14 0,-6 6-7 16,1 9-4-16,-7 7 4 0,0 8 6 0,0 4 5 16,-1 4 9-16,2 6-2 0,-2 0 3 0,4 0-1 15,1 1 5-15,7-1 1 0,-1-8-1 0,9-3 6 16,5-5-2-16,3-4 3 0,4-4 0 16,3-4 4-16,0-2-3 0,4-1 2 0,-1-5-3 15,1-3-6-15,0-1-14 0,-1-5-25 16,0-2-33-16,-2-1-40 0,2-6-47 0,-1-1-56 15</inkml:trace>
  <inkml:trace contextRef="#ctx0" brushRef="#br2" timeOffset="-96208.93">25265 2722 286 0,'0'0'74'0,"0"0"16"0,0 0 18 0,-2-8 19 0,2 8 10 16,0 0 7-16,0 0-19 0,0 0-20 0,0 0-13 16,0 0-12-16,0 0-9 0,0 0-17 0,0 0-8 15,0 0-2-15,0 0-10 0,0 0-4 16,0 0-3-16,0 0-5 0,-3-3-1 0,-1 2 1 16,0 2-1-16,0 2-3 0,0 2 6 0,2-1-1 15,-4 2-2-15,6-6-1 0,0 0-7 0,0 0-2 16,-4 7-4-16,4-7 0 0,0 0-3 0,0 0-1 15,0 0-1-15,0 0 0 0,0 0 7 0,0 0-1 16,0 0 5-16,0 0 1 0,0 0 2 0,0 0 0 16,0 0 3-16,0 0 3 0,0 0 6 0,0 0 9 15,0 0 1-15,0 0 3 0,0 0 7 0,0 0 13 16,-2 1 8-16,2-1 13 0,-2 2 3 0,3-5 2 16,0-1 4-16,1 1 4 0,1-3-3 0,-3 6-6 15,4-5-11-15,-4 5-14 0,0 0-14 16,0 0-13-16,0 0-8 0,0 0-11 0,0 0-11 15,0 0-8-15,0 0-6 0,0 0-3 0,0 0-3 16,-3-1-5-16,3 2-3 0,0 0-4 0,-2 5 1 16,1 2-3-16,-3 2 3 0,-1 0-4 0,1 0 0 15,-1 1 3-15,0 4 2 0,2-7 8 16,2-1-2-16,1-1 4 0,0-6 1 0,-3 7 6 16,3-7 2-16,0 0 3 0,0 0-1 15,0 0 0-15,0 0 4 0,0 0 1 0,0 0 3 0,0 0 0 16,0 0 2-16,0 0 1 0,0 0 5 15,0 0-1-15,0 0 4 0,0 0 3 0,0 0 7 16,0 0 7-16,0 0 6 0,0 1 11 0,3-3 5 16,-2 0 7-16,3-1 3 0,0-1 0 0,-1-2-2 15,1 1-6-15,-1-2-4 0,-3 7-10 0,5-7-7 16,-5 7-7-16,0 0-6 0,0 0-4 0,0 0-5 16,0 0-3-16,0 0-3 0,0 0-2 15,0 0-1-15,0 0-1 0,0 0-2 0,0 0 0 0,0 0 0 16,0 0-5-16,0 0 4 0,0 0 1 0,0 0-1 15,0 0 1-15,0 0 0 0,0 0-2 0,7-7 1 16,-7 7 4-16,0 0-2 0,0 0-2 0,0 0 1 16,0 0 1-16,0 0 0 0,0 0 1 15,0 0 2-15,0 0-3 0,0 0 2 0,0 0 2 16,0 0-1-16,0 0-3 0,0 0 4 0,0 0-1 16,0 0-3-16,0 0 2 0,0 0 0 15,0 0-3-15,0 0 0 0,0 0 1 0,0 0-4 16,0 0 0-16,0 0-2 0,0 0-5 0,0 0-7 15,0 0-7-15,0 0-14 0,2 1-22 0,-4 3-10 16,2-1-17-16,-2 3-9 0,0 1-2 0,-1 3 7 16,-1 5 9-16,1 3 14 0,-1 4 20 15,-3 1 14-15,5 0 11 0,-1 2 9 0,1 4 1 0,0 1-7 16,0 1-25-16,1-2-21 0,0-1-26 0,1-3-26 16,-2-3-34-16,2 0-46 0,1-4-51 15,0-1-46-15</inkml:trace>
  <inkml:trace contextRef="#ctx0" brushRef="#br2" timeOffset="-95868.83">25534 3175 613 0,'-8'4'171'0,"1"-1"21"0,-3 1 12 15,4-2 12-15,6-2 7 0,-6 3-62 0,-1-2-34 16,0 0-25-16,1-1-17 0,6 0-22 0,0 0-9 16,0 0-13-16,0 0-3 0,0 0-7 0,0 0-11 15,0 0-7-15,-2-4-6 0,2 0 0 0,2-2-1 16,3-2 1-16,2 0-6 0,2 0 2 0,0-1-3 16,3-1-3-16,0-1-2 0,1 3-1 0,-3 2-1 15,-1 3 0-15,0-1 1 0,2 4-2 0,-4 1-1 16,-1 3 5-16,0-1 0 0,-3 3-2 0,-1 1 0 15,-2 0-2-15,-2 1-3 0,0 0-1 0,-4 1 0 16,-3 2-14-16,1 0-12 0,-3 0-16 0,-2 4-4 16,-1 0-4-16,0 0-20 0,0 0-47 0,-1 1-56 15</inkml:trace>
  <inkml:trace contextRef="#ctx0" brushRef="#br2" timeOffset="-95592.55">25951 2831 531 0,'-14'-9'71'0,"0"3"7"0,2 4 13 0,12 2 13 16,0 0-1-16,0 0-42 0,0 0-17 0,0 0-2 16,0 0-8-16,0 0-6 0,0 0-16 15,0 0-12-15,-8 0 0 0,8 0-5 0,0 0 0 16,0 0-5-16,0 0-3 0,0 0-4 0,0 0 3 15,0 0-3-15,0 0 0 0,0 0 1 0,0 0 4 16,0 0-1-16,0 0 2 0,0 0-4 0,0 0-3 16,0 0-3-16,0 0-5 0,0 0-2 0,0 0-3 15,0 0-2-15,0 0-5 0,0 0 0 0,-4-3-17 16,4 3 0-16,-2-5-3 0,4 2-7 0,0-1-13 16,1 1-15-16</inkml:trace>
  <inkml:trace contextRef="#ctx0" brushRef="#br2" timeOffset="-95208.34">25880 2824 139 0,'-8'7'59'0,"8"-7"26"0,0 0 19 16,-7 6 21-16,7-6 24 0,0 0 7 15,-10 6 2-15,10-6 6 0,0 0 3 0,-4-2-10 16,3-2-1-16,0-1-14 0,1-1-7 0,1-1-14 16,1-3-7-16,3-1-13 0,-1-4-10 15,3-1-7-15,4 2-7 0,-1 0 0 0,1 1-12 16,0 0-10-16,1 0-10 0,0 3-9 0,2-1-10 15,0 2-10-15,1 4-13 0,-3 2-12 0,-1 0-6 16,2 3-12-16,-2 0-10 0,-2 3-11 0,2 4-7 16,-4 4-8-16,0 2-6 0,-3 5-3 0,-2 1 1 15,-2 3 13-15,-1 1 10 0,-2 1 11 16,-3 1 5-16,1 1 2 0,-5-1 9 0,-2-1 7 16,-3 0 3-16,-5-1 1 0,0 0 0 0,-1-1 1 15,0 0 4-15,-2-2 9 0,3-1-3 0,1-2-1 16,2-3 2-16,2-1-1 0,5-3 0 0,10-10-8 15,0 0-11-15,0 0-7 0,0 0 0 0,-2 8 1 16,1-5-4-16,6 1 1 0,0-3 2 0,5 1 9 16,-2-2 18-16,6 0 13 0,0-1 15 0,6-1 5 15,0-1 6-15,-2 1 0 0,3-2-1 0,3 0-8 16,3-3-20-16,-2-1-26 0,3-1-39 16,-1-4-43-16,1-2-67 0,2-2-76 15</inkml:trace>
  <inkml:trace contextRef="#ctx0" brushRef="#br2" timeOffset="-94925.8">26268 2390 580 0,'0'0'101'0,"0"0"23"0,0 0 23 15,0 0 12-15,0 0 8 0,0 0-30 0,0 0-21 16,-3-2-23-16,6 3 2 0,5 5-19 0,5 3-19 15,3 3-15-15,6 3-5 0,2 5-7 16,2 5-9-16,2 5 0 0,3 8-11 0,-5 1-5 16,-5 4-4-16,-1 2 0 0,-7 2-2 0,-3 3-2 15,-5-1-3-15,-3 1-2 0,-6-2 1 0,-2-1-1 16,-5-6 4-16,-6 0 11 0,1-1 3 0,-4-2 3 16,-3-2 5-16,-3-1 1 0,-3 0 2 0,-4 1 2 15,-3-4-2-15,-3-1-17 0,0 0-29 16,1-4-42-16,-2-3-61 0,3-3-72 0</inkml:trace>
  <inkml:trace contextRef="#ctx0" brushRef="#br2" timeOffset="-94574.7">26837 2869 262 0,'-10'7'92'0,"4"1"14"0,-2 0 11 0,1 2 16 0,-1-6 19 16,1-1-9-16,1 1-25 0,6-4 1 15,0 0-10-15,0 0-10 0,0 0-8 0,0 0-8 16,0 0-8-16,0 0-7 0,0 0-3 0,0 0 0 15,2-4 3-15,2 3 0 0,-1-1 4 0,2-2-5 16,3 1-9-16,1-1-10 0,1 0-12 0,-1 1-12 16,-9 3-12-16,0 0-7 0,0 0-8 0,0 0-5 15,0 0-5-15,7 0-8 0,-7 2-16 16,-6 4-6-16,-1-1-3 0,1 3-3 0,-4 3-6 16,-2 2-15-16,-3 3-10 0,-3 4-7 15,-1 0-17-15,3-1-43 0,-1 1-61 0</inkml:trace>
  <inkml:trace contextRef="#ctx0" brushRef="#br2" timeOffset="-94173.58">27242 2640 82 0,'0'0'3'0,"0"0"0"0,0 0 0 16,0 0 0-16,0 0-2 0,0 0-5 0,0 0-2 16,0 0 4-16,2-4 2 0,-1 3 9 0,1 1 20 15,1 1 19-15,1 3 27 0,1-1 22 0,0 2 25 16,3-1 23-16,-2 0 28 0,-6-4 16 16,0 0 7-16,7 2 0 0,-3-7-3 0,-1 1-4 15,2-2-1-15,-1 1-8 0,0-1-13 16,-3 0-16-16,-1-1-19 0,-1 0-23 0,-4 3-23 15,0 0-22-15,-1 2-35 0,-4-1-30 0,-4 3-30 16,-1 2-24-16,-3 1-13 0,0 5-11 0,-4 2-5 16,0 5-8-16,-1 6 3 0,1 7 6 0,-1 0 8 15,2 4-7-15,5 1-9 0,2 2 6 0,3-3-9 16,2 0 4-16,6-1 7 0,3-5 10 16,4-5 3-16,4-6 21 0,2-2 18 0,3-3 5 15,2-2 16-15,3-3-1 0,4-4-14 0,0-1-33 16,3-4-22-16,1-2-23 0,1-2-38 0,-2-2-33 15</inkml:trace>
  <inkml:trace contextRef="#ctx0" brushRef="#br2" timeOffset="-93885.24">27728 2349 486 0,'-8'-6'126'0,"0"0"25"15,0 2 23-15,8 4 18 0,0 0 12 16,0 0-20-16,0 0-37 0,-9-2-37 0,2 0-29 0,3 3-30 16,-1 1-27-16,1 2-24 0,-1 2-11 15,1 3-12-15,-3 3-1 0,-1 4 1 0,-4 5 3 16,1 3 6-16,-3 2 4 0,-4 5 6 0,0 7 1 16,1 5 2-16,-1 2 1 0,3 4 3 0,0 1 1 15,6 0 3-15,2-2 0 0,4-1 0 0,4-3-1 16,2-5 2-16,2-7 3 0,2-5-1 0,2-2 2 15,1-6-5-15,1-3 0 0,2-4 0 0,-1-2-8 16,1-3-19-16,1-1-21 0,-1-1-30 0,3-2-52 16,-2-2-69-16</inkml:trace>
  <inkml:trace contextRef="#ctx0" brushRef="#br2" timeOffset="-93509.63">27753 2652 612 0,'-14'-7'196'0,"3"2"31"0,11 5 27 16,-8-5 25-16,8 5 16 0,-3-6-58 0,3 2-28 15,2 0-30-15,2 0-22 0,2 0-24 0,3-2-28 16,1-1-24-16,3-1-18 0,4-1-16 0,4 1-19 16,-2-1-14-16,3 1-12 0,2 0-6 15,-3 0-2-15,1 0-1 0,0 2-2 0,0 3 2 16,-6 1-18-16,-2 2-26 0,-5 1-24 0,-9-1-23 15,6 4-21-15,-7 3-11 0,-5 2-4 0,-2 3 1 16,-5 4 20-16,-4 3 25 0,-6 5 23 0,-3 4 19 16,-1 0 20-16,-4 4 13 0,-2 0 6 0,1-2 0 15,4-1 0-15,1-1 0 0,4-5 3 0,3-2 1 16,3-6 3-16,6-4 0 0,11-11 1 16,0 0 3-16,0 0 1 0,-4 9 3 0,4-4 9 0,5-3 10 15,1-1 8-15,4-1 11 0,1 0 2 0,0-1 5 16,2-1 4-16,2 1-2 0,5-2-8 15,-3 0-7-15,5 1-11 0,1-3-12 16,5-3-12-16,0 1-35 0,6-2-24 0,2 0-49 16,4-4-64-16,1 2-68 0</inkml:trace>
  <inkml:trace contextRef="#ctx0" brushRef="#br2" timeOffset="-93325.96">28509 2700 576 0,'-16'0'115'0,"-3"1"12"16,-3 2 17-16,2 0 5 0,1 3-1 16,7 2-25-16,5 0-49 0,-1 1-18 0,4-1-22 15,-4-1-13-15,1 3-16 0,3-2-7 0,-1 3 2 16,-2 3 3-16,0-1 1 0,0 2-1 0,0 0-1 16,-2 3-15-16,0 0-25 0,2 1-30 0,1 0-30 15,0-2-40-15,-3 0-50 0</inkml:trace>
  <inkml:trace contextRef="#ctx0" brushRef="#br2" timeOffset="-93074.42">28806 2427 368 0,'-2'-12'109'16,"0"2"24"-16,2 10 24 0,0 0 7 0,0 0 3 15,0 0-33-15,-7-5-11 0,7 5-12 0,0 0-24 16,0 0-26-16,0 0-28 0,-4 1-9 0,1 5-9 16,-1 2-5-16,1 4-5 0,-3 4-14 0,0 6-2 15,0 3 1-15,-2 4 1 0,-3 3 5 0,1 4 6 16,-2 0-1-16,-1 2-1 0,0 2 0 0,-3 0 1 16,3 1-2-16,-3-3-17 0,1-2-36 0,2 0-42 15,3-5-47-15,1-6-55 0</inkml:trace>
  <inkml:trace contextRef="#ctx0" brushRef="#br2" timeOffset="-92666.5">28976 2217 360 0,'-20'-8'118'0,"2"0"22"0,1 4 32 0,4 0 23 0,13 4 23 16,-11-1-32-16,11 1-13 0,0 0-17 0,-2-1-15 16,5 1-11-16,7 2-20 0,1 1-20 0,3 2-24 15,6 3-16-15,4 4-16 0,2 2 1 16,4 4-7-16,3 2-11 0,-5 3-11 0,-1 6-6 16,-5 2-3-16,-1 5-5 0,-4 3-1 0,-7 0-9 15,-5 6-1-15,-5 6 2 0,-5 1-3 0,-9 3 6 16,-2 1 1-16,-4-2 5 0,-7 0 5 0,-3-2 3 15,-3-2 3-15,-4-1-2 0,0-6 2 0,1-5-3 16,-3-6 1-16,1-4 1 0,3-3-4 0,1-3 2 16,1-4-2-16,7-2 2 0,2-1 2 0,4-2 1 15,1-2-1-15,4-3 2 0,2-3-1 16,3 0 1-16,10-5 2 0,0 0-1 0,0 0 4 16,0 0-1-16,0 0 5 0,0 0-3 0,0 0 2 15,0 0-2-15,0 0-9 0,-3 0-11 0,2-1-22 16,2-2-24-16,-2-3-50 0,2-2-73 15,-2-2-97-15</inkml:trace>
  <inkml:trace contextRef="#ctx0" brushRef="#br2" timeOffset="-91374.5">24717 3691 180 0,'-14'-4'75'0,"2"1"18"0,-1 1 19 16,2-2 14-16,0 2 8 0,-1 1-1 0,1-1-10 16,2 0-5-16,9 2-11 0,-9 0-5 15,9 0-11-15,0 0-1 0,0 0 8 0,0 0 11 16,0 0 11-16,0-1-9 0,2-1 0 0,5 2-8 15,-1 0-3-15,5 0-6 0,6-3-14 0,5 1-16 16,9-1-10-16,10-3 2 0,9-1-6 0,5-2-3 16,7 0-3-16,8-2-6 0,12 0 3 0,4 1-9 15,3-2-11-15,0 1-5 0,-5-2-3 0,-5 3-3 16,-10 0-3-16,-9 3-2 0,-9 1-5 0,-10 1 2 16,-10 2 1-16,-10-1-2 0,-6 1 3 0,-15 3 5 15,11-4 6-15,-11 4 5 0,0 0 2 0,0 0-1 16,0 0 1-16,0 0 2 0,0 0-4 15,0 0-3-15,0 0-9 0,0 0-2 16,0 0-2-16,0 0-1 0,0 0 0 0,0 0-4 16,0 0 1-16,0 0-2 0,0 0 2 0,0 0 2 15,0 0-4-15,0 0 2 0,0 0-1 0,0 0 1 16,0 0-2-16,0 0 1 0,9-1 1 0,-9 1-3 16,6-2 3-16,-6 2 0 0,0 0 0 0,0 0 2 15,0 0-1-15,0 0-1 0,5-1 0 0,-5 1 0 16,4-2 0-16,-4 2-1 0,0 0-1 0,0 0 1 15,0 0 1-15,0 0 1 0,0 0-1 0,0 0-1 16,0 0 1-16,0 0 0 0,0 0 0 0,0 0 0 16,0 0-3-16,0 0 0 0,0 0 2 0,0 0-1 15,0 0 1-15,0 0-4 0,0 0 0 0,0 0-1 16,0 0 1-16,0 0-2 0,0 0-3 16,0 0 1-16,0 0-5 0,0 0 0 0,0 0 0 15,0 0-2-15,0 0 1 0,0 0 0 0,0 0 1 16,0 0-1-16,0 0 4 0,0 0 1 0,0 0 3 15,0 0 1-15,0 0 2 0,0 0-2 0,0 0 5 16,0 0 1-16,0 0 1 0,0 0 2 0,0 0-3 16,0 0 1-16,0 0 2 0,0 0 0 0,0 0-2 15,0 0 1-15,0 0-2 0,0 0 1 16,0 0 0-16,0 0 1 0,0 0-4 16,0 0 4-16,0 0-2 0,0 0 0 0,0 0 0 15,-1-1-3-15,-1 0 0 0,-1-1-1 0,3 2 0 16,0 0-2-16,0 0 2 0,0 0-1 0,0 0 0 15,0 0 2-15,0 0 0 0,0 0 2 0,0 0 1 16,0 0 0-16,0 0-2 0,0 0 1 0,0 0 1 16,0 0 0-16,0 0 1 0,0 0-1 0,0 0 0 15,0 0-1-15,0 0 2 0,0 0-1 0,0 0 0 16,0 0-1-16,0 0-3 0,0 0 0 0,0 0-2 16,0 0-5-16,0 0-6 0,0 0 0 0,0 0-5 15,0 0-3-15,0 0 1 0,0 0-4 0,0 0-2 16,0 0 7-16,0 0 3 0,0 0-1 0,0 0 4 15,0 0 4-15,0 0 1 0,0 0 5 16,0 0 1-16,0 0-1 0,0 0 1 0,0 0 6 16,0 0-1-16,0 0 0 0,0 0 1 0,0 0-2 15,-3 0 2-15,3 0 2 0,0 0-1 0,0 0-4 16,0 0 2-16,-3-1-2 0,3 1-1 0,0 0-3 16,0 0-3-16,0 0-2 0,0 0-2 0,0 0 0 15,0 0-1-15,0 0 0 0,0 0 0 0,0 0-3 16,-3 2 1-16,3-2-8 0,0 0-6 0,0 0-7 15,-7 1-6-15,7-1-11 0,0 0-6 16,0 0-4-16,0 0-11 0,0 0-9 16,-8 1-4-16,8-1-7 0,0 0-7 0,0 0-11 15,0 0-13-15,0 0-16 0,0 0-12 0,0 0-19 16</inkml:trace>
  <inkml:trace contextRef="#ctx0" brushRef="#br2" timeOffset="-89190.75">25775 3512 218 0,'-5'4'81'0,"3"2"7"0,2-6 5 0,0 0 0 15,0 0 2-15,-4 6-26 0,-3 0-22 0,2 1-17 16,0 0-15-16,-1 2-6 0,0 2-8 0,-2 2 1 16,0-3-2-16,-1 5 0 0,1 0-2 15,-4 3 1-15,4 2 4 0,-1-1 1 0,0 2-1 16,3-3-1-16,2 0 3 0,3-2 0 0,0 2 2 16,2-3-1-16,1 0-2 0,3-3-1 0,2-3 1 15,0 0 8-15,2-1 8 0,-1-2 11 0,2-1 11 16,-2-1 16-16,1-2 11 0,1-1 18 0,-1-2 15 15,3 0 1-15,-2-1 0 0,3-3 2 0,0-1 11 16,-2 0 11-16,0-1 9 0,-1 0 5 16,-1 0 6-16,-2-2 10 0,-3 0 4 0,0-2-5 0,0 1-13 15,-4-1-20-15,0-1-24 0,-1-1-24 0,-4-1-21 16,1-1-23-16,1-1-23 0,-3 1-18 0,-2 0-29 16,-1 0-39-16,-4 3-39 0,-4 2-23 15,-3 2-27-15,0 3-27 0,-1 4-44 16,-4 3-60-16,-2 5-47 0</inkml:trace>
  <inkml:trace contextRef="#ctx0" brushRef="#br2" timeOffset="-87007.28">27092 3604 149 0,'-7'-3'24'0,"1"0"7"16,0 1 4-16,-1-4 6 0,7 6 5 0,0 0-11 16,-6-6 0-16,5-1-1 0,-2 1-3 0,1-2-1 15,2 0 7-15,-3 4 1 0,-1-3 7 16,1-1 8-16,2 1 5 0,1-1 7 0,0 2 4 16,-1-2 2-16,0 2-6 0,0-1-6 0,1 1-8 15,0-1-10-15,2 2-5 0,-2-1-9 0,1 0-6 16,-1 6-7-16,0 0-4 0,0 0 0 0,2-6-3 15,-2 6 5-15,0 0 5 0,-1-7 3 0,1 7 10 16,-1-3 7-16,1 3 5 0,-1-5 6 0,1 5 5 16,0 0 2-16,0 0 3 0,-2-5 0 0,2 5-5 15,-3-4 1-15,3 4 0 0,0 0 5 0,-3-6 11 16,3 6 3-16,0 0-1 16,0 0 5-16,0 0 2 0,0 0 0 0,0 0-7 0,3-2-10 15,3-1-13-15,2 0-13 0,4 1-10 0,7-1-8 16,7 0-5-16,10-1-3 0,11-2 7 15,8 0 3-15,9 1 4 0,4-3-2 0,6 0 5 16,9 1 0-16,5 1 4 0,6-2 2 0,0 3-5 16,1-2-5-16,0 4-5 0,-4-1 2 0,-2 3-3 15,-5-2 0-15,-6 1-7 0,-7 0-6 16,-9 1-1-16,-11 1-2 0,-7-2 1 0,-10 1-1 0,-8-1 3 16,-7 1-2-16,-4 0 0 0,-4 1 4 0,-11 0 4 15,0 0 11-15,0 0 7 0,0 0 4 0,0 0-1 16,0 0 4-16,0 0 0 0,0 0-4 15,0 0-5-15,0 0-11 0,0 0-7 0,0 0-15 0,0 0-20 16,0 0-21-16,0 0-30 0,0 0-24 16,0 0-30-16,3-4-32 0,-3 4-35 0,0 0-40 15,0-3-31-15,0 3-36 0</inkml:trace>
  <inkml:trace contextRef="#ctx0" brushRef="#br2" timeOffset="-86592.48">27770 3619 456 0,'0'0'175'16,"-7"5"26"-16,7-5 21 0,0 0 17 0,0 0 23 0,0 0-29 16,-5 5-50-16,5-5-32 0,-5 5-31 0,4 0-25 15,-3-1-26-15,2 3-18 0,-1 0-22 0,1 5-14 16,1 2-6-16,-2 2-9 0,0 0-2 0,-2 0 2 16,1 2 6-16,-1 0 4 0,1 3 1 0,-1-1 3 15,1-1-3-15,1-3 2 0,-1 0-3 16,1-4-2-16,1 1 0 0,0-2-1 0,2-11-3 15,0 0-5-15,0 0 2 0,0 0 1 16,0 0-1-16,0 0 2 0,0 0-2 0,0 0-2 16,0 0-4-16,0 0-3 0,0 0-16 0,0 0-22 15,0 0-19-15,0 0-25 0,0 0-22 0,0 0-31 16,0 0-29-16,0 0-38 0,4 5-24 0,2-4-27 16</inkml:trace>
  <inkml:trace contextRef="#ctx0" brushRef="#br2" timeOffset="-86035.68">29233 2442 443 0,'-4'-9'106'0,"4"9"7"15,0 0 12-15,0 0 8 0,0 0 11 0,0 0-45 16,0 0-31-16,1-8-7 0,-1 8 0 0,5-6-3 16,3 4 72-16,-2 1-81 0,4 2-3 15,6-3 2-15,1 2 5 0,7-2-20 0,4 0 21 16,4 1 15-16,-1-3-72 0,0 0 82 16,-2 0 2-16,-2 1 4 0,-1-2 8 0,-6 2 23 15,-2 1-18-15,-18 2-13 0,0 0-3 0,0 0-6 16,0 0-2-16,0 0-9 0,0 0-12 0,0 0-6 15,0 0-13-15,0 0-7 0,0 0-9 0,0 0-6 16,0 0-10-16,0 0-4 0,9 2-11 0,-5 2-6 16,-4 4 2-16,-2 4-1 0,-3 4 0 0,-1 4 2 15,2 4 3-15,-4 5 4 0,3 7 1 0,-1 7 4 16,4 4 1-16,0 3 0 0,0 3-1 0,0 1 0 16,0 0 0-16,1 1 1 0,-1-2 0 15,-2-2 2-15,0-3-3 0,0-3 2 0,-1-8 2 16,-1-2-1-16,-2-4 1 0,-4-2-3 0,0-1 6 15,-3 0 0-15,-2-2 4 0,-3-1-2 0,-1-1 1 16,0-2 4-16,-4 2 0 0,1-1 1 0,-2-1-1 16,3 0 1-16,-1-4-4 0,0 0 0 0,5-4 2 15,2-1-4-15,0-1-3 0,3-1-1 16,3-4 1-16,11-7-4 0,-8 5 4 0,8-5-1 16,0 0 0-16,0 0 2 0,0 0 4 0,0 0 2 15,0 0-2-15,0 0 0 0,0 0 1 0,0 0 0 16,0 0-3-16,0 0-2 0,0 0-10 15,0 0-18-15,0 0-26 0,0 0-34 0,0 0-38 16,-3 2-44-16,3-2-64 0,0-2-70 0</inkml:trace>
  <inkml:trace contextRef="#ctx0" brushRef="#br2" timeOffset="-83959.28">8323 7478 166 0,'0'0'99'0,"0"0"26"0,0 0 27 0,0 0 25 15,0 0 22-15,0 0-6 0,0 0-11 0,0 0-5 16,0 0-9-16,0 0-5 0,0 0-12 16,-1 6-8-16,-3-1-8 0,0 1-11 0,-1-2-5 15,0 0-6-15,-1-3-3 0,-1 0-14 0,1-1-7 16,-2-1-8-16,8 1-12 0,-10-1-6 15,4 2-10-15,-1-1-10 0,0-1-12 0,-3 1-4 16,0-1-10-16,-2-2-7 0,-4 2 0 0,-4-2-6 16,-7 2-1-16,-4-1-1 0,-3-2 3 0,1 2-4 15,-2 0 2-15,-3-1 0 0,3 2-2 0,-4 1 3 16,0-1 2-16,0 2-3 0,3 1-2 0,2 0 4 16,1-1 2-16,0 1 0 0,-1-1 1 0,3 0 5 15,0 2-2-15,6-2 5 0,2 1-1 0,8-2 1 16,2-1-5-16,13 1-1 0,0 0-1 0,0 0-3 15,0 0-1-15,0 0-3 0,0 0-1 16,0 0-2-16,0 0-8 0,0 0-1 0,0 0-6 16,0 0-3-16,0 0-10 0,0 0-5 0,0 0-7 15,0 0-8-15,0 0-9 0,0 0-13 0,0 0-21 16,0 0-14-16,0 0-15 0,0 0-19 0,0 0-20 16,0 0-21-16,0 0-19 0,0 0-20 0,0 0-12 15,-4-2-23-15,1-2-14 0</inkml:trace>
  <inkml:trace contextRef="#ctx0" brushRef="#br2" timeOffset="-83342.33">7633 7343 419 0,'0'0'101'0,"0"0"26"16,0 0 20-16,0 0 17 0,0 0 14 0,0 0-14 16,0 0-15-16,0 0-15 0,0 0-11 0,0 0-18 15,0 0-12-15,0 0-7 0,0 0-6 0,0 0-5 16,0 0-6-16,0 0-7 0,-1-1-5 0,0 2-8 15,-1 0-6-15,-3 2-11 0,0 0-6 0,-3 1-9 16,2-1-6-16,-2 3-5 0,-1-1-8 0,0 3 0 16,3-4-3-16,-4 2 1 0,-1 3 3 0,-1 3-4 15,-3 2 2-15,0 0 1 0,-2 3 3 16,1-1 0-16,-2 1 1 0,4 0-2 0,0-1-4 16,2-3 4-16,2-2-2 0,10-11 2 0,-7 8-3 15,7-8 0-15,0 0 2 0,0 0-2 0,0 0 0 16,0 0-1-16,0 0-1 0,1 5-4 0,4-4 2 15,-1-1-1-15,2 0-6 0,1 0 2 0,2-4 4 16,4 2-2-16,3 2 3 0,4 0 3 0,2 1-1 16,-3 3 4-16,1 0 2 0,2 3 1 15,0 0-2-15,1 0 2 0,-2 3 0 0,-1-1-2 16,-2-1 0-16,-5 1-2 0,-3-2 2 0,-1 1-1 16,-3 0 0-16,-2-1-2 0,1-1 0 0,-5-6 2 15,0 0 2-15,0 0-1 0,0 0 0 16,0 0 3-16,0 0 0 0,0 0 2 0,0 0 4 0,0 0 5 15,0 0 10-15,0 0 8 0,0 0 15 16,0 0 14-16,0 0 15 0,0 0 9 0,0 0 7 16,0 0 7-16,0 0-6 0,0 0 2 0,4 0-4 15,-2-2-8-15,-2-3-8 0,1 0-7 0,-1-6-10 16,0-6-26-16,0-5-8 0,1-5-16 0,0-5-18 16,-3-4-20-16,1 5-8 0,0 0-5 0,0 1 2 15,0 2 16-15,0 2 4 0,-1 7 9 0,1 5 8 16,1 14 11-16,0 0 4 0,0 0-1 0,0 0-1 15,0 0-6-15,0 0-5 0,-4-12-3 0,4 12-5 16,0 0 4-16,-3-7-22 0,3 7-5 0,0 0-8 16,-1-8-11-16,-1 3-12 0,2 5-9 0,-2-6-11 15,-1 0-22-15,1-1 2 16,-1 1-21-16,0-2-25 0,0-2-22 0,-2 1-29 16,0 0-38-16,2-1-48 0</inkml:trace>
  <inkml:trace contextRef="#ctx0" brushRef="#br2" timeOffset="-82577.43">8489 7041 70 0,'-8'1'29'0,"8"-1"11"0,0 0 12 0,0 0 8 16,0 0 5-16,0 0 11 0,0 0 15 0,0 0 1 16,0 0 8-16,-1 0 8 0,2 0 2 0,2 0 20 15,5-1 19-15,2-3 3 0,4 1 3 0,0-2-3 16,5-2-13-16,-1-1-6 0,3 0-3 15,-6 0-10-15,-1 0-7 0,-1 1 3 16,-3-1-3-16,-10 8 2 0,9-5 2 0,-9 5 2 16,0 0-4-16,0 0-11 0,0 0-12 0,0 0-11 15,0 0-12-15,0 0-14 0,0 0-11 0,0 0-13 16,0 0-8-16,0 0-6 0,0 0-4 0,0 0-11 16,0 0-3-16,0 0-10 0,0 0-9 0,2 0-8 15,1 2-6-15,-3 2-14 0,-1 4-6 0,0 5 4 16,2 5 2-16,0 6 9 0,1 4 7 0,0 4 10 15,1 4 3-15,1 1 14 0,4 4 5 0,-2 3-2 16,1 0 1-16,0-1 2 0,-2-3-3 16,1-5 0-16,-1-1 1 0,0-2 1 0,0-6 0 0,-1-4 0 15,0-6 3-15,-1-4-5 0,-3-12 4 0,0 0-1 16,0 0 3-16,0 0-1 0,0 0 1 16,0 0 3-16,0 0-1 0,0 0 4 0,0 0 1 15,0 0 2-15,0 0 4 0,0 0 4 0,0 0 5 16,0 0 2-16,0 0 5 0,-3 5-4 0,-2-1 0 15,0-2-5-15,0-2-7 0,-2-1-9 16,-1 0-7-16,-3 0-5 0,-1 1-3 0,-5 2-1 16,-6 0 0-16,5 5 1 0,-2 3 0 15,-3-2 3-15,5 0 1 0,-2 0-1 0,2-1-3 0,1 0 1 16,17-7-1-16,0 0 3 0,0 0 5 0,0 0 4 16,0 0 0-16,0 0 8 0,0 0 1 15,-7 5 3-15,5-4 3 0,6 0-2 0,3-3-3 16,5-2 2-16,5 0 2 0,3-2 0 0,8-1 0 15,5-1 1-15,5-3 4 0,-1 1 6 0,5 0 1 16,5-2-4-16,4 1-1 0,-3 1-7 0,-3-1 1 16,-4 2-4-16,-6 1-8 0,-6 2-5 0,-5 1-2 15,-7 0-1-15,-17 5-4 0,0 0-3 0,0 0-9 16,0 0-9-16,0 0-13 0,0 0-17 0,0 0-30 16,0 0-32-16,0 0-35 0,0 0-35 0,0 0-36 15,0 0-46-15,0 0-48 0,0 0-56 0</inkml:trace>
  <inkml:trace contextRef="#ctx0" brushRef="#br2" timeOffset="-75325.72">19063 4631 95 0,'-7'23'67'16,"1"3"9"-16,0 1-1 0,3 1 3 0,-1-5-2 15,3-3-12-15,0-2 12 0,2-3 13 0,-1-15 9 16,1 13 24-16,-1-13 25 0,0 0 18 0,3 7 16 15,-3-7 4-15,5 1-5 0,1-2-13 16,0-2-20-16,0-2-21 0,0-1-20 0,1 0-17 0,0-1-11 16,-2-1 2-16,0 0 1 15,0-2-9-15,-1-3-15 0,1-5-12 0,1-1-4 16,-1-3 3-16,0-5 4 0,1-3-1 0,-2 0 0 16,-1 0 1-16,1 0 8 0,-1 2 4 0,-2 4 2 15,-2 7-6-15,-3 1-8 0,4 16-14 0,0 0-14 16,0 0-13-16,-4-9-17 0,-1 5-18 0,-4 7-20 15,-3 5-23-15,-1 8-10 0,-6 7 1 0,-1 5-8 16,-1 4 2-16,-1 4-2 0,0 5-1 0,1 1 11 16,2 0 16-16,2 5 6 0,3-4-14 0,5-5-16 15,5-6-14-15,2-5-13 0,5-3 4 16,2-3-4-16,5-5-5 0,3-5 4 0,3-4-7 16,5-4-6-16,4-6-2 0,5-2-24 0,2-4-13 15,7-3-20-15</inkml:trace>
  <inkml:trace contextRef="#ctx0" brushRef="#br2" timeOffset="-75090.63">19728 4206 388 0,'-21'1'58'0,"-1"2"15"16,3 0 14-16,-1 4 5 0,-1 3 15 15,-1 2-8-15,1 2-1 0,-3 3-3 0,0 6 21 16,-1 3-15-16,3 7-2 0,1 3-7 0,0 4-17 15,3 4-15-15,1 3-12 0,4 2-6 0,4 3-29 16,2 0-2-16,4 0-12 0,3 0 1 0,3-3 3 16,2-1-5-16,5-1 2 0,-2-5-1 0,4-3 1 15,0-3 1-15,-2-4 5 0,2-5-2 0,-1-5-1 16,2-4 1-16,-1-6-4 0,1-5 3 0,1-5-14 16,1-4-27-16,3-3-33 0,2-5-72 0,3-6-75 15</inkml:trace>
  <inkml:trace contextRef="#ctx0" brushRef="#br2" timeOffset="-74709.09">19543 4329 323 0,'-10'-6'96'16,"1"2"24"-16,9 4 20 0,0 0 19 0,-7-3 22 15,7 3-16-15,0 0-8 0,0 0-7 0,0 0-8 16,0 0-8-16,0 0-4 0,0 0-8 0,0-4-18 16,0 3-7-16,7-1-20 0,1 1-14 0,4-1-14 15,4 0-18-15,7-2-17 0,5-1-9 0,4-1-17 16,5-1-20-16,-2-1-19 0,0 0-27 0,-4 0-29 16,1 0-31-16,-4 0-30 0,-5 1-36 15,-23 7-30-15,0 0-29 0</inkml:trace>
  <inkml:trace contextRef="#ctx0" brushRef="#br2" timeOffset="-74405.33">19509 4284 264 0,'-15'0'113'16,"3"0"28"-16,1 2 30 0,11-2 22 0,0 0 3 16,-6 3-33-16,2 0-36 0,2 3-17 0,1 3-32 15,2 3-30-15,-1 5-28 0,3 4-26 0,-1 8-4 16,1 6-2-16,-2 6 5 0,-1 6-3 0,-1 6 4 15,-1 4 2-15,-2 4 0 0,-1 4 9 16,0 0 15-16,-2-1 23 0,-1-4-2 0,1-4 0 16,-2-4 5-16,1-3 17 0,1-5 0 0,1-5-2 15,0-7-16-15,2-5-18 0,-1-4-3 0,2-4 3 16,2-3-3-16,-1-1-17 0,2-15 2 0,0 0-5 16,0 0 7-16,3 8 13 0,0-4 10 0,3-2 10 15,2-1 14-15,0-2 17 0,2-1 0 0,0-3 0 16,0-1 0-16,5-3-14 0,7 0-7 0,5-3-18 15,6-2-40-15,4-3-55 0,3-4-50 16,0 0-52-16,6-1-70 0,-3 0-60 16</inkml:trace>
  <inkml:trace contextRef="#ctx0" brushRef="#br2" timeOffset="-73890.97">19906 4746 800 0,'-17'-18'129'0,"7"1"29"0,0 5 24 16,5 1 23-16,5 11 19 0,-4-8-29 0,4 8-10 15,-2-8-4-15,2 8-14 0,2-7-16 0,0 2-20 16,2 0-15-16,1 0-20 0,5-1-21 16,0-1-14-16,1-2-18 0,3-2-17 0,3-3-14 15,3 2-4-15,0-4-10 0,-1 2-2 0,2 1-2 16,-4 2-5-16,1 0-2 0,-4 3 2 0,1 0-7 15,-15 8-9-15,0 0-10 0,9-1 2 0,-3 6-6 16,-2 0-5-16,-4 5-2 0,-2 0-4 0,0 4 5 16,-2 2 12-16,-3 2 8 0,3 1 3 15,-2-1 3-15,1 0 7 0,0-2 2 0,-2 3 5 16,-1-1 3-16,0 1-3 0,-3-3-2 0,1-3-8 16,2-1-8-16,-1 0-10 0,2-2-12 15,-1-3-14-15,8-7-10 0,0 0-1 0,-1 6 4 16,1-2 6-16,4-2 10 0,1 0 7 0,2-2 11 0,4 0 14 15,-2 0 7-15,1-1 4 0,3 1-3 16,1 2 5-16,-5-1 2 0,4 1 4 0,1 2 1 16,1 1 0-16,-1 1 0 0,3 1 3 0,-2 1 1 15,1 1-1-15,-2 2 4 0,-2-2 10 0,-2 0 0 16,-5 0 1-16,-4-1-1 0,-2-1 0 0,-2 1 2 16,-3 1-2-16,0 0-3 0,-3 1-6 0,0 1 14 15,-2 2 3-15,-2-1 6 0,-1 2 2 0,-2 0-1 16,0-1 2-16,-7 1 0 0,-3-1-3 0,-2-2-14 15,-1-2-7-15,0-1-14 0,2-4-22 16,2 0-27-16,1-3-27 0,5-3-41 0,1-2-76 16,5-4-87-16</inkml:trace>
  <inkml:trace contextRef="#ctx0" brushRef="#br2" timeOffset="-73674.58">20514 4744 415 0,'0'0'100'0,"7"-12"9"15,-7 12 4-15,0 0 1 0,0 0-7 0,0 0-52 16,0 0-59-16,2-8-55 0,0 0-62 15</inkml:trace>
  <inkml:trace contextRef="#ctx0" brushRef="#br2" timeOffset="-73515.55">20541 4683 285 0,'0'3'86'0,"0"-3"16"0,0 0 8 0,0 0 6 15,0 0 3-15,0 0-33 0,0 0-26 16,0 0-18-16,0 0-19 0,0 0-32 16,0 0-25-16,0 0-29 0,0 0-29 0,0 0-33 15</inkml:trace>
  <inkml:trace contextRef="#ctx0" brushRef="#br2" timeOffset="-72458.28">19936 4685 169 0,'0'0'56'15,"0"0"21"-15,-7-5 9 0,2-1 17 0,3 0 16 16,3 1 7-16,2 1 1 0,-3 4-4 0,4-5-11 16,-4 5-13-16,0 0-7 0,0 0-16 0,0 0-14 15,0 0-21-15,0 0-16 0,2 1-10 0,-1-1-6 16,1 1-8-16,0 0-2 0,-6 5-1 0,1 2-2 16,0 2 1-16,-2 1 2 0,-3-1-1 15,2 1 4-15,1-4 3 0,2-1 2 16,3-6 3-16,0 0 3 0,0 0 0 0,0 0 1 15,0 0 2-15,0 0-1 0,0 0-5 0,0 0 1 16,0 0-1-16,0 0 3 0,0 0 7 0,0 0 18 16,0 2 13-16,5-2 17 0,4-1 17 0,-1-2 1 15,2-4 4-15,4-1 0 0,0 0-8 0,0-1-19 16,3-1-15-16,0-2-21 0,-4 7-17 0,-4 2-6 16,-9 3-5-16,0 0-8 0,0 0 0 0,0 0-4 15,0 0-4-15,0 0 1 0,2 0-1 0,-1 1-3 16,-3 3-8-16,0 1 7 0,-2 2-2 0,-3 2 4 15,-3 2 3-15,-2 1 5 0,0 1 2 0,-1-4 4 16,5-2 5-16,-2-1-10 0,2 0-2 16,-3-1 0-16,4 0 0 0,0-1-2 0,7-4 0 15,0 0 0-15,0 0-2 0,0 0 8 0,0 0 3 16,0 0 0-16,0 0 2 0,-5-2-1 0,2-3 1 16,0-2 3-16,1-5 6 0,4-2 6 0,3-3 7 15,4-4 6-15,1-5-2 0,4-1 1 0,0-1-3 16,1 3-2-16,1 2-5 15,-1 3-10-15,0 6-8 0,-1 3-8 0,-4 2 0 0,-2 6-3 16,0 5 3-16,-3 2-1 0,0 3 0 16,-3 4 5-16,0 0 1 0,-1 0 1 0,0 0 0 0,-1 2 5 15,0 1 0-15,0 0 2 0,-3 1 0 16,1-2 1-16,-2-2-1 0,0-1 0 0,0-1 1 16,-1 0-3-16,-1 1-4 0,-1-4-9 0,0 0-3 15,-1-1-1-15,-2 0-1 0,-1-2 5 0,0 1 0 16,-1-2 0-16,1 1 6 0,-2-3 8 0,1 0 10 15,2-1 4-15,2-1 5 0,0-2 1 0,2-4 3 16,3-2 2-16,1-3 8 0,-1-1 12 0,6-7 2 16,1 1 1-16,5-2-6 0,1-1-4 0,3 0-5 15,2-1-3-15,3 4-13 0,2 1-14 0,2 6-9 16,1 0-8-16,0 8-2 0,-1 1-1 0,0 4 6 16,-3 2-3-16,1 3 2 0,-3 1 0 15,-4 4 0-15,-1 1 4 0,-3 0 4 0,-1 1-1 16,-5 4-2-16,-1 0 3 0,-4 4 0 15,0 2 4-15,-2 2 3 0,-2 4-2 0,0 1-1 16,-4 2 1-16,0 2 2 0,-2 2 1 0,-1 1 1 16,-4-1-1-16,-1-1-7 0,-3 0 3 0,-4-3-1 15,-1-3-1-15,-2-2 2 0,1-3-1 0,1-4-1 16,1-1-1-16,3-6 6 0,5-3-1 0,2-2 3 16,15-7 3-16,0 0 4 0,0 0 10 0,0 0 21 15,0 0 21-15,0 0 13 0,0 0 7 0,0 0 8 16,-4 4 0-16,6-2-3 0,4-2-9 0,2 0-22 15,2-1-19-15,3 0-6 0,0 0-4 0,3 0-7 16,-1 1 0-16,3 1-5 0,-9 0 2 16,2 1-4-16,2-1-1 0,1 1-5 0,5 0-5 15,3 1-1-15,2 2-2 0,3-2-1 0,-1 1-18 16,0-1-33-16,-1 1-35 0,1 0-26 0,-4 0-32 16,2-1-42-16,-4-1-60 0,-5-1-71 0,1-1-70 15</inkml:trace>
  <inkml:trace contextRef="#ctx0" brushRef="#br2" timeOffset="-72106.94">20659 4898 832 0,'-16'0'171'0,"3"0"29"0,13 0 22 0,0 0 18 15,0 0 18-15,0 0-56 0,0 0-32 0,0 0-22 16,0 0-28-16,0 0-25 0,0 0-24 0,0 0-17 15,0 0-18-15,0 0-13 0,0 0-8 0,0 0-2 16,-13-2 0-16,13 2 1 0,0 0 7 0,0 0 7 16,0 0 9-16,0 0 6 0,0 0 5 0,-5-5 10 15,4 1 7-15,3 1 6 0,3-2 6 0,3-1-3 16,-1-1-7-16,0 0-7 0,1-1-7 0,2 1-12 16,1 2-15-16,-3 2-11 0,2 1-15 15,-3 2-8-15,-7 0-1 0,0 0 0 0,7 1-2 16,-2 2-2-16,-5-3 3 0,3 4 0 0,1 2 1 15,-2-2-3-15,-1 3-5 0,-2 0-12 16,1 1-7-16,-3 2-8 0,-1 0-7 0,0 1-7 16,0 2 0-16,0 2 3 0,-2 1 6 0,-1 4 6 15,-2 3 6-15,-1 2-11 0,-1 1-14 0,-4 3-16 16,-2-1-33-16,-3 2-42 0,-3-2-56 0,-1-4-74 16</inkml:trace>
  <inkml:trace contextRef="#ctx0" brushRef="#br2" timeOffset="-71649.3">20972 4623 1016 0,'-6'-12'126'0,"-1"3"27"0,3 1 29 0,4 1 22 15,-2 2 21-15,2 5-25 0,5-6-2 0,-1 1-12 16,3 1-22-16,-2 0-19 0,3 0-22 0,1-2-16 15,0 0-23-15,2-1-27 0,3 0-19 0,2-1-12 16,-2-3-12-16,-1 3-11 0,-1-1-9 16,1 2-5-16,-2 1-3 0,-11 6 0 0,11-5-5 15,-1 5-9-15,1 2-3 0,-3 4-3 16,-1 4-4-16,-2 0-9 0,-1 2-13 0,-1 0-12 16,-1 0 4-16,0 2 10 0,-2 0 5 0,-3 0 3 15,-1 0 6-15,-3-3 9 0,-2 1 7 0,-3 1 11 16,2 0 0-16,1 0-9 0,0-2-12 0,-2 2-12 15,4-5-19-15,-2 1-18 0,9-9-11 0,0 0-12 16,0 0-15-16,-4 8 2 0,4-8 9 0,0 0 9 16,0 6 20-16,4-3 20 0,5-1 21 0,-2-1 26 15,1-1 25-15,4 1 24 0,2-2 13 0,3 1 11 16,3 1 3-16,1-1-1 0,-1 2 1 0,-2 2-6 16,0-1-8-16,-2 2-10 0,0-2-5 15,-5 2-6-15,-11-5-2 0,7 7 0 0,-4 1-2 16,-6 0-4-16,-2 2 0 0,-5-1-6 0,-2 1-7 15,-1 2-8-15,-2 4-1 0,-3 1-4 0,-3 0-23 16,1-1-34-16,-2-1-47 0,-1-2-64 16</inkml:trace>
  <inkml:trace contextRef="#ctx0" brushRef="#br2" timeOffset="-71292.93">21377 4277 1388 0,'8'-21'166'16,"1"7"6"-16,-1 4 1 0,0 5 1 0,-2 2-3 16,2 4-92-16,0 1-52 0,2 1-10 0,5 2-9 15,1-1-7-15,4 1 2 0,2 0 2 0,2 2 19 16,4 0 7-16,3 0 7 0,0 0-4 0,0 0-4 16,-4-1-1-16,-3 0-3 0,-3-1-2 0,-4 1-18 15,-1-1-8-15,-9 1-3 0,-3 0-3 0,-2 1 1 16,-3 3 0-16,0 4 3 0,0 3-2 0,1 3 2 15,0 7 0-15,1 3 1 0,0 5 1 0,0 4 1 16,0 2 0-16,0 3 1 0,0 2 1 16,-2-1-1-16,-1-3 0 0,-1 1 2 0,1-5-2 15,-3-3 1-15,0-2 0 0,-5-3 1 16,0-1-1-16,-1-2 3 0,-3-3 2 0,0-2-2 16,-4 2 2-16,-1-2 1 0,-4 2 2 0,-4-2 0 15,0-1-3-15,-2-1-4 0,1-2-11 0,0-2-19 16,2-2-33-16,3-3-39 0,3-2-47 0,4-2-54 15,16-7-44-15,0 0-42 0,0 0-26 0</inkml:trace>
  <inkml:trace contextRef="#ctx0" brushRef="#br2" timeOffset="-70973.64">22187 4724 518 0,'15'-7'204'0,"-15"7"8"0,10-1 21 0,-10 1 22 16,5-3 12-16,0 3-108 0,-5 0-39 0,4 0-7 15,1 0-4-15,3 2-2 0,-1-1-17 0,3 1-24 16,-2 0-12-16,3-1-12 0,0-2-12 0,0 1-10 16,6 0-6-16,4-1-9 0,5 1-2 15,1-1-4-15,1 2-26 0,3-2-37 0,-2 0-37 16,-3 1-52-16,-4 0-61 0,-3 3-51 0,-4 1-27 16,-9 3-11-16,-6 1 18 0,-9 5 32 0,-5 3 36 15,-5 3 50-15,-3 3 75 0,-1 0 67 0,-1 1 32 16,1-3 31-16,1 0 20 0,-1-4 18 15,5-1 22-15,2-3 21 0,4-3 11 0,12-9 10 16,0 0 13-16,0 0 8 0,0 0 10 0,-4 6-5 16,6-2-7-16,3-2-11 0,3 0-30 0,3 0-20 15,1 0-17-15,7-2-22 0,0 0-19 0,7 0-9 16,2-1-17-16,1-2-28 0,2-1-42 0,2-2-72 16,3 0-106-16</inkml:trace>
  <inkml:trace contextRef="#ctx0" brushRef="#br2" timeOffset="-70281.19">23953 4628 282 0,'-16'-3'68'15,"5"6"5"-15,2 0 13 0,2 4 2 0,5 0-2 16,2 1-30-16,1 2-22 0,-1 2-3 0,0 1-4 16,1 1-5-16,-1 0-10 0,0-3-4 0,-1 1 3 15,0-3 1-15,1 2-1 0,0-11-2 0,0 0 6 16,0 0 8-16,0 0 7 0,0 0 9 0,-6 6 6 16,6-6 4-16,0 0 0 0,0 0 5 0,0 0 2 15,0 0 8-15,-3 1 11 0,1-2 4 0,0-1 10 16,2-3 10-16,-1-1-17 0,-1-3 27 0,3-3-7 15,0-3-4-15,0-4-14 0,4 0-6 16,5-1-14-16,3-1-19 0,1-2 16 16,3-1-39-16,1 2-3 0,5 4-15 0,-1 0-7 15,3 4-8-15,-2 4-4 0,-1 6 5 0,-4 4-3 16,-3 0 3-16,-2 5 0 0,-3 2 0 0,-4-1 2 16,-3 1 2-16,0 1 2 0,-3 1 0 0,-2 2 1 15,0-2-1-15,-2-1-1 0,1 0 4 0,-2-1-3 16,1 2-1-16,0 0 1 0,1-1-10 0,0 1-30 15,1-2-21-15,-1 0-25 0,0 1-23 0,0-1-15 16,2 0-6-16,1-7-10 0,0 0 9 0,0 0 32 16,0 0 25-16,0 0 37 0,0 0 37 15,2 3 32-15,3-4 19 0,2-1 11 0,0-2 5 0,3-3 5 16,1 0 4-16,5-2-5 0,5-3-15 16,1-2-14-16,1 1-5 0,-2 4 5 0,-4 2 0 15,0 3 5-15,-2-1-5 0,-2 4-6 0,-13 1 0 16,0 0-1-16,8 1-4 0,-4 2-8 0,-2 4-7 15,-2 2-15-15,-1 2-25 0,-2 1-33 16,-1 0-34-16,1 3-44 0,0 1-53 0</inkml:trace>
  <inkml:trace contextRef="#ctx0" brushRef="#br2" timeOffset="-69891.69">25343 4451 518 0,'12'-5'109'0,"-12"5"34"0,0 0 25 0,0 0 20 15,2-5 13-15,-1 0 17 0,-3 3-27 0,2 2-33 16,-4-5-32-16,-1 4-32 0,-3-1-27 0,1-1-17 16,-3 2-16-16,0 4-17 0,-1 0-13 15,-2 2-6-15,-2 3-2 0,-2 2-3 0,-3 7 0 16,1 4-4-16,-1 1 2 0,-1 4-2 16,3 3 3-16,0 0-4 0,3 3 1 0,3 0 1 15,3-1 0-15,4-2 1 0,4-6-6 0,0-2 3 16,3-2-3-16,5-2 6 0,3-3 1 0,3-3 0 15,5-4-3-15,4-3-2 0,3-1-21 0,4-3-21 16,4-3-17-16,1 0-50 0,2-3-41 0,1-3-47 16,-1 0-35-16</inkml:trace>
  <inkml:trace contextRef="#ctx0" brushRef="#br2" timeOffset="-69608.84">25801 4179 610 0,'-14'-9'146'0,"6"0"26"0,0 1 22 0,3 1 11 15,0 1 7-15,0 1-43 0,5 5-31 0,0 0-26 16,0 0-33-16,0 0-28 0,0 0-26 0,0 0-12 16,-3 1-79-16,1 4 60 0,-4 5-7 15,-3 5-5-15,1 5 0 0,-3 5 1 16,-3 8 4-16,1 4 0 0,0 9 74 0,0 7-69 15,0-4 1-15,2 5 4 0,2-4 0 0,4 0 1 16,2-2 0-16,5-3 2 0,2-5-3 0,3-2 6 16,3-8 1-16,2-5 2 0,3-3 2 0,0-4-11 15,2-2-14-15,1-3-25 0,1-4-34 0,0-1-52 16,2 0-40-16,2-3-53 0</inkml:trace>
  <inkml:trace contextRef="#ctx0" brushRef="#br2" timeOffset="-69208.19">25940 4488 835 0,'-33'-8'140'16,"6"-4"31"-16,6 7 23 0,10-4 21 0,11 9 18 16,0 0-22-16,0 0-10 0,0 0-17 0,0 0-20 15,-9-7-23-15,7 1-14 0,5 1-16 0,3-1-15 16,3 2-22-16,3-4-18 0,3 2-21 15,2-3-12-15,2-2-9 0,1 0-10 0,0 0-4 16,0 1-7-16,2-1 2 0,1 0-14 0,2 2 2 16,-2 2-1-16,-4 1-13 0,1 2-17 0,-4 1-15 15,0 3-3-15,-3 2-3 0,-1-1-3 16,-3 5-1-16,-4 1 1 0,-4 3 13 0,-3 1 14 16,0 2 12-16,-2 0 6 0,-2 3 3 0,-3 1 14 15,-1 0 2-15,-3 5 0 0,-3 2-1 0,-1-1 3 16,0-1-2-16,-1-2-2 0,1 1-3 0,-1-1-2 15,4-4-4-15,0-1-2 0,4 0-9 0,0-4-14 16,6-4-8-16,1 1-7 0,4-1-1 0,2-3-1 16,0 0 5-16,1-1 4 0,0 0 8 0,3 1 15 15,2-2 15-15,-1-3 11 0,3 0 5 0,-2 0 4 16,4-1-1-16,2 0 2 0,4-3-14 0,5-2-27 16,2 0-47-16,3-2-57 0,2-3-53 15</inkml:trace>
  <inkml:trace contextRef="#ctx0" brushRef="#br2" timeOffset="-69041.4">26479 4486 542 0,'-3'-4'226'16,"3"4"21"-16,0 0 10 0,0 0 2 0,-7-1 0 16,1 0-90-16,-1 1-58 0,-1 1-45 0,-2 1-39 15,7 5-23-15,0 5-9 0,1 0-4 0,-3 5 3 16,-3 3 2-16,1 2 7 0,-3 1 1 0,0 2-18 15,-1 3-37-15,-2 0-44 0,2 1-57 0,-2-3-75 16</inkml:trace>
  <inkml:trace contextRef="#ctx0" brushRef="#br2" timeOffset="-68041.7">26734 4284 228 0,'0'0'88'0,"0"0"31"16,0 0 28-16,0 0 27 0,-6-2 28 0,6 2 24 15,0 0 2-15,0 0-7 0,0 0-14 0,0 0-9 16,0 0-11-16,0 0-17 0,0-1-19 0,0 1-18 16,0 0-25-16,4 0-26 0,3-2-17 0,2 0-24 15,2 2-18-15,1-2-12 0,0 0-10 0,1 3-6 16,-4 0-7-16,0 0-2 0,1 2-7 0,-2 0-10 16,2 3-8-16,-4-1-4 0,-2 2-18 15,-2 1-14-15,-1 0-3 0,-3 3 5 0,-2-1 6 0,-1 4 13 16,-6 1 8-16,0-1 5 0,-4 0 11 15,1 0 12-15,-2 4 6 0,-1 3 2 0,-1 0-1 16,1 0-3-16,-3 0 4 0,5 1-1 16,1-1 4-16,3 1 5 0,0-2-1 0,3 1-4 15,5-5 2-15,0-2 0 0,4-3-3 0,1-1 1 16,1-1 3-16,-3-9-3 0,6 4 4 0,-6-4 4 16,7 3 2-16,-3-1 11 0,4-1 13 0,-1-2 6 15,0 1 1-15,3-1 5 0,1 0 1 0,3-1-1 16,2 1 2-16,4 0-11 0,1-1-20 0,6-2-33 15,2 0-25-15,6-5-40 0,5-2-66 16,-2-3-79-16</inkml:trace>
  <inkml:trace contextRef="#ctx0" brushRef="#br2" timeOffset="-67525.27">27171 4557 357 0,'0'0'76'0,"0"0"10"16,0 0 14-16,0 0 9 0,0 0 5 0,0 0-19 16,-5 4-16-16,5-4-8 0,0 0-6 15,0 0-4-15,0 0-8 0,0 0-6 0,0 0-3 16,0 0-5-16,0 0-6 0,0 0-3 0,0 0-8 16,0 0-3-16,-6 0-5 0,1-4-3 15,5 4-1-15,0 0-4 0,-5-4 1 0,-1-1 0 16,6 5 1-16,0 0-5 0,0 0-6 0,-2-6-9 15,0 0-10-15,0-4-7 0,0 6-19 0,1-3-10 16,-1-8-13-16,2 0-13 0,0-1-24 0,0-3-27 16,-1-3-3-16,1-3 7 0,-1-3 18 15,-1 0 8-15,2-4 14 0,-4 1 14 0,0-1 29 0,-4 0 37 16,2 1 25-16,-1 4 16 0,0 2 12 16,-3 3 6-16,2 3 2 0,0 3 2 0,0 5 1 15,1 2-4-15,7 9-11 0,0 0-4 0,0 0-1 16,0 0 9-16,0 0 9 0,0 0 4 0,0 0 9 15,0 0 5-15,-1-3-1 0,1 6-10 0,2 2-3 16,1 4-10-16,1 3-8 0,3 0-7 0,1 3-8 16,1 4-3-16,2 0-4 0,0 5 1 0,-3-1-9 15,2 3-5-15,-1 0-4 0,1 4 6 0,0-1 8 16,-2 2 2-16,0 2 58 0,-2-1-54 0,0 0-1 16,-2-1-1-16,-1-1 1 0,-3-1-2 15,-1 0-6-15,-3-1-6 0,-5 2-54 16,0 0 54-16,-3 0 4 0,-4 1 4 0,-1 2 0 0,-9 3-2 15,-3-1 3-15,-5 1 3 0,-4-3-24 16,1-1-40-16,-1-2-66 0,0-5-74 0</inkml:trace>
  <inkml:trace contextRef="#ctx0" brushRef="#br2" timeOffset="-67170.5">27527 4702 487 0,'0'0'61'0,"0"0"1"16,0 0 5-16,0 0-1 0,0 0 1 16,0 0-25-16,0 0-14 0,0 0-13 0,0 0-8 15,0 0-3-15,0 0-4 0,0 0 4 0,0 0 5 16,0 0 16-16,0 0 25 0,0 0 26 0,0 0 27 15,0 0 32-15,0 0 29 0,-4-3 22 0,3-1 21 16,1 1-1-16,4-1-12 0,0 0-20 0,4 1-27 16,-2 0-28-16,3 2-33 0,-1 1-27 15,-8 0-25-15,0 0-18 0,0 0-13 0,8 0-12 16,-8 3-2-16,0 0-5 0,-2 2-5 16,-2 2-8-16,-2 0-3 0,-1-1 0 0,-2 2 1 0,1 0 0 15,-3 0-14-15,-1 1-12 0,1 2-19 16,-3 1-32-16,1 2-28 0,0 1-42 0,-2 1-71 15</inkml:trace>
  <inkml:trace contextRef="#ctx0" brushRef="#br2" timeOffset="-66772.47">28117 4350 180 0,'-16'5'50'0,"3"0"29"16,4 3 3-16,1 0 1 0,2 0 1 0,0 0 2 15,3-1 2-15,3-7-11 0,-1 8-31 0,1-8-32 16,0 0 0-16,0 0 7 0,0 7 19 16,0-7 19-16,0 0 26 0,0 0 15 0,2 1 19 15,1-1 24-15,1-2 17 0,-4 2 11 0,0 0 0 16,0 0-10-16,3-4-12 0,0 0-6 0,2-3-13 15,-1-1-18-15,-2-4-22 0,0-1-19 0,-2-1-17 16,-1 4-18-16,-1-1-16 0,1 1-14 0,-2 2-12 16,0 1-11-16,-3 0-11 0,-1 4-10 0,-1 2-17 15,0 3-12-15,-5 4-2 0,-4 2 2 16,-3 2 2-16,-1 6 0 0,0 2 3 0,1 3 0 16,-1 8 15-16,0 1 12 0,1 2-2 0,2 1-1 15,7-3-2-15,4-2 1 0,3-1 10 0,4-4 11 16,3-3 1-16,1-3 3 0,8-7 5 0,6-2 4 15,3-2-8-15,6-4 3 0,2-1-7 0,1-3-25 16,4-1-30-16,3-3-32 0,2-1-40 0,3-3-37 16,0-2-31-16</inkml:trace>
  <inkml:trace contextRef="#ctx0" brushRef="#br2" timeOffset="-66525.64">28694 4020 468 0,'-22'-9'141'16,"2"2"10"-16,4 3 13 0,-1 0 3 0,5 2 0 16,2 3-77-16,1 2-39 0,1 3-17 0,-3 5-13 15,-2 3-12-15,-1 5-15 0,-2 5-2 0,-4 4 2 16,-2 6-4-16,0 4 3 0,-3 4-3 0,3 4 5 16,1 5 3-16,1 1 2 0,5 0-3 0,1 0 1 15,4-2 3-15,4-3-1 0,3-4 4 0,4 2 0 16,2-5-1-16,2-5 4 0,3-6 3 0,5-3-3 15,2-5-3-15,4-2-22 0,4-6-42 16,3-3-43-16,4-3-37 0</inkml:trace>
  <inkml:trace contextRef="#ctx0" brushRef="#br2" timeOffset="-64891.11">28818 4272 60 0,'0'0'19'15,"0"0"8"-15,0 0 9 0,0 0 10 16,0 0 11-16,0 0 7 0,4-6 14 0,-4 6 11 16,0 0 8-16,0 0 12 0,0 0 7 0,0-3 3 15,0 3 6-15,0 0 2 0,0 0-1 0,0 0 2 16,0 0-2-16,0 0-1 0,0 0-5 0,0 0-3 15,0 0-4-15,3-4-2 0,-3 4 1 0,0 0-6 16,0 0-10-16,0 0-17 0,0 0-13 16,3-2-9-16,4 3-13 0,-7-1-14 0,0 0-18 15,6 1-13-15,-6-1-6 0,0 0 0 0,0 0-2 16,0 0-5-16,8 7 0 0,-6-7-2 0,-2 4-3 16,2 6-7-16,1 1-1 0,2 4 0 0,-5 1 3 15,1 2 4-15,-1 1 2 0,1 1 1 0,0-4 5 16,-1 0 8-16,2-1 3 0,-1 0-1 0,-1 1 1 15,-1 0 1-15,-1 0-3 0,1-1-19 0,-1 0-22 16,0 1-20-16,0 0-21 0,0 2-26 16,0 1-28-16,1 0-39 0,-2-2-50 0,0-3-31 0</inkml:trace>
  <inkml:trace contextRef="#ctx0" brushRef="#br2" timeOffset="-64509.38">29224 4518 682 0,'-4'4'164'15,"4"-4"17"-15,-5 2 10 0,-1-1 2 0,1-3 2 0,-1 0-55 16,1-1-50-16,5 3-29 0,0 0-16 15,0 0-16-15,0 0-11 0,0 0-1 0,0 0-1 16,-5-6-3-16,1-1 4 0,4 7 5 0,0 0 4 16,0 0 7-16,-2-8 8 0,3 4 6 0,-1 4 10 15,0 0 8-15,2-2-2 0,-2 2-2 0,4-2-4 16,2-1-11-16,1 2-3 0,0-1-5 0,3 2-11 16,-2 0-6-16,0 0-3 0,0 3-4 0,-8-3-2 15,0 0 2-15,0 0-3 0,0 0-1 0,0 0 0 16,3 6-7-16,-2-1-13 0,-3-1-18 15,-3 3-19-15,0 2-18 0,-2 1-17 0,1 1-21 0,-3 1-34 16,-2 3-32-16,-2 2-19 16,0 0-28-16,2 3-39 0</inkml:trace>
  <inkml:trace contextRef="#ctx0" brushRef="#br2" timeOffset="-63606.86">29444 4351 133 0,'-10'-3'48'0,"10"3"6"15,0 0 0-15,0 0 1 0,0 0 3 0,0 0-11 16,0 0-10-16,0 0-15 0,0 0-9 0,0 0 0 15,0 0 4-15,0 0 8 0,0 0 8 0,0 0 12 16,0 0 12-16,0 0 9 0,0 0 10 0,0 0 6 16,0 0 7-16,0 0 1 0,0 0-3 0,0 0-3 15,-5-5-8-15,5 5-5 0,0 0-8 0,0 0-6 16,0 0-7-16,0 0-8 0,-7-4-7 16,7 4-6-16,0 0-4 0,0 0-4 15,0 0 2-15,0 0-2 0,0 0-1 0,-4-4 1 16,4 4 0-16,0 0 2 0,0 0 1 0,0 0-3 15,-2-5-4-15,2 5-3 0,0 0-2 0,0 0-4 16,0 0-1-16,0 0-1 0,0 0-2 0,0 0 2 16,0 0-5-16,0 0 2 0,0 0-3 0,0 0 0 15,0 0-1-15,0 0-1 0,0 0 2 0,-1-4-5 16,1 4-1-16,0 0-1 0,0 0 0 0,0 0-4 16,0 0 2-16,0 0 3 0,0 0 2 0,0 0 8 15,0 0 1-15,1-6-1 0,1 2 6 0,1-2 8 16,-3 6 6-16,3-6 5 0,-1-1 0 0,2 2 2 15,-4 5 5-15,3-4 6 0,-3 4-1 0,4-6-1 16,-4 6-6-16,0 0-6 0,0 0-1 16,0 0-7-16,0 0-2 0,0 0-7 0,0 0 1 15,0 0-7-15,0 0-1 0,0 0-1 0,0 0-1 16,0 0-1-16,0 0 2 0,2-5-2 0,0-1 4 16,-1 1 0-16,2-2 5 0,-3 7 7 0,3-6 4 15,1-1 5-15,1 1-2 0,4-1 3 0,0 0-5 16,2 0 0-16,2 0-3 0,-1 0-9 15,1 1-4-15,0 1-3 0,-1-1 0 0,0 3-5 16,-2-1 0-16,-2 3 0 0,2-1-3 0,-2 2 0 16,0 2-3-16,2 0-4 0,0 3-2 0,3-1-6 15,-1 2-1-15,-2 1-2 0,2 0-3 16,-1-1 0-16,-4 1 1 0,0 0-2 0,-7-7-3 16,3 6 6-16,-2-1 0 0,-4 1 0 0,-1-1 3 15,-1-1-8-15,-2-1-13 0,-1 0-15 0,0 1-2 16,-2 0-5-16,2 1 2 0,-1 0 0 0,-2 0 0 15,3 0-2-15,-3-1-1 0,4 0 0 0,1 1-9 16,6-5-10-16,0 0-15 0,0 0-10 0,0 0-6 16,-3 7 6-16,0-2 17 0,4-1 16 0,1-1 19 15,3-1 21-15,3 0 17 0,3-1 19 0,-1 1 21 16,2 0 10-16,1 0 5 0,-2-2 10 0,1 2 7 16,0 1 10-16,1 1 5 0,0 1-6 15,-1 1-11-15,1-1-7 0,-2 2 0 16,-3-1-4-16,-1 2 2 0,1-1-6 0,-4-1-7 15,-3 0-3-15,-2 0-2 0,0 1 1 0,-2-3-5 16,-2 1-1-16,5-5-14 0,-7 6-3 0,2-2-4 16,-2 0 6-16,-2 0 2 0,0 1-2 0,1-2 2 15,-4 3-5-15,0 0 1 0,-3 2-12 0,-1-1-14 16,-3-2-27-16,-2 1-40 0,-1 0-37 0,-1-3-52 16</inkml:trace>
  <inkml:trace contextRef="#ctx0" brushRef="#br2" timeOffset="-62491.45">29754 4016 30 0,'0'0'9'0,"0"0"-1"0,0 0 1 15,0 0 1-15,0 0 0 0,-6-5-1 0,6 5 4 16,0 0 7-16,0 0 5 0,0 0 7 0,0 0 10 16,0 0 7-16,0 0 9 0,0 0 6 0,0 0-3 15,0 0-3-15,0 0-6 0,0 0-4 0,0 0-10 16,0 0 2-16,0 0 1 0,0 0-8 0,0 0-1 16,0 0 3-16,0 0 4 0,0 0 0 15,0 0 7-15,0 0-4 0,0 0-2 0,0 0 3 16,0 0 3-16,0 0-4 0,0 0 5 0,0 0 6 15,0 0 3-15,0 0 3 0,0 0 3 0,0 0 9 16,0 0-2-16,0 0 4 0,0-3-6 0,1 1-4 16,1 0-5-16,2 0-7 0,1 1-8 0,2 2-10 15,1-1-2-15,1 0 0 0,4 0-3 0,1 0-1 16,-3-1-3-16,5-2-2 0,0 1-1 0,2 0 1 16,2 0-2-16,0-1-4 0,4 0-1 0,0 0-2 15,2 1-2-15,-1-1-1 0,-2 2-3 16,-1 0-2-16,-3 1-3 0,-5-2-3 15,-1 1 0-15,0 1-2 0,-13 0 0 0,0 0-1 16,0 0-1-16,0 0 0 0,0 0-1 0,0 0 5 16,0 0-3-16,0 0 2 0,0 0-1 0,0 0 2 15,0 0 0-15,0 0-1 0,0 0 4 0,0 0-2 16,0 0 0-16,0 0-5 0,6 5 3 0,-3 1 0 16,-1 4-1-16,-2 2-3 0,1 2-2 0,-1 5-1 15,1 2 2-15,0 5 2 0,0 2-1 0,-1 6 2 16,4-2-3-16,-2 0 5 0,0-1 1 0,-3 1 0 15,1-2-2-15,0-1 1 0,-1-3-1 0,1 1 1 16,-2-2 3-16,2-1-4 0,-3 0 2 0,3-1-2 16,-1-3 1-16,1-1 1 0,-1 2 4 15,-1-2-5-15,2-1 1 0,-1-3 1 0,2-3 0 16,-1-4 1-16,0-8 2 0,0 0 0 0,1 7-2 16,-1-7 1-16,0 0 1 0,0 0 0 0,0 0 0 15,0 0-2-15,0 0 0 0,0 0-1 0,0 0 0 16,0 0 3-16,-1 7-4 0,1-7 1 0,0 0-2 15,0 0 2-15,-1 8-1 0,1-8 1 16,0 0 1-16,0 0-2 0,0 0 2 0,0 0-1 16,0 0 0-16,0 5 2 0,0-1-2 0,0-4 3 15,0 0-6-15,-1 7 1 0,-1-2 2 0,1 0-1 16,-1 2 1-16,1 0-3 0,1-1 2 0,0-6-4 16,-1 6 4-16,1-6-1 0,-1 6 1 15,-1 0 0-15,2-6 1 0,0 7 1 0,0-1-1 0,0 0 0 16,1-1 3-16,-1-5-2 0,1 6-1 15,-1-6 0-15,0 7 0 0,0-7 2 0,0 0-1 16,0 0 1-16,1 7-2 0,0-2 3 0,-1-5-1 16,0 7 4-16,0-7-2 0,0 6-1 0,0 1 0 15,0-3 1-15,0-4-2 0,0 6 0 0,0-6 1 16,0 0-3-16,0 0 3 0,0 0-2 0,0 0 5 16,0 0-3-16,0 0 3 0,0 0-3 0,0 0 4 15,0 0 2-15,0 0 1 0,0 0 4 0,0 0 5 16,0 0 6-16,-4 2 2 0,0 0 4 15,0-2-2-15,-1-3-1 0,0 0-3 0,-1-1-1 16,0 0-7-16,-3 0-6 0,-3 1-2 16,-10-1-5-16,-6 5-7 0,-14 0-17 0,-8 0-38 15,-11 0-59-15,-12 0-77 0,-5 1-90 0</inkml:trace>
  <inkml:trace contextRef="#ctx0" brushRef="#br2" timeOffset="-58919.68">9307 6962 19 0,'0'0'9'0,"0"0"2"0,0 0 2 15,0 0 2-15,3 6 1 0,-3-6 2 0,0 0-1 16,0 0 4-16,0 0-1 0,0 0 1 16,0 0 3-16,0 0 2 0,0 0 2 0,0 0 2 15,0 0-1-15,0 0-5 0,0 0 2 0,0 0-6 16,0 0-5-16,0 0-2 0,0 0-3 0,0 0-3 16,0 0-4-16,0 0 1 0,0 0-3 0,0 0 1 15,0 0 1-15,0 0-2 0,0 0-1 0,0 0-3 16,0 0 2-16,0 0-5 0,0 0-5 0,0 0-3 15,0 0-12-15,0 0-8 0,0 0-12 0</inkml:trace>
  <inkml:trace contextRef="#ctx0" brushRef="#br2" timeOffset="-55470.52">9900 7307 526 0,'2'-6'87'0,"-2"6"20"15,0 0 13-15,0 0 12 0,0 0 10 0,0 0 5 16,0 0-26-16,0 0-20 0,0 0-18 16,0 0-14-16,0 0-9 0,0 0-9 0,0 0-10 15,0 0-5-15,0 0-7 0,0 0-12 0,0 0-5 0,0 0-7 16,0 0-4-16,0 0-4 0,0 0 2 15,0 0-2-15,0 0 2 0,0 0 2 0,0 0 2 16,0 0 3-16,-4-6 4 0,0 4 12 0,0-1 9 16,0 3 8-16,-2 0 0 0,0 0 8 0,-4 3 8 15,0 0 11-15,2-1 5 0,-4 1-7 0,1-1-8 16,-5-1-5-16,0-1 0 0,-5 1-7 16,-4-1-11-16,1 0-9 0,-3 2-7 0,-1-1-6 15,3 0 0-15,1-2 0 0,3 0-1 0,1 2 0 16,2-2 0-16,3 0-4 0,3 2-1 0,3 0 0 15,-1-1-1-15,3 0-4 0,-2 0 0 16,9 0 0-16,0 0-2 0,0 0 1 0,0 0-2 16,0 0 3-16,0 0-5 0,0 0-2 0,0 0-12 15,0 0-9-15,0 0-10 0,0 0-16 0,0 0-15 16,0 0-23-16,0 0-21 0,0 0-33 0,0 0-28 16,0 0-34-16,0 0-31 0,-2-4-25 0</inkml:trace>
  <inkml:trace contextRef="#ctx0" brushRef="#br2" timeOffset="-55006.83">9616 7104 309 0,'0'0'120'0,"3"-9"23"0,-3 9 27 15,0 0 19-15,0 0 21 0,0-5-35 16,-2 1-17-16,-2 2-11 0,-1 2-14 0,-1 1-17 16,-2 2-24-16,1-1-17 0,-1-1-18 0,0 3-12 15,1 0-14-15,0 0-10 0,-2 1-7 0,-2 2-4 16,-4 2-4-16,0 0-3 0,-2 2 0 0,-1 0-2 15,-2 3 2-15,-1 2 0 0,0 3-2 16,1-1-1-16,1-1 0 0,5-4 0 0,2-2 0 16,4 0-1-16,8-11 0 0,0 0-1 0,0 0-6 15,0 0-6-15,0 0-2 0,0 0 0 0,0 0-4 16,-2 7 2-16,2-1-6 0,4 0-2 0,1-5 8 16,7 0 8-16,1 0 2 0,4 1 3 15,2 3 3-15,3 0-1 0,2 2 4 0,-3 3 2 16,-1 3 2-16,5-2-4 0,-2 1 2 0,-4-1-6 15,-1 0 3-15,-4-1 0 0,-2-3 0 0,-12-7 0 16,0 0-1-16,0 0 1 0,0 0 1 0,0 0 5 16,6 7-2-16,-6-7 13 0,0 0 15 0,0 0 19 15,0 0 11-15,0 0 20 0,0 0 12 0,0 0 7 16,0 0 17-16,0 0 6 0,0 0-1 0,3 3 0 16,-1-3 3-16,-3-3-6 0,-2-2 3 0,1-4-5 15,-3-3-19-15,0-3-17 0,-2-4-14 0,1-4-23 16,1-6-22-16,1 3-19 0,1-1-20 0,-1 1-9 15,-1 1-5-15,0 3-15 0,2 3-16 16,0 3-26-16,3 16-32 0,0 0-44 16,0-13-45-16,1 3-60 0,3 2-80 0</inkml:trace>
  <inkml:trace contextRef="#ctx0" brushRef="#br2" timeOffset="-54707.66">10507 6936 1020 0,'0'0'164'0,"-3"-5"12"15,3 5-1-15,-4-3 3 0,-2 3-4 16,0 2-66-16,2 1-51 0,0 3-31 0,0 6-19 16,0 6 13-16,1 9 13 0,-1 5 18 0,1 7 18 15,1 5 0-15,0 5 9 0,-1 4 7 0,0 3-5 16,2-1-23-16,-1-3-12 0,2-3-22 0,0-7-13 15,0-6-1-15,1-5 8 0,0-9 2 0,-1-4 11 16,1-4 15-16,-1-5 11 0,0-9 14 0,0 0 10 16,0 0 5-16,0 0-1 0,0 0-4 0,0 0-8 15,0 0-15-15,0 0-10 0,0 0-13 16,0 0-12-16,0 0-5 0,0 0-14 0,0 0-23 16,0 0-25-16,0 0-37 0,0 0-52 15,0 0-62-15,-1 1-82 0,0-4-94 0</inkml:trace>
  <inkml:trace contextRef="#ctx0" brushRef="#br2" timeOffset="-50271.72">3486 8274 123 0,'0'0'37'0,"0"0"7"16,0 0 8-16,0 0 9 0,0 0 7 0,-6-5-4 16,6 5-3-16,0 0-5 0,0 0-3 15,0 0-4-15,0 0-4 0,0 0-7 0,0 0-8 0,0 0-5 16,0 0-5-16,0 0-7 0,0 0-3 16,0 0-5-16,0 0-3 0,0 0-4 0,0 0 4 15,0 0-2-15,0 0-2 0,0 0 2 0,0 0-1 16,0 0 0-16,0 0-1 0,0 0-2 0,0 0-6 15,0 0-2-15,0 0-5 0,0 0-5 0,0 0-6 16,0 0-10-16,0 0-10 0,0 0-9 0,0 0-11 16,0 0-14-16</inkml:trace>
  <inkml:trace contextRef="#ctx0" brushRef="#br2" timeOffset="-47625.86">19380 6563 15 0,'0'0'0'0,"0"0"0"16,0 0-2-16,0 0 0 0</inkml:trace>
  <inkml:trace contextRef="#ctx0" brushRef="#br2" timeOffset="-44475.4">20814 6555 497 0,'-8'7'190'0,"-3"1"20"0,3-3 15 0,0-1 16 16,8-4 6-16,-9 3-64 0,9-3-59 0,0 0-36 16,-4 4-32-16,0 0-18 0,0 2-15 0,0 2-14 15,-3 1-7-15,-1 0-4 0,0 1-1 0,0 1-17 16,-2 1-34-16,1-1-48 0,-2 0-46 0,0-2-60 16</inkml:trace>
  <inkml:trace contextRef="#ctx0" brushRef="#br2" timeOffset="-30390.9">18986 6301 135 0,'0'0'82'0,"0"0"17"16,0 0 13-16,0 0 11 0,0 0 10 0,0 0-9 16,0 0-19-16,0 0-19 0,0 0-21 0,-15 7-18 15,15-7-15-15,0 0-12 0,-9 7-8 0,9-7-15 16,0 0-4-16,-7 8 1 0,5-1 3 0,4 1 3 16,3-1 1-16,-2-1 4 0,-2 1 0 15,0 3 2-15,-1-2 6 0,0 0-3 0,0-8 0 16,0 0 3-16,0 0 2 0,0 0 6 0,0 0 6 15,0 0 13-15,0 0 8 0,0 0 10 0,0 0 10 16,0 0 8-16,0 0 8 0,0 0 5 0,0 0 6 16,3 2 6-16,0-2 10 0,0 0 13 0,0-5 9 15,3-2 4-15,0 1-1 0,1-1-7 0,0-4-10 16,0-2-17-16,3-4-20 0,-2 4-26 0,0 0-18 16,0-1-15-16,2 3-9 0,-3 1-5 0,-1 0-2 15,-1 0 4-15,-5 10 3 0,0 0 7 16,0 0 1-16,0 0-1 0,0 0-1 0,0-5-4 15,0 1-3-15,-3 4-7 0,-5 1-10 16,0 3-11-16,-8 2 0 0,-2 3-3 0,-6 6-1 16,-3 4 5-16,-5 5-1 0,1 1 0 0,-3 4 5 15,1 3 5-15,-2 3-1 0,0 1-5 0,5 0-18 16,4-2-20-16,4-5-9 0,4-1-3 0,8-3 0 16,3-1 2-16,4-2 0 0,4-1 6 0,2-2 18 15,5-3 18-15,0 0 14 0,3-1 2 0,0-1 3 16,1-3 1-16,2-2 0 0,1-2 3 0,5-2 5 15,2-4 3-15,6-1-2 0,1-3-1 0,4-2-27 16,4-2-43-16,0-2-47 0,7-3-53 0,4-2-82 16,3-3-83-16</inkml:trace>
  <inkml:trace contextRef="#ctx0" brushRef="#br2" timeOffset="-30191.79">19610 6295 713 0,'-19'-15'164'0,"4"1"20"16,1 5 27-16,14 9 22 0,0 0 18 0,0 0-46 16,0 0-34-16,-4-8-17 0,6 4-7 0,3 2-15 15,5 0-29-15,2 3-23 0,5 0-13 0,2-1-20 16,7-2-14-16,5 1-13 0,4-2-7 0,0 0-9 16,1-1-14-16,3-1-22 0,-2 0-33 15,-2-1-34-15,-2-1-36 0,-2 2-37 0,-6 1-49 16,-5-1-53-16,-20 5-46 0</inkml:trace>
  <inkml:trace contextRef="#ctx0" brushRef="#br2" timeOffset="-29906.83">19631 6213 466 0,'-12'1'114'0,"4"1"8"16,0 2 15-16,4 2 14 0,0 2-1 0,0 0-42 15,1 8-26-15,-1 8 8 0,0 6-12 0,-2 6 1 16,-2 4 5-16,0 4-15 0,-1 5 3 15,-2 5 13-15,1 5 3 0,-2 4-24 16,-2-1-2-16,2-2-6 0,-2-2 7 0,1-2 3 16,0-1 9-16,-2-2-10 0,3-2-7 0,-1-4-7 15,1-1-5-15,-1-5-3 0,3-1-24 0,2-2-6 16,0-6-11-16,2-4-2 0,1-4 0 0,2-2 5 16,3-6-4-16,0-4-1 0,0-12 4 0,5 9 2 15,3-5 2-15,-1-4 6 0,0-1 2 0,2-3-1 16,3 0 4-16,3-4 1 0,8 0-9 0,4-5-34 15,6-5-47-15,2-5-73 0,5-2-99 0,8-5-103 16</inkml:trace>
  <inkml:trace contextRef="#ctx0" brushRef="#br2" timeOffset="-29523.43">20065 6765 975 0,'-18'-14'188'0,"4"1"16"15,3 1 19-15,3-1 28 0,5 5 19 16,3 0-91-16,2-1-36 0,0 1-11 0,2 1-4 16,1-1-10-16,1 1-18 0,4-1-29 0,0 1-19 15,1-1-16-15,2-1-15 0,0-1-6 0,2 0-9 16,3-1-3-16,0-1-5 0,-1 3 4 0,-1 0-4 16,-4 2-2-16,2 0 1 0,0 2-4 0,-1 2 3 15,0 2-3-15,-2 1 0 0,2 5-9 0,-4 1-12 16,-2 4-6-16,-1 1-5 0,0 3-2 15,-3 3-7-15,-3 3-1 0,-4 2 4 0,-2 3 10 16,-5 3 12-16,-3 2 7 0,-2 0 6 0,0 0 1 16,-3 2 6-16,-5 1 1 0,-2 2 1 0,2-4-2 15,0 0-1-15,-3-5 3 0,4-2-2 0,0-3 3 16,2-2 0-16,3-5-1 0,3-2-4 0,4-5 1 16,11-7 0-16,0 0-2 0,0 4 1 0,3-2 0 15,4-1 0-15,1-1-2 0,3-1 5 16,7-1 2-16,4-1 2 0,5-1-2 0,7 0-15 15,7-1-21-15,0-3-30 0,6-2-34 16,1 0-77-16,8-4-65 0,4-1-74 0</inkml:trace>
  <inkml:trace contextRef="#ctx0" brushRef="#br2" timeOffset="-29058.33">20758 6899 344 0,'-19'-3'145'0,"0"0"24"15,19 3 22-15,0 0 14 0,0 0 9 0,0 0-49 16,0 0-28-16,0 0-21 0,0 0-15 0,0 0-15 16,0 0-11-16,0 0-3 0,-11-2 5 0,11 2 3 15,0 0 4-15,0 0 6 0,0 0 5 16,0 0-2-16,0 0 3 0,0 0 0 0,0 0 1 16,-5-5 3-16,5 5 2 0,-1-4-4 0,4 1-12 15,-1-1-8-15,4 1-10 0,0-1-12 0,-6 4-11 16,4-2-18-16,-4 2-14 0,6-2-9 0,1-1-2 15,-7 3-4-15,9-3-3 0,-3 5-1 0,-6-2-1 16,0 0 3-16,0 0 1 0,3 4-2 16,-3-4 4-16,0 2 1 0,0 3 1 0,-2-1-2 15,-2 0 1-15,0-1-4 0,-3 0-5 0,-1 0-6 16,0-1-12-16,-2-2-6 0,0 0-6 0,10 0-4 16,0 0-6-16,0 0-2 0,-7 0-1 15,1-2 6-15,-2-1 8 0,8 3 6 0,0 0 5 16,0 0 7-16,-5-4 6 0,3-1 5 0,1 0 12 15,1-2 11-15,1-4-4 0,2-1 2 0,5-2 3 16,-1 2 6-16,3 0-1 0,0 1-3 0,0 2-8 16,-2 1-14-16,1 3 7 0,-9 5-6 0,9-1-3 15,1 4-9-15,-1 4-4 0,1 3-4 0,-1 0 0 16,-3 2-1-16,-1-1-8 0,-3 3 3 0,0 1 2 16,-2 1-5-16,-4-1-3 0,-3 3-5 0,-3 0-3 15,-7 0-13-15,-2 1-25 0,-4 1-35 0,-2 0-50 16,-2-3-64-16,-1-1-74 0</inkml:trace>
  <inkml:trace contextRef="#ctx0" brushRef="#br2" timeOffset="-28741.31">21613 6251 647 0,'0'0'78'0,"0"0"5"15,0 0 8-15,0 0 13 0,0 0 11 0,6-4-29 16,-7 7-9-16,-5 5-5 0,-5 6-9 0,-1 8 8 16,-6 5 4-16,-1 5 0 0,-5 3-3 0,-4 6 3 15,-5 3-8-15,1 0-5 0,-2 2-6 16,-1 1-12-16,0-5-10 0,-1-3-14 0,5-5-7 0,5-5-11 16,4-4 3-16,4-7-1 0,6-1 7 15,12-17 6-15,0 0 3 0,0 0 12 0,-7 12 19 16,7-5 23-16,2-3 25 0,4-2 11 0,1-3 6 15,2-1 6-15,2 1 5 0,1 0-2 0,3-1-13 16,4-1-21-16,4 0-26 0,3-3-14 0,4-1-20 16,4 0-32-16,3-2-46 15,2-1-63-15,2-1-71 0,-1-3-64 0,-2 0-79 0,-1-1-84 16</inkml:trace>
  <inkml:trace contextRef="#ctx0" brushRef="#br2" timeOffset="-28542.31">21685 6448 760 0,'-7'-8'217'0,"7"8"9"0,0 0 21 16,0 0 16-16,-5-1 14 0,0 1-114 0,0 4-53 15,-1 3-15-15,5 3-10 0,0 2-10 0,-1 3-23 16,0 1-15-16,1 4-14 0,1 3-5 0,-4 1-3 16,2 2-13-16,-2 2-2 0,1 2 0 0,-2 3 6 15,-1 1 1-15,1 3-4 0,-1 0-16 0,-2 0-32 16,0-4-39-16,0-1-43 0,0-3-53 0,-1-3-55 15,-1-3-63-15</inkml:trace>
  <inkml:trace contextRef="#ctx0" brushRef="#br2" timeOffset="-28124.72">21812 6386 997 0,'1'-30'149'0,"-3"4"19"0,0 4 20 0,2 22 22 15,-5-14 20-15,5 14-78 0,0 0-22 0,0 0-6 16,-1-7 6-16,3 5-1 0,6 1-3 0,0 1-16 16,3 3-16-16,-1-1-9 0,1 0-3 0,5-1 1 15,6 1-8-15,3 2-14 0,-1-2-13 16,1-1 0-16,0 0-6 0,0 2-2 0,-1-1-6 0,-1 0-10 16,0 1-7-16,-4 0-4 0,-19-3-3 15,0 0-6-15,0 0 1 0,11 4-2 0,-11-4-3 16,0 0-1-16,6 4-3 0,-3 3-8 0,-3 6-2 15,-2 6 0-15,-1 3-3 0,0 8 1 0,1 9 5 16,1 8 1-16,-3 6-1 0,1 3 6 0,2 4 3 16,-2 4-1-16,2-3 4 0,-1-1-2 0,-1-3-2 15,-1-5-1-15,0-6 4 0,0-6-3 0,0-5 0 16,-1-3 0-16,0-3 1 16,2-2 2-16,-2-5-2 0,1-3 2 0,0-2 0 15,4-17 3-15,-4 13 3 0,-1-2 2 0,-1-3 3 16,6-8 8-16,0 0 2 0,0 0 0 0,0 0 3 15,-8 4 2-15,6-3-2 0,-4-3-6 0,-1-1-8 16,-1 3-10-16,-9 0-3 0,-9 3-12 0,-8 0-28 16,-10 0-36-16,-11-1-55 0,-7 3-60 0,-8 0-97 15,-4 3-111-15</inkml:trace>
  <inkml:trace contextRef="#ctx0" brushRef="#br2" timeOffset="-26505.72">22758 6776 95 0,'-7'-11'37'0,"-1"1"11"16,1 0 9-16,1 2 13 0,1-1 14 0,-2 3 14 16,7 6 13-16,0 0 9 0,0 0 9 0,0 0 7 15,0 0 10-15,0 0 2 0,0 0 8 0,0 0-1 16,0 0-1-16,0 0-5 0,0 0-15 0,0 0-6 16,0 0-8-16,0 0-11 0,0-5-15 0,0 5-13 15,2-5-13-15,2 2-11 0,-1 0-9 16,3 0-11-16,4 2-11 0,9-3-4 0,4 0-7 15,7-1-5-15,7 0-7 0,-1 0-17 16,1-1-22-16,3 1-26 0,0 0-31 0,-2 1-36 16,-2 0-42-16,-7 1-50 0,-4 1-52 0,-8 1-41 15</inkml:trace>
  <inkml:trace contextRef="#ctx0" brushRef="#br2" timeOffset="-26342.19">22745 6912 302 0,'-19'10'116'15,"4"-1"44"-15,15-9 46 0,0 0 29 0,0 0 22 16,0 0-9-16,0 0-12 0,0 0-17 0,-3 5-26 16,3-5-41-16,7 1-46 0,3-2-26 0,7 1-24 15,7-4-19-15,7 2-16 0,9-2-10 0,2-1-37 16,4-1-23-16,2 1-30 0,3-2-51 16,0-2-88-16,2-2-76 0</inkml:trace>
  <inkml:trace contextRef="#ctx0" brushRef="#br2" timeOffset="-25571.47">24418 6379 163 0,'-8'1'51'0,"0"2"11"0,2 3 2 0,4 2 3 15,0 3 33-15,2 1-25 0,2 0-7 0,0 3-6 16,-1 1-4-16,2 0-13 0,-2 1 1 16,1-3-5-16,0 1-33 0,-1 0-8 0,2-3-1 15,-2-1 1-15,1-2-2 0,-1 2 4 0,1-2-2 16,-1 0 4-16,-1 0-1 0,-1-2 7 0,1-7 9 15,0 0 11-15,0 0 4 0,0 0 6 0,0 0 6 16,0 0 9-16,0 0 23 0,0 0 14 0,0 0-2 16,0 0 2-16,0 0 9 0,0 0 4 0,0 0 4 15,0 0-1-15,0 0-6 0,0 0-5 16,0 0 7-16,2-5-10 0,-1-5-15 0,3-4-11 16,3-3-12-16,-1-7-12 0,7-6-30 0,2-4-15 15,5-2-19-15,4-2-1 0,3 7-11 0,1 3 0 16,3 4-1-16,-3 4-1 0,1 6 13 0,-1 4-1 15,-1 8-1-15,-5 5 0 0,-6 0 11 0,0 4 0 16,-7 4-1-16,-2 2 2 0,-3 2 3 0,0 0 1 16,-4 0 1-16,-2 0 0 0,-2 1 6 0,-1 1 2 15,1 3 1-15,-1 0 2 0,2-2 0 0,-5-1 0 16,1 0-5-16,0-1-10 0,-2 0-11 0,3-2-6 16,0-2-2-16,-2-1-3 15,8-11-1-15,0 0-1 0,0 0 5 0,0 0 15 16,0 0 10-16,0 0 7 0,-1 1 15 0,2-2 3 15,2-2 12-15,5-3 4 0,-1-5 1 0,5-1-3 16,3-2 1-16,0-2 2 0,3 0-13 0,1-2-2 16,-2 6-9-16,0 2-4 0,-3 1-3 0,0 3 3 15,-2 1 1-15,-1 4-8 0,-11 1 1 0,5 0-1 16,2 4-1-16,-4 3-2 0,-1 4 2 0,-2-1-4 16,-1 4-13-16,-2 3-26 0,-3 2-36 15,3 2-44-15,-1 4-50 0,0-3-74 0</inkml:trace>
  <inkml:trace contextRef="#ctx0" brushRef="#br2" timeOffset="-25108.08">26117 6438 636 0,'0'0'120'0,"0"0"19"0,0 0 16 16,0 0 11-16,0 0 6 0,0 0-43 0,0 0-32 15,0 0-20-15,0 0-19 0,0 0-19 16,0 0-14-16,0 0-11 0,0 0-9 0,0 0 0 16,0 0-5-16,0 0 4 0,0 0 10 0,0 0 10 15,0 0 4-15,0 0 5 0,0 0 13 0,0 0 14 16,0 0 12-16,-1-6 11 0,2 0 4 0,-1 1 0 15,1-1 7-15,-1 6 12 0,2-6 7 0,-2 6 8 16,1-5 4-16,0 0-3 0,2 0-5 0,-1-2-5 16,0 3-10-16,-6-3-20 0,-2 0-23 0,2 0-25 15,-2 5-19-15,-1-3-20 0,-1 4-21 0,-3 1-16 16,-1 2-12-16,-4 4 0 0,-4 1 1 0,-2 7 3 16,-4 2-2-16,-1 3 8 0,0 1 7 15,-3 3 5-15,4 1 0 0,2 1 0 0,4 0-5 16,2-1-2-16,8-2 32 0,5-3-30 0,3-3 3 15,3-3 7-15,2-1 12 0,6-1 5 0,5-1 8 16,5-3 5-16,5-2-28 0,5 1 30 16,2-3 5-16,3 0-6 0,4-1-8 0,2-3-24 15,3-2-27-15,1-3-40 0,-1-1-32 0,-2-3-57 16,-1-4-72-16,1-5-78 0</inkml:trace>
  <inkml:trace contextRef="#ctx0" brushRef="#br2" timeOffset="-24722.36">26707 5979 764 0,'4'-15'119'0,"1"1"28"16,3 0 29-16,-4 3 29 0,0 0 24 0,2 1-27 15,0 2-14-15,-6 8-17 0,0 0-26 16,0 0-31-16,0-5-33 0,-2 2-44 16,0 3-33-16,-3 2-21 0,-6 6-16 0,-8 5-3 15,-3 5-4-15,-4 6 3 0,-5 4 6 0,-4 5 14 16,3 4 6-16,-1 4 4 0,-2 9 5 0,3 3 2 15,5 0 2-15,9 0-1 0,5-2 0 0,8-2 2 16,5 2 4-16,7-1 10 0,7 0-1 0,9-3 4 16,2-6 4-16,7-5 0 0,2-3 1 0,1-2 1 15,1-3-2-15,1-4-16 0,1-4-12 0,-4-6-29 16,-1-5-35-16,-2-2-49 0,-4-5-60 16,-3-2-86-16</inkml:trace>
  <inkml:trace contextRef="#ctx0" brushRef="#br2" timeOffset="-21007.75">26842 6098 217 0,'-10'2'117'16,"10"-2"29"-16,0 0 25 0,-7 3 20 0,7-3 17 15,0 0-16-15,0 0-18 0,0 0-17 0,0 0-17 16,0 0-18-16,0 0-16 0,0 0-10 0,0 0-10 16,0 0-6-16,0 0 0 0,0 0 2 0,0 0 2 15,0 0-4-15,0 0 2 0,0 0-2 0,-2-2 2 16,1 0-3-16,2 1-13 0,1-2-11 16,2-2-11-16,4-3-7 0,3-1-14 15,5-2-8-15,5 0-9 0,2-2-5 0,-4 3-1 0,4 0-3 16,-1-1 0-16,-1 1-1 0,0 3-3 15,-3 2-3-15,-3 2-7 0,-3 3-5 0,-5 3-8 16,-1 1-8-16,-3 0-7 0,-3 4-6 0,0 2 1 16,-2 0 2-16,0 5 7 0,-1 0 3 0,-2 1 7 15,-2 2 8-15,-2 3 8 0,-1 2 8 0,-3 1 4 16,-2 0 1-16,-2 0 1 0,1-1 2 0,-2-2-1 16,0 0 2-16,1-3-1 0,3 0-1 0,0-3-7 15,4-2-13-15,4-5-11 0,5 0-21 0,1-8-15 16,0 0-5-16,1 7-6 0,3-3-6 0,2 1 1 15,2-5 13-15,4 1 12 0,1-1 21 16,2 0 17-16,2-1 5 0,2 1 6 0,-2-4 8 16,3-2-8-16,2 0-16 0,2-3-37 0,-2 2-53 15,5-4-64-15</inkml:trace>
  <inkml:trace contextRef="#ctx0" brushRef="#br2" timeOffset="-20725.68">27381 6287 483 0,'-12'4'238'0,"-1"-1"20"0,13-3 14 16,-9 4 5-16,1-2 0 0,8-2-89 0,0 0-79 15,0 0-42-15,0 0-26 0,0 0-21 16,0 0-13-16,0 0-6 0,0 0 2 0,0 0 0 16,0 0 2-16,0 0 1 0,0 0 1 0,0 0 8 15,0 0 4-15,0-2 5 0,2 2 3 0,2-4-3 16,1 2 0-16,0 0 3 0,1-1 0 0,2 1-6 15,-1 1 0-15,2 1-5 0,-9 0-6 0,0 0 2 16,0 0-3-16,0 0-5 0,6 1-1 0,-4 4-6 16,-2 3-4-16,-3 5-2 0,0 4 0 0,-2 2-4 15,-4 3-4-15,-3 2-34 0,-1 5-38 0,-1-1-44 16,-1 0-58-16,0 3-76 0</inkml:trace>
  <inkml:trace contextRef="#ctx0" brushRef="#br2" timeOffset="-20322.68">27807 6105 490 0,'1'-14'177'0,"-1"14"21"0,0 0 29 16,-2-9 29-16,2 9 12 0,0 0-90 0,0 0-31 15,0 0-14-15,-3-8-3 0,3 8-8 0,0 0-22 16,0-7-26-16,0 3-9 0,3 1-7 0,4 2-13 15,-2 1-8-15,3 0-13 0,1 1-12 0,2 2-9 16,3-1-1-16,4 1-1 0,1 3-1 16,-1-1 0-16,1 1-3 0,-1 1-7 0,-2-1-12 15,1 0-7-15,-4 0-6 0,-13-6-9 0,9 6 2 16,-2 0 1-16,-9 1 1 0,-4-1 11 0,0 1 3 16,-5 0-1-16,-1 0 7 0,-2 0 1 0,-1 3-18 15,1-1-25-15,-1-1-22 0,-1 1-26 0,5-2-18 16,-2 1-16-16,3-2-27 0,10-6-23 15,0 0-8-15,0 0 7 0,0 0 12 0,-4 7 25 16,3-1 24-16,3 0 33 0,4 0 36 0,4-2 43 16,2 0 40-16,1 2 40 0,2-2 37 0,1 1 26 15,0 0 26-15,-3-2 12 0,1 1 3 16,-5 1-5-16,-9-5-17 0,0 0-21 0,0 0-27 16,7 6-25-16,-7 0-25 0,-2 2-19 0,-4 1-22 15,-1 0-29-15,-7 4-27 0,2-2-44 0,-3 4-53 16,-3-2-67-16</inkml:trace>
  <inkml:trace contextRef="#ctx0" brushRef="#br2" timeOffset="-20074">27946 5832 1149 0,'1'-14'116'15,"4"6"4"-15,3 6 2 0,-2 4 1 16,9 6-1-16,0 2-74 0,6 4-27 0,2 4-11 15,5 2-4-15,4 4-5 0,4 3-1 0,-3 1-3 16,1 2 3-16,-2 0 0 0,-1 1-3 16,-5-1 5-16,-6 2 9 0,-2-2 6 0,-7 1 0 15,-6 2 1-15,-7 2-1 0,-3 2 1 0,-6 3 1 16,-5 3-2-16,-3 4-7 0,-6 1-6 0,-1 2 2 16,-5 0-1-16,-4 1-5 0,0-4-24 0,-8-5-38 15,-1-2-47-15,-1-7-55 0,4-4-71 0</inkml:trace>
  <inkml:trace contextRef="#ctx0" brushRef="#br2" timeOffset="-19875">28533 6263 398 0,'-8'2'71'0,"8"-2"6"0,0 0 7 0,0 0 1 0,0 0 1 16,0 0-24-16,-11 1-31 0,11-1-31 0,0 0-32 16,0 0-32-16,0 0-21 0,0 0-15 0,0 0-17 15</inkml:trace>
  <inkml:trace contextRef="#ctx0" brushRef="#br2" timeOffset="-19606.22">28514 6266 104 0,'0'0'56'15,"0"0"22"-15,0 0 21 0,0 0 21 0,0 0 23 16,0 0 11-16,0 0 8 0,0 0 2 0,0 0 1 15,0 0-12-15,0 0-12 0,0 0-10 0,0 0-15 16,0 0-17-16,0 0-12 0,0 0-8 0,0 0-9 16,-2 1-1-16,1 0-3 0,0 1-6 0,6-2-4 15,-5 0-5-15,6 3-4 0,-6-3-2 0,0 0 0 16,0 0 1-16,0 0-4 0,0 0 2 0,0 0-3 16,0 0-1-16,0 0-1 0,0 0-5 15,0 0-7-15,0 0-7 0,0 0-5 0,0 0-6 16,0 0-1-16,0 0-3 0,0 0-4 0,0 0-4 15,0 0-1-15,0 0-5 0,0 0-1 0,4 3 2 16,0 3-3-16,0 0 1 0,0 1-11 0,1 4-6 16,-8 0-7-16,-1 3-11 0,-1 1-15 0,-1 4-1 15,-1-1-21-15,1 1-28 0,-3-2-37 0,1 1-43 16,-1-1-49-16,0-2-56 0</inkml:trace>
  <inkml:trace contextRef="#ctx0" brushRef="#br2" timeOffset="-19249.53">29064 6108 599 0,'-5'-5'138'0,"5"5"23"0,0 0 15 16,0 0 9-16,0 0 9 0,0 0-41 0,0 0-29 15,0 0-22-15,0 0-17 0,0 0-14 0,0 0-2 16,-4-5 2-16,4 5 5 0,0 0 3 0,0 0 5 16,0 0 3-16,-2-6 9 0,2 6 2 15,-2-5 0-15,2 5-8 0,0 0-9 0,0 0-11 16,0 0-16-16,-6-5-21 0,3 2-22 0,0 1-19 16,3 2-28-16,-4-1-19 0,-4 3-11 0,-4 2-5 15,-3 2 3-15,-6 4 7 0,0 4-1 0,-1 3-7 16,3 1-6-16,-2 3 3 0,3 2-8 0,1 0-14 15,5 4-17-15,4-1-7 0,8-1-1 0,4-2 4 16,9-1 9-16,7-5-3 0,3-2-2 0,9-1-1 16,5-7-7-16,3-4-14 0,3-6-20 0,5-4-11 15</inkml:trace>
  <inkml:trace contextRef="#ctx0" brushRef="#br2" timeOffset="-18937.51">29707 5649 358 0,'-1'-21'170'0,"-2"2"31"0,2 2 17 0,-1 3 8 16,-2 3-3-16,2 1-70 0,2 10-42 15,-4-4-29-15,1 4-39 0,-4 4-31 0,-3 7-18 16,-3 6-8-16,-5 9 5 0,-3 7 4 0,-4 4 5 16,1 6 0-16,-3 5 6 0,0 4 3 0,3 2 0 15,-1 1 2-15,4 0-4 0,5-4 2 0,4-2-2 16,7-5 1-16,3-1-1 0,4-2-2 0,4-2 2 16,4-2 0-16,3-5 2 0,5-2-2 15,2-1-2-15,3-4 0 0,4-4-17 0,1-3-24 16,1-1-30-16,1-5-53 0,-2-5-56 0</inkml:trace>
  <inkml:trace contextRef="#ctx0" brushRef="#br2" timeOffset="-17973.83">29916 6028 169 0,'-9'-1'83'0,"0"0"23"0,9 1 26 16,-8-2 21-16,8 2 22 0,0 0 10 16,0 0 1-16,0 0-11 0,0 0-11 0,0 0-13 15,0 0-18-15,-3-4-15 0,2-2-13 0,3 2-18 16,3-2-10-16,1 1-15 0,3-1-16 0,0 0-9 15,5-2-10-15,3-3-9 0,6 1-13 16,1 2-11-16,-1 0-7 0,-1 0-2 0,2 1-4 16,-2 0-2-16,-6 2 3 0,4 2 1 0,-3 4 4 15,-4 4 2-15,-5 0-1 0,-3 2-2 0,0 3 1 16,-4 0-2-16,0-1-9 0,-3 0-2 16,1 2-2-16,0-1 3 0,-5 0-1 0,-1 0 7 15,-1 1-3-15,-3 1 4 0,-3-1 8 0,0 0 0 16,0 1 2-16,0-1-6 0,-1-1-11 0,-1-1-16 15,3-1-12-15,2-2-14 0,11-6-11 0,0 0-4 16,0 0-1-16,0 0 2 0,0 0 13 0,0 0 20 16,0 0 23-16,-3 2 18 0,2 0 22 0,5-1 15 15,5-3 11-15,1 1 8 0,2-1 4 0,4-1-1 16,6 1-7-16,0-1 6 0,1 3-4 0,-4 2-4 16,4-1-2-16,-2 4-8 0,0-2-1 0,1 4-4 15,-3-1 4-15,-5 0-2 0,-2 1-2 0,-3 1 2 16,-3-2-6-16,-5 1 3 0,-2 0-2 15,-3 0-1-15,-4 0-3 0,-2 0-6 16,-1 1-5-16,0 2-5 0,-1-2 0 0,0 2-3 16,-2 1 4-16,2 0-2 0,-4 1 2 0,-1-2 4 15,0-1-4-15,1 1-1 0,-5-2-5 0,2-1-5 16,-2 0-21-16,-7-3-32 0,0-2-27 0,0-2-32 16,-1-2-49-16,3-3-76 0</inkml:trace>
  <inkml:trace contextRef="#ctx0" brushRef="#br2" timeOffset="-16340.08">30068 6035 153 0,'-11'9'37'0,"3"3"4"15,-5 1 3-15,2 0 1 0,4-6 10 0,7-7-1 16,0 0 3-16,0 0-9 0,0 0-3 0,-10 3 3 16,10-3 4-16,0 0 8 0,0 0 2 0,-5 0-11 15,2-3-6-15,4-4-7 0,0-1-5 0,5-4-9 16,4-1-11-16,1-5-12 0,7-2-18 0,0-2 2 16,5 1-8-16,3 0 3 0,-2 2 6 0,0 2 1 15,1 2 5-15,-3 3 1 0,-3 2 5 16,-4 5 1-16,-4 5 2 0,2 3 2 0,-8 1-3 15,-3 4 1-15,-2 2-2 0,-4 0 2 0,1 1 2 16,-3 0-3-16,-1 1 0 0,0 0 14 0,-4 1 11 16,-3-2 3-16,0 1 6 0,-2-1 0 0,1-1 1 15,-1 1 5-15,1-1 4 0,-2-1-15 0,0-1-8 16,0-2 1-16,2 0 6 0,0-3 3 0,0 0-3 16,1-1-1-16,2-1-3 0,2-3 3 0,10 2-1 15,-11-2-5-15,11 2-9 0,-6-3 10 16,1-1 9-16,3-1 4 0,1-2 2 0,4 0 0 0,3 2 4 15,0-1 0-15,3-1-4 16,-1 1-13-16,1-1-12 0,0 2-7 0,2 2-5 16,-1 0-3-16,-1 2-4 0,0 1-2 0,-2 1 4 15,0 2-1-15,0 0 0 0,-1 1 5 0,-1 2 0 16,0-1-1-16,-5 1-1 0,1 1 0 0,-2 1 0 16,0-1 2-16,-2 1 2 0,-1 0-3 0,-2 0 2 15,-1-1 1-15,-1 2 0 0,-1-1 2 0,0 1 0 16,-3-2 0-16,1 0 0 0,-2 0 1 0,-1-3 0 15,-2 2 1-15,3-2-3 0,-2-1 0 0,2-2-2 16,0 1 0-16,3-2-3 0,2 0 4 0,8 0-1 16,0 0 3-16,-6-3 13 0,4-2-1 0,3-1 6 15,4-5 1-15,3-1 2 0,1-2 0 16,5-2 0-16,1-3-4 0,3 0-12 0,3-2-1 16,-4 3-4-16,0 3-4 0,0 1-2 0,-1 4-4 15,0 2-3-15,0 5 1 0,-4 2-1 0,-2 5 2 16,-1 1-2-16,-2 2 3 0,-1 1-1 15,-1 0-1-15,-1 0 3 0,-4 0-3 0,-1-1 0 16,-1 0 3-16,-1 1 2 0,0-3 0 0,-1 2 0 16,0 1 1-16,-3-2 0 0,0 1 3 0,1-1 2 15,0 0-5-15,-1 0 0 0,0 1 0 16,1-3 2-16,6-4-1 0,-7 5 1 0,7-5-1 0,0 0 1 16,0 0 2-16,0 0-1 0,0 0 2 15,0 0 3-15,0 0 8 0,0 0 10 0,-3-1 4 16,1-4 2-16,2-1 2 0,1-1 6 0,3-1-2 15,1-2-6-15,3 1-8 0,-1 0-8 0,0 0-8 16,2 0-2-16,-9 9-3 0,0 0-7 0,0 0-3 16,0 0 5-16,0 0-1 0,0 0-1 0,0 0 0 15,0 0 1-15,0 0 2 0,0 0 3 0,0 0-1 16,1-1-3-16,0 3 0 0,-2 1 2 0,-1 3 3 16,-4 2 0-16,0 0-2 0,-5 2 0 15,2 0 1-15,-2 0 2 0,0 0-2 0,3-3-5 16,0-1-1-16,1 0-4 0,-1-2 1 0,-1-1-3 15,9-3 2-15,-5 3-2 0,5-3 2 16,0 0 1-16,0 0 3 0,0 0 4 0,0 0 3 16,0 0 4-16,0 0 7 0,-2-3 5 0,2-1 2 15,0-4 2-15,3 2-3 0,1-3-3 0,5 1-1 16,-1-1-3-16,0 1-9 0,1 0-2 0,2-1-5 16,-11 9-1-16,0 0 0 0,0 0 2 0,0 0-3 15,0 0 1-15,0 0 3 0,0 0-3 0,0 0 3 16,0 0-1-16,0 0-3 0,0 0-8 0,0 0-13 15,0 0-19-15,0 0-22 0,0 0-13 0,0 0-22 16,0 0-18-16,0 0-11 0,0 0-8 0,0 0 5 16,0 0 6-16,0 0 15 0,0 0 7 0,0 0 16 15,0 0 15-15,0 0 16 0,0 0 15 16,0 0 9-16,0 0 14 0,0 0 5 0,0 0 12 16,0 0 1-16,0 0-1 0,0 0-11 0,6-6-12 15,0 0-8-15</inkml:trace>
  <inkml:trace contextRef="#ctx0" brushRef="#br2" timeOffset="-14054.04">30078 6043 245 0,'0'0'64'0,"0"0"24"16,0 0 21-16,0 0 16 0,0 0 11 15,0 0 8-15,-1-4-12 0,1 1-16 0,2-2-10 16,-1 1-13-16,2-1-16 0,0-5-14 0,0 0-10 16,1-3-11-16,2 2-8 0,4-1-9 0,-3 10-12 15,0 0-18-15,0 5-14 0,2 4-8 0,-1 2-4 16,-1 3 1-16,0 4 1 0,1 1 0 0,-3 3 2 15,-2 1 6-15,1 1 11 0,-4 1 3 0,-2 0 4 16,-3-2 1-16,0 0 2 0,-4 0 2 0,1-3 4 16,-4 3 1-16,1-3-1 0,0-1 2 0,-2-2 4 15,2-2-1-15,1 0-1 0,-3-4-5 16,3-1 1-16,2-2 1 0,-1-3 0 16,-1-2-1-16,0-3 0 0,0-2 1 0,-2 0 0 15,-3-3 1-15,2-1 1 0,1 1 1 0,2-2 2 16,-3-3 1-16,6 1 8 0,4-4 3 0,1 0 0 15,3 0 3-15,5-2 6 0,2-2-1 0,4-4-2 16,2-3 1-16,2 0-12 0,2-1-5 0,0 1-3 16,-1 2-3-16,2 3-6 0,-4 3-8 15,1 3-1-15,-2 5-8 0,-2 5-5 0,-4 6-4 0,1 5 0 16,-5 5-4-16,0 4-2 0,-4 1 3 0,-2 1-3 16,2 2 2-16,-2 1 10 0,1 1 4 0,-2 0 1 15,0 1 3-15,-4-2 4 0,2 0 2 16,-5-3 1-16,1 1 9 0,0-1-3 0,-2-2 1 15,-3-2 0-15,1-2 3 0,-2-1-3 0,1-5 4 16,-3-1 13-16,1-2 0 0,2-2 2 0,1-2 1 16,0-2 5-16,3-1 7 0,2-2 6 0,0-1 5 15,1-3-9-15,4-2-3 0,5-4-2 0,6-2 2 16,-3 0-1-16,4-3-8 0,1 1-8 16,4-1-7-16,-1 2-8 0,5 0-1 0,0 2-8 15,1 4-12-15,-1 4-20 0,-3 2-18 0,4 2-20 16,-4 5-20-16,0-2-27 0,-3 5-34 15,1-1-30-15,-1 5-30 0</inkml:trace>
  <inkml:trace contextRef="#ctx0" brushRef="#br2" timeOffset="-13683.24">30757 5841 454 0,'-4'-9'126'0,"3"1"31"0,1 8 19 0,0 0 12 16,0 0 14-16,0 0-28 0,0 0-11 0,0 0-22 16,0 0-36-16,0 0-32 0,0 0-19 0,-3-1-14 15,2 4-18-15,2 3-9 0,-1 3-13 0,1 3-1 16,-1 8-1-16,-1 3 2 0,0 3 2 15,0 5 5-15,-1 5 28 0,2 0 31 0,-2-2 16 16,0 1-4-16,2-1-4 0,-3-4-1 0,1-1 1 16,-1-2-2-16,1-1-18 0,0-3-29 0,-1-2-18 15,1 0 3-15,0-1 2 0,-2-1-1 0,1 0 2 16,2 1-5-16,-1-5-6 0,0-1-1 0,1-2 3 16,1-12-1-16,0 0-10 0,0 0-11 15,0 0-13-15,0 0-16 0,0 0-21 0,0 0-27 16,0 0-29-16,0 0-32 0,0 0-32 0,1 5-31 15,3-7-51-15</inkml:trace>
  <inkml:trace contextRef="#ctx0" brushRef="#br2" timeOffset="-13207.62">31053 6280 453 0,'0'0'195'0,"0"0"32"15,0 0 23-15,0 0 21 0,0 0 17 0,0 0-52 16,0 0-47-16,0 0-40 0,-1 4-28 0,-3 1-29 15,1-1-22-15,3-4-22 0,0 0-14 16,-5 5-12-16,5-5-5 0,-6 0-7 16,6 0-6-16,0 0 2 0,0 0-2 0,0 0 2 15,-4-1 1-15,4 1 0 0,0 0-3 0,0 0 5 16,0 0-3-16,0-3-4 0,0 3-2 0,0 0-3 16,0-2-4-16,0 2 0 0,0 0 0 0,2-1-1 15,-1 0 6-15,-1 1-2 0,5 0 3 0,-5 0 1 16,6 0 2-16,-6 0 3 0,0 0 0 0,0 0-2 15,0 0-3-15,0 0 7 0,0 0 2 0,0 0 6 16,0 0 4-16,0 0 1 0,0 0 1 0,0 0 1 16,0 0 2-16,0 0-5 0,0 0-2 0,0 0-9 15,0 0-5-15,0 0-6 0,0 0-5 16,0 0-2-16,0 0-3 0,0 0 3 0,0 0-1 16,0 0 1-16,0 0 6 0,0 0 4 0,0 0 6 15,0 0 4-15,0 0 7 0,4-4 1 0,3-1 3 16,1 3 2-16,-8 2-5 0,8 0-2 0,-8 0-2 15,6 0-4-15,-6 0-10 0,0 0-2 0,0 0-1 16,0 0 1-16,3 1 0 0,1 1 2 0,0 0 0 16,1 0 0-16,-3 1 4 0,-1 3-4 0,-1 1-3 15,-1 3-2-15,-2 1-5 0,-4 0-4 16,1-1-14-16,-2 1-13 0,-1 2-32 0,-1 0-26 16,-1 2-28-16,-1-2-37 0,-4 2-45 0,-2-4-57 15,0 1-62-15</inkml:trace>
  <inkml:trace contextRef="#ctx0" brushRef="#br2" timeOffset="-12657.54">31702 5827 520 0,'10'-9'99'0,"-10"9"5"0,0 0 25 0,0 0 22 15,0 0 6-15,0 0-35 0,0 0-29 16,0 0-18-16,0 0-17 0,3-3-10 0,-4 4-24 16,-6 2-24-16,-5 4-4 0,0 7 6 0,-4 3 3 15,-3 4 1-15,-5 4 4 0,-1 1 8 0,0 3 2 16,1-3 1-16,1-2 0 0,3-1-7 0,1-3-4 16,4-3 2-16,2-4-5 0,13-13-3 15,0 0-1-15,0 0 3 0,-6 9-1 0,5-3 4 16,6-4 5-16,2-2 10 0,2 0 10 0,2 0 22 15,3-2 24-15,2-2 14 0,4-1 7 0,3 0-2 16,1-3-2-16,4-2-12 0,1 2-10 0,-1-3-21 16,1 1-24-16,-2 0-18 0,-2 0-6 0,-3 1-4 15,-4 0-22-15,-3 1-25 0,-7 2-30 16,-2-1-34-16,-2 1-29 0,-3 1-27 0,-1-3-26 16,0-1-27-16,-1 0-18 0,-3-3-6 0,-1 3 2 15,-1-3 23-15,-3 2 32 0,1 1 29 0,0-2 43 16,0 0 52-16,-1 2 61 0,2-1 67 0,3 0 70 15,0 1 50-15,0 1 43 0,3 0 38 0,2 2 12 16,-1 6 8-16,0 0-1 0,2-6-18 0,-2 6-40 16,0 0-42-16,0 0-46 0,0 0-39 0,1-1-34 15,0 5-30-15,-1 3-25 0,0 3-15 0,-1 9-2 16,-1 5-2-16,0 2 1 0,-2 3-2 0,-2 2 5 16,0 2 0-16,1-1 2 15,0 0-2-15,0-2-5 0,-1 0-17 0,1-4-8 16,0 0-8-16,0 0-18 0,3 0-34 0,-1-1-35 15,0-3-47-15,0-2-44 0,1 0-35 0,-1-4-49 16</inkml:trace>
  <inkml:trace contextRef="#ctx0" brushRef="#br2" timeOffset="-12123.46">31932 5636 746 0,'-8'-20'136'0,"-4"3"40"15,0 5 22-15,-1 4 31 0,6 0 13 16,7 8-35-16,0 0-15 0,-1-3-2 0,5 0-15 16,2 0-25-16,4 1-14 0,0-1-27 0,5 1-7 15,4 0-8-15,3-2-15 0,3-1-25 0,5 3-17 16,-6-2-19-16,3-1-5 0,-2 3-3 0,1 1-7 16,-2 0-6-16,-5 1 2 0,-1 0-2 0,-5 1 1 15,-13-1 4-15,0 0-1 0,0 0-1 16,0 0 4-16,0 0 6 0,0 0 0 0,0 0 4 15,0 0 0-15,0 0 3 0,0 0-2 0,0 0-1 16,0 0-1-16,0 0-5 0,0 0-2 0,0 0-2 16,0 0-1-16,0 0-6 0,0 0-1 15,0 0-5-15,5 2-2 0,-4-2 1 0,-2 0-3 0,-4 0-2 16,0 0-2-16,-1 0 0 0,-1-1-6 16,-1-1 2-16,8 2-2 0,-10-3 2 0,10 3 3 15,0 0 2-15,0 0 1 0,0 0 3 0,-8-3 8 16,8 3 1-16,0 0 6 0,0 0-1 0,0 0-1 15,0 0-2-15,0 0 9 0,0 0-2 0,0 0 2 16,0 0 2-16,0 0-10 0,1 2-4 0,1-1-3 16,0 3-3-16,1 1-13 0,0 3 2 0,1 4-3 15,1 7 0-15,1 5 7 0,2 6 6 0,2 9 1 16,-3 0 6-16,-1 6 1 0,1 3 1 16,1 2 2-16,0 2 0 0,-2-3 2 0,-1-2-5 15,-2-1 0-15,-2-7-1 0,-5 0 2 16,-2 0-2-16,-4-4 1 0,-3 0-2 0,-5 1-1 15,-4-2 6-15,-3 4 0 0,-8 0 0 0,-6 0-1 16,-5 2-9-16,-2-3-17 0,-7-3-17 0,-5 2-30 16,-2-5-39-16,-3 0-42 0,0-2-50 0,2-6-73 15,6-3-86-15</inkml:trace>
  <inkml:trace contextRef="#ctx0" brushRef="#br2" timeOffset="-8695.49">26403 7027 109 0,'-17'-1'39'0,"-3"1"9"0,2 0 11 16,-2 1 9-16,0-1 11 0,0 1 2 0,-1-1-2 15,2 2-3-15,2-2 9 0,1 1 3 16,3 1 2-16,0-1 5 0,4 0-3 0,-1-1-1 15,10 0 1-15,0 0 1 0,0 0-3 0,0 0 0 16,0 0-1-16,0 0 0 0,0 0 3 0,0 0-5 16,0 0 1-16,0 0 0 0,-1 1-1 15,6 0-9-15,3-1-3 0,2-2-13 0,7 1-11 16,5-2-4-16,9-1-9 0,11-2-9 0,13-1-10 16,11-1 0-16,4-2-6 0,14 0 1 0,14-1 0 15,12 1-1-15,11-1-2 0,4 1 1 0,2 1-2 16,1 0 2-16,-7 2-7 0,0 1 5 0,-8 2 4 15,-13 0-4-15,-12 3 3 0,-15 0 0 0,-10 0-3 16,-13 2 0-16,-13-1-1 0,-8 1-1 0,-7-1 3 16,-22 0 14-16,12 1 12 0,-12-1 11 0,0 0 14 15,0 0 12-15,0 0 9 0,0 0 6 0,0 0-1 16,0 0-9-16,0 0-6 0,0 0-11 16,0 0-10-16,0 0-11 0,0 0-8 0,0 0-12 0,0 0-6 15,0 0-2-15,0 0-6 0,0 0-3 16,0 0-1-16,0 0-1 0,0 0-4 15,0 0 5-15,0 0-4 0,0 0 2 0,0 0-4 16,0 0 2-16,0 0-3 0,0 0 2 0,0 0-1 16,0 0-1-16,0 0 0 0,0 0-2 0,0 0 1 15,0 0-4-15,0 0 2 0,0 0-4 0,0 0-3 16,0 0-2-16,0 0 5 0,0 0-3 0,0 0 1 16,0 0 1-16,0 0-3 0,0 0-2 0,0 0 4 15,0 0 1-15,0 0-4 0,0 0 0 0,0 0 2 16,0 0-3-16,0 0 5 0,0 0-1 0,0 0 0 15,4-1-3-15,-4 1 1 0,-2-1-2 16,2 1-4-16,0 0 1 0,0 0-4 0,-4-2 1 16,4 2 1-16,0 0 0 0,0 0 3 0,0 0 2 15,0 0 0-15,0 0 1 0,0 0 6 0,0 0 0 16,0 0 3-16,0 0 0 0,0 0 0 0,0 0-3 16,0 0 3-16,0 0 0 0,-7-1-4 0,7 1 0 15,0 0-4-15,0 0 4 0,0 0-5 0,0 0 1 16,0 0-1-16,0 0-4 0,0 0 3 0,0 0-1 15,0 0-3-15,0 0-2 0,-7-1 1 0,7 1-1 16,0 0-2-16,0 0 3 0,0 0 0 0,0 0-1 16,0 0 2-16,0 0-2 0,0 0 1 0,0 0 0 15,0 0 3-15,0 0-4 16,0 0-1-16,0 0 1 0,0 0 2 0,0 0 1 16,0 0 3-16,0 0-1 0,0 0 0 0,0 0 1 15,0 0 1-15,0 0 0 0,0 0 1 0,-5 0 1 16,5 0 0-16,0 0 1 0,0 0 3 0,0 0-1 15,0 0 2-15,0 0-1 0,0 0 2 0,0 0-4 16,0 0 3-16,0 0 0 0,0 0-4 0,-6 1 5 16,6-1-2-16,0 0 1 0,0 0 0 0,0 0 0 15,0 0 1-15,0 0-1 0,0 0 2 16,0 0-1-16,0 0-4 0,0 0 1 0,0 0 1 0,0 0-1 16,0 0 0-16,0 0-2 0,0 0 0 15,0 0-1-15,0 0 2 0,0 0 4 0,0 0-2 16,0 0 2-16,0 0-1 0,0 0 2 0,0 0 1 15,0 0 2-15,-7 0 2 0,7 0-3 0,0 0 4 16,0 0 1-16,0 0 0 0,0 0 0 0,0 0 3 16,0 0-2-16,0 0-1 0,0 0 3 0,0 0-3 15,0 0 1-15,0 0-2 0,0 0 0 0,0 0-1 16,0 0 1-16,0 0 4 0,0 0-5 0,0 0 1 16,0 0-3-16,0 0 5 0,0 0-1 0,0 0-1 15,0 0 2-15,0 0-2 0,0 0-1 0,0 0 4 16,0 0-1-16,0 0-2 0,0 0 1 15,0 0 1-15,0 0-2 0,0 0-1 16,0 0 1-16,0 0-1 0,0 0 1 0,0 0 1 16,0 0 0-16,0 0-3 0,0 0 2 0,0 0 2 15,0 0 0-15,0 0 1 0,0 0-1 0,0 0-1 16,0 0-1-16,0 0 2 0,0 0 1 0,0 0-4 16,0 0 4-16,0 0-2 0,0 0 1 0,0 0 1 15,0 0-1-15,0 0-1 0,0 0 1 0,0 0 1 16,0 0-4-16,0 0 1 0,0 0 1 0,0 0-3 15,0 0 3-15,0 0 2 0,0 0-2 0,0 0-2 16,0 0 1-16,0 0 1 0,0 0-2 0,0 0 2 16,0 0 2-16,0 0-2 0,0 0-3 15,0 0 1-15,0 0 4 0,0 0-1 0,0 0-1 0,0 0 2 16,0 0-5-16,0 0 1 0,0 0 2 0,0 0 0 16,0 0-1-16,0 0 0 0,0 0-1 15,0 0 1-15,0 0-1 0,0 0 1 0,0 0-1 16,0 0 4-16,0 0-2 0,0 0-2 0,0 0 4 15,0 0-1-15,0 0 2 0,0 0-1 0,0 0-1 16,0 0-2-16,0 0 2 0,0 0-1 0,0 0-3 16,0 0 3-16,0 0-1 0,0 0-1 15,0 0 2-15,0 0 0 0,0 0 0 0,0 0 0 16,0 0 3-16,0 0-4 0,0 0 1 16,0 0-2-16,0 0 2 0,0 0 0 0,0 0 0 0,0 0 0 15,0 0-1-15,0 0 2 0,0 0-1 16,0 0 2-16,0 0-2 0,0 0 1 0,0 0-2 15,0 0 1-15,0 0 0 0,0 0 0 0,0 0 1 16,0 0 1-16,0 0-2 0,0 0-2 0,0 0 4 16,0 0-1-16,0 0-1 0,0 0 0 0,0 0-1 15,0 0-2-15,0 0 3 0,0 0 0 0,0 0-2 16,0 0 2-16,0 0-1 0,0 0 1 0,0 0 1 16,0 0 1-16,0 0-2 0,0 0 0 0,0 0 1 15,0 0-1-15,0 0 2 0,0 0-4 0,0 0 2 16,0 0 0-16,0 0 0 0,0 0 0 0,0 0-3 15,0 0 0-15,0 0 2 0,0 0 1 0,0 0-2 16,0 0 2-16,0 0-1 0,0 0 0 16,0 0 1-16,-9 1 0 0,9-1 0 0,0 0 0 15,0 0 0-15,0 0-2 0,0 0 4 0,0 0 1 16,0 0-3-16,0 0 1 0,0 0-1 0,0 0-1 16,0 0 1-16,0 0 1 0,0 0-1 15,0 0-3-15,0 0 3 0,0 0 2 0,0 0-1 16,0 0 0-16,0 0-1 0,0 0-1 0,0 0 1 15,0 0 0-15,0 0 0 0,0 0-2 16,0 0 2-16,0 0 0 0,0 0 0 0,0 0 0 0,0 0 0 16,0 0 2-16,0 0-1 0,0 0-1 0,0 0-1 15,0 0 1-15,0 0 0 0,0 0 1 16,0 0-1-16,0 0 2 0,0 0-1 0,0 0-1 16,0 0 0-16,0 0 0 0,0 0-1 0,0 0 1 15,0 0 0-15,0 0-3 0,0 0 0 0,0 0 5 16,0 0-1-16,0 0-2 0,0 0 2 0,0 0-1 15,0 0 0-15,0 0 1 0,0 0-1 0,0 0-3 16,0 0 3-16,0 0 2 0,0 0-4 0,0 0 4 16,0 0-2-16,0 0 1 0,0 0 1 0,0 0-2 15,0 0 1-15,0 0-5 0,0 0-6 0,0 0-7 16,0 0 2-16,0 0-9 0,0 0-8 0,0 0-7 16,0 0-16-16,0 0-9 0,0 0-11 15,0 0-18-15,0 0-23 0,0 0-20 0,0 0-21 0,0 0-16 16,0 0-15-16</inkml:trace>
  <inkml:trace contextRef="#ctx0" brushRef="#br2" timeOffset="-8207.43">27550 7350 305 0,'5'-5'110'0,"-3"-3"27"15,-1 0 27-15,-2 0 31 0,1 0 33 16,-2 0-2-16,2 8-2 0,0 0-3 0,0 0-8 16,0 0-16-16,0 0-15 0,0 0-23 0,0 0-29 15,0 0-29-15,0 0-24 0,-1-1-28 0,-1 3-16 16,-1 0-13-16,-1 1-15 0,0 2-9 15,1 2-6-15,-1 2-1 0,0 2 0 0,0 3 1 16,-1 3 0-16,0-4 3 0,1 2 2 0,1 1 4 16,0 4 1-16,1-2-2 0,-1 2 1 0,1-2-1 15,-1-1 1-15,2 1-7 0,1-2-18 0,-1-2-25 16,1-1-25-16,0-2-26 0,0-3-24 16,0-8-25-16,1 7-36 0,-1-7-43 0,0 0-43 15</inkml:trace>
  <inkml:trace contextRef="#ctx0" brushRef="#br2" timeOffset="-7438.11">29154 6952 140 0,'-10'-2'19'0,"4"0"2"0,6 2 6 16,-6 0 8-16,0-1 9 0,6 1-7 0,-6 2 2 15,6-2 5-15,0 0 7 0,-6 1 12 0,6-1 9 16,0 0 15-16,0 0 15 0,0 0 17 0,0 0 13 16,0 0 8-16,0 0 5 0,0 0 11 0,0 0-5 15,0 0-9-15,4 0-15 0,1 1-10 0,2 0-11 16,6 0-5-16,8 0-8 0,8-1-12 0,10-1-2 16,10 0-8-16,12 0-5 0,4 0-8 15,8 3-8-15,16-1-5 0,11-1-8 16,9 3-2-16,8-1-7 0,8 0-5 0,5 4-5 15,4-2 2-15,5 0-2 0,7-1-1 0,2-1-1 16,1 0-10-16,-3-2-6 0,-3-2 0 0,-10 1 0 16,-8-1-4-16,-5 0 1 0,-12-2-4 0,-15 1 1 15,-16 1 0-15,-15-1 3 0,-12 0 0 0,-13 1 3 16,-11 0 2-16,-26 2 5 0,0 0 6 0,0 0 13 16,0 0 11-16,18-2 7 0,-18 2 6 15,0 0 2-15,0 0-1 0,0 0-7 0,0 0-3 0,0 0-13 16,0 0-11-16,0 0-7 0,0 0-6 15,0 0-5-15,0 0-1 0,0 0 1 0,0 0 0 16,0 0-4-16,0 0 0 0,0 0-1 0,0 0-2 16,0 0 1-16,0 0-2 0,0 0 3 0,0 0-4 15,0 0 1-15,0 0-3 0,0 0-2 0,0 0-6 16,0 0-8-16,0 0-9 0,0 0-15 0,0 0-13 16,0 0-19-16,0 0-13 0,7-3-18 0,-9 1-16 15,-5 1-25-15,2-1-19 0,-4 1-19 0,-1 0-22 16,-4 0-33-16,-3 0-30 0</inkml:trace>
  <inkml:trace contextRef="#ctx0" brushRef="#br2" timeOffset="-6905.78">30679 7355 774 0,'0'0'181'0,"0"0"35"16,0 0 25-16,0 0 19 0,0 0 16 0,0 0-47 15,0 0-41-15,0 0-33 0,0 0-37 0,-2-1-36 16,0 0-24-16,-1-1-24 0,0 2-17 0,-1 10-11 16,-1 4-5-16,-3 3 2 0,3 4-1 15,-2 5 3-15,1 2-2 0,4 0 7 0,0 5 12 16,-1 4 10-16,1 2 4 0,1 0-2 0,-1-1-1 15,0-3-3-15,1-2 2 0,-2-3-2 16,2-2-9-16,-1-3-8 0,2-5-5 0,-2-4 5 16,0-5 7-16,0-1 7 0,1-1 7 0,1-9 7 15,0 0 4-15,0 0 3 0,0 0 3 0,0 0 5 16,0 0-2-16,0 0-3 0,0 0-6 0,0 0-2 16,0 0-8-16,0 0-2 0,0 0-8 0,0 0-8 15,0 0-4-15,0 0-5 0,0 0-1 0,0 0-9 16,0 0-14-16,0 0-16 0,0 1-28 0,0-2-33 15,1-3-34-15,-2 1-39 0,1-4-43 0,-1-1-47 16,1 0-41-16,-1-2-47 0</inkml:trace>
  <inkml:trace contextRef="#ctx0" brushRef="#br2" timeOffset="-2241.64">12395 7000 162 0,'-2'14'15'0,"-2"-2"12"0,2 0 3 0,-2-1 4 0,2-1 7 16,0-2 10-16,0-2 10 0,2-6 15 0,0 0 6 16,0 0 4-16,0 0 20 0,0 0 16 0,0 0 12 15,0 0 12-15,0 0 5 0,0 0 2 0,0 0-4 16,0 0 5-16,0 0-6 0,0 0-2 0,0 0-3 15,1 1-2-15,0-1-2 0,0-3-2 16,1-1-4-16,1-3-16 0,-1-3-16 0,1-5-18 16,1-4-15-16,1-6-18 0,-1-7-13 15,-2-2-22-15,1-7-12 0,0-7-6 0,-1-3 2 16,-1-5-2-16,1-1 0 0,0 0 0 0,-2 2-3 16,1 4 6-16,0 7 3 0,-1 8-1 0,-1 4-1 15,0 8 2-15,2 7-1 0,-1 17-2 0,0 0 2 16,0 0-2-16,0 0-2 0,0 0 0 0,-1-12-2 15,1 12-2-15,0 0 2 0,0 0-2 0,0 0-2 16,0 0-1-16,0 0 4 0,0 0-3 0,0 0 3 16,0 0-1-16,0 0-4 0,0 0-5 15,0 0-4-15,-3-6-3 0,3 6-10 0,-3 0-4 16,0 2-11-16,0 2-14 0,3-4-1 0,0 0-1 16,-3 4-3-16,-1 2 4 0,-1 1 4 0,1 2 7 15,-3 2 12-15,-1 4 15 0,1 0 2 0,-5 0 10 16,0 2 5-16,-1 0 1 0,1-2 5 0,2-1 2 15,-3 0-2-15,2-1-1 0,1-4 2 0,10-9 2 16,0 0-1-16,0 0 5 0,0 0-1 0,0 0-2 16,0 0 4-16,0 0 6 0,0 0 15 0,0 0 13 15,0 0 18-15,0 0 16 0,0 0 20 0,-5 0 15 16,6-1 12-16,2-5 14 0,4-2-9 16,1-3-11-16,1-6-20 0,2-4-19 15,3-6-19-15,3-3-19 0,0-2-13 0,1 4-18 16,-4-2-6-16,2 1 1 0,-1 3 6 0,-1 1 10 15,-2 5-1-15,-2 7 8 0,-1 3 2 0,-9 10-3 16,0 0 4-16,0 0-5 0,0 0-6 0,0 0-11 16,0 0-3-16,0 0-8 0,0 0-7 0,0 0 0 15,0 0-8-15,0 0 1 0,0 0-5 0,0 0 3 16,0 0-2-16,0 0-2 0,0 0-3 0,5-2-10 16,-1 4 2-16,-1 3-1 0,2 3 2 0,-1 1 3 15,2 1 3-15,2 4 5 0,0 3 9 0,4 2 10 16,0 2 1-16,2-3 0 0,0 0 2 0,-1-1-4 15,1 2 4-15,-1-1 1 0,1-2-3 16,-3-2 0-16,-1-2 2 0,0-2 0 0,-2-3 2 16,0-1 0-16,-8-6 2 0,0 0 0 0,0 0-45 15,0 0 47-15,0 0 2 0,0 0 2 16,0 0 1-16,0 0 6 0,0 0-4 0,0 0 7 16,0 0 57-16,0 0-41 0,0 0 5 0,2 3 3 15,-3-1 0-15,-1-3-3 0,0 0 1 0,-4-1-6 16,0-1-11-16,-3 1-11 0,0-1-5 0,0 1-8 15,-6-1-4-15,6 4 0 0,-4-1 0 0,-7 0-3 16,-2 1 0-16,-3 0 4 0,-3 2-3 0,1 0 6 16,-4 0 0-16,-4 2 2 0,2 0-4 15,0 0 1-15,2 1-1 0,3-1 1 0,-3 0 2 0,6 1-1 16,-1-1-1-16,0 0 0 0,4-1 1 16,5-2 1-16,-1 0 1 0,5 0-1 0,1 0-1 15,12-2 0-15,0 0 2 0,0 0-1 0,0 0-1 16,0 0 0-16,0 0 0 0,0 0 3 0,0 0-2 15,0 0 2-15,0 0-2 0,0 0-1 0,0 0 2 16,0 0-2-16,0 0 0 0,0 0-6 0,0 0-7 16,0 0-12-16,0 0-14 0,0 0-30 0,0 0-46 15,0 0-46-15,-4 0-55 0,5 0-73 16,2-1-98-16</inkml:trace>
  <inkml:trace contextRef="#ctx0" brushRef="#br2" timeOffset="591.32">12261 7679 300 0,'-4'-6'78'0,"4"6"11"0,-5-5 10 0,5 5 13 16,0 0 8-16,0 0-15 0,0 0-16 15,0 0-10-15,0 0-14 0,0 0-7 0,0 0-8 16,0 0-9-16,0 0-6 0,0 0-5 0,0 0-4 16,0 0 1-16,0 0 3 0,0 0 1 0,0 0 5 15,0 0 2-15,0 0 3 0,0 0 7 0,0 0 3 16,0 0 0-16,0 0 0 0,0 0-3 16,0 0-1-16,0 0-6 0,-7-2-2 0,7 2-8 15,0 0-4-15,0 0-1 0,-8-2-5 0,8 2-3 16,0 0-1-16,0 0-3 0,0 0-4 0,0 0-1 15,0 0-4-15,0 0 0 0,0 0-1 16,0 0-3-16,0 0-1 0,0 0 2 0,0 0 0 16,0 0 1-16,0 0 3 0,0 0-3 0,0 0 0 15,0 0 2-15,0 0-1 0,0 0 4 0,0 0-4 16,0 0 3-16,0 0-4 0,0 0 5 0,0 0-2 16,0 0 0-16,0 0-1 0,0 0 0 0,0 0 0 15,0 0 0-15,0 0-7 0,0 0-11 0,0 0-8 16,0 0-14-16,0 0-18 0,0 0-19 0,0 0-17 15,0 0-25-15,0 0-18 0,0 0-21 0,0 0-18 16,0 0-17-16,0 0-16 0</inkml:trace>
  <inkml:trace contextRef="#ctx0" brushRef="#br2" timeOffset="2674.61">12228 7673 426 0,'0'0'130'0,"0"0"24"0,0 0 26 15,0 0 19-15,0 0 22 0,0 0-21 0,-1 1-34 16,1-5-20-16,2-1-13 0,1-4-10 0,3-4-17 16,4-3-17-16,1-3-22 0,2-2-12 0,1-3-3 15,2-2-7-15,-2 5-13 0,-2 2-11 0,1 1-3 16,-1 2 1-16,-4 2 2 0,1 4-4 15,-9 10 1-15,0 0-1 0,0 0 3 16,0 0-3-16,0 0-6 0,0 0-5 0,0 0-9 16,2-4-2-16,-1 5-10 0,-1 4 0 0,-2 3-4 15,2 8 0-15,-1 3-3 0,0 5 4 0,1 5 9 16,2 5 7-16,1 3 3 0,3-3-1 0,1 1 0 16,3 1 0-16,-2 1 1 0,1-5 1 0,-2 0-4 15,1-4-2-15,-2-4 3 0,-1-5 1 0,0-2 0 16,-1-2-7-16,-1-3-12 0,-3-12-12 15,3 9-11-15,-3-9-12 0,0 0-10 0,0 0-8 16,0 0-6-16,0 0-1 0,0 0 10 0,0 0 12 16,0 0 9-16,0 0 12 0,-2 5 9 0,0-2 8 15,-5 0 7-15,-3 0 7 0,-6-2 5 0,-3 3-3 16,-7 1 5-16,-2 2-2 0,-4 1 1 0,-5 4-1 16,2 5-1-16,-1 0 1 0,0 7 1 0,1-2 9 15,2 1 11-15,4-2 9 0,5-1 13 0,3-1 16 16,3-3 22-16,7-2 23 0,11-14 18 0,0 0 12 15,-6 8 5-15,4-2 4 0,5-6 2 0,3 0-3 16,2-2-8-16,2-2-8 0,3-3-7 16,1 0-4-16,9-2-7 0,0-3-9 15,3 0-15-15,8-1-12 0,5-1-15 0,8-4-16 16,7-1-16-16,6 0-18 0,2-2-13 0,1 0-16 16,-2 2-38-16,-3 1-43 0,-5 1-33 0,-9 2-38 15,-6 2-53-15,-8 2-76 0,-8 2-96 0</inkml:trace>
  <inkml:trace contextRef="#ctx0" brushRef="#br2" timeOffset="16475.25">13173 6507 363 0,'0'0'138'0,"0"0"22"0,0 0 25 0,0 0 23 0,0 0 21 15,0 0-17-15,0 0-16 0,0 0-18 0,0 0-20 16,0 0-9-16,0 0-18 0,0 0-16 0,0 0-16 16,0 0-19-16,0 0-13 0,0 0-15 0,0 0-12 15,0 0-10-15,0 0-6 0,0 0-3 16,0 0-6-16,0 0 4 0,0 0-2 0,0 0 5 15,0 0 7-15,0 0 3 0,0 0-4 16,0 0-1-16,0 0 0 0,0 0-6 0,0 0-1 16,0 0-7-16,0 0-7 0,0 0-6 0,0 0 2 15,-4 10 1-15,4-10-3 0,-4 8 2 0,4-8-4 16,0 0 4-16,0 0-1 0,0 0 2 0,0 0-3 16,0 0 0-16,0 0 4 0,0 0-2 0,0 0 2 15,0 0-1-15,0 0 0 0,0 0-6 0,0 0-4 16,0 0-6-16,0 0-4 0,0 0-6 0,0 0-8 15,0 0-11-15,0 0-12 0,0 0-7 0,0 0-5 16,-1 2-1-16,-2-4-6 0,3-1-2 0,0-2-4 16,0-2-1-16,0-2 7 0,-1-3-128 15,-1 1 68-15,2 0 10 0,1 0 15 0,-1 11 15 16,0 0 21-16,0 0 27 0,0 0 18 0,0 0 146 16,0 0-44-16,0 0 7 0,0 0 1 0,0 0 5 15,0 0 0-15,0 0-11 0,0 0-7 0,0 0-7 16,0 0-8-16,0 0-12 0,0 0-8 0,0 0-10 15,0 0-8-15,0 0-5 0,0 0-5 0,0 0-1 16,0 0-4-16,0 0 1 0,0 0 0 0,0 0-3 16,0 0 0-16,0 0-4 0,0 0-2 0,0 0-2 15,-1-6-4-15,1 6 0 0,-1-6-2 16,0 0 2-16,-2-4-22 0,-1-1 2 0,0-2-11 16,0-1-13-16,-1-4-16 0,-1-1-13 15,-1-1-4-15,2 1-2 0,0-1 22 0,-1 2-1 16,1 6 11-16,1 0 15 0,4 12 16 0,0 0 12 15,0 0 8-15,0 0-2 0,0 0 2 0,0 0 2 16,0 0 0-16,0 0 4 0,0 0 3 0,0 0 0 16,0 0-2-16,0 0 1 0,0 0-3 0,0 0-4 15,0-2 3-15,4 11 1 0,4 8 4 0,2 7 1 16,3 0-1-16,2 5 5 0,2 4 1 16,5 4 3-16,4 4-2 0,4 5 2 0,2 0 11 0,-2-5 0 15,1-4 4-15,0 0-6 0,0 2 3 16,1 1 6-16,1-1 9 0,-1-2-2 0,-4-2-18 15,-3-2 3-15,-3-2-2 0,-1-3 1 0,-1 3-1 16,1-1 17-16,-1 1-6 0,-1-2-1 0,-2-1-1 16,-2-3-2-16,-1 0 1 0,-1-1 3 0,0 0-2 15,-2-1-22-15,-2-5-3 0,-2-2-2 0,-3-4 2 16,-2-3-1-16,-2-9 2 0,0 0-1 0,0 0 0 16,0 0 3-16,0 0 6 0,0 0 7 15,0 0 9-15,0 0 3 0,0 0 1 0,0 0 3 16,0 0 4-16,3 2 0 0,-1-2-4 0,0-1-7 15,0-2-7-15,-1-4-2 0,-1 0-12 16,-1-1-16-16,1 8-31 0,-1-10-27 0,-4 2-27 16</inkml:trace>
  <inkml:trace contextRef="#ctx0" brushRef="#br2" timeOffset="17550.23">13140 6277 491 0,'-7'-1'122'0,"7"1"16"16,0 0 17-16,0 0 10 0,0 0 5 0,0 0-34 16,0 0-36-16,0 0-22 0,0 0-25 15,-5-2-17-15,5 2-18 0,-6-1-14 0,-1 3-2 16,3 1-6-16,0 3-1 0,3 7 1 0,-2 3 0 16,2 4 0-16,1 0 2 0,0 3 2 15,3-1-1-15,-2 1 1 0,-1 0-2 0,1 1 0 0,-1-3-1 16,-1-2 1-16,0-2 1 0,-2 0 1 15,1 1-1-15,-2-1 1 0,2 0 0 0,0 1 0 16,1 1 0-16,-1-1 1 0,1 0-2 0,0-1 1 16,1 0 0-16,0-5 0 0,1-1 2 0,-1-11 1 15,0 0 3-15,0 0 14 0,0 0 22 0,0 0 17 16,0 0 22-16,0 0 18 0,0 0 16 0,5 3 16 16,-3 0 14-16,1-4-7 0,-1-2-13 0,0-2-11 15,2 0-8-15,-1-2-5 0,0-3-7 16,0 0-10-16,0-5-16 0,-3-2-10 0,1-6-14 0,0-5-11 15,1-4-10-15,-1-3-16 0,1-2-11 16,-1-1-5-16,0 0-1 0,-1 2 2 0,2 4 5 16,-1 7 3-16,-1 7 3 0,1 4 1 15,-1 14 2-15,0 0 0 0,0 0 3 0,0 0 1 16,0 0 5-16,0 0-4 0,0 0 2 0,0 0-1 16,0 0 1-16,0 0-2 0,0 0-1 0,0 0-1 15,0 0-2-15,0 0 3 0,0 0-3 0,0 0 0 16,0 0-1-16,0 0-1 0,0 0-1 0,0 0-1 15,0-10 1-15,0 10-4 0,0 0-1 0,0 0-2 16,0 0-1-16,0 0-2 0,0 0-1 0,0 0 0 16,0 0-2-16,2-6-1 0,-2 6 0 15,0 0 0-15,0 0 3 0,5-2-2 0,-1 0 1 0,-4 2 2 16,0 0-1-16,0 0 1 0,4 2 1 0,3 0 0 16,4 4-3-16,3 1 1 0,0 1-4 15,2 3-16-15,2 2-10 0,-1 1-4 0,2 2-3 16,2 2 0-16,5 2 3 0,-2 0 3 0,2-1 4 15,-2 1 14-15,0-2 10 0,0-4 6 0,-2 2 4 16,0-4-1-16,-5-1-1 0,-1-2 1 0,-5-4 1 16,-11-5 0-16,0 0 1 0,9 4 1 0,-9-4-2 15,0 0 3-15,0 0-1 0,0 0 4 0,0 0 0 16,0 0 6-16,0 0 12 16,0 0 9-16,0 0 8 0,0 0 7 0,0 0 6 15,0 0 1-15,3-1 7 0,0-2-4 0,-3 3-6 0,0 0-5 16,0 0-6-16,-3-2-8 0,0 2-9 15,-1-1-7-15,-2-1-10 0,0 0-4 0,-4 2-9 16,0 0-4-16,-2 0-5 0,0 5-1 0,-3 2 3 16,-1-1 2-16,-3 1 1 0,-3 1 0 0,1 2 3 15,-2 0 0-15,-2 1 4 0,-2 2-1 0,-1 2 1 16,-1 0 0-16,1-1 0 0,5-1 2 0,5-2 0 16,1 2 1-16,1-1-2 0,1-1 2 0,1-1-1 15,0-1-2-15,4 0 2 0,-2 1 1 0,-1 0 0 16,0-1-2-16,-1-1 2 0,3 0-1 0,1-2 1 15,10-6 2-15,0 0 3 0,0 0 2 16,0 0 3-16,0 0 2 0,0 0 1 0,0 0 3 16,0 0 2-16,0 0-1 0,0 0 2 0,0 0-4 15,0 0-1-15,0 0-2 0,0 0-1 0,-4 2-4 16,2 0-11-16,2-2-15 0,4-3-23 16,1-1-34-16,2-1-52 0,0 0-51 0,1-3-65 15,4-1-67-15</inkml:trace>
  <inkml:trace contextRef="#ctx0" brushRef="#br2" timeOffset="20109.64">14314 7359 32 0,'-8'4'14'0,"8"-4"1"0,0 0 7 0,0 0 4 16,0 0 4-16,0 0 1 0,0 0 7 0,0 0 8 16,0 0 3-16,0 0 8 0,0 0 1 0,0 0 5 15,0 0 8-15,-8 1 4 0,8-1-4 0,0 0-5 16,0 0-2-16,0 0-6 0,0 0-4 16,0 0-9-16,0 0-4 0,0 0-4 0,-8 0 4 15,8 0 0-15,0 0 4 0,0 0 4 0,0 0 5 16,0 0 6-16,0 0 0 0,0 0 0 0,0 0-4 15,0 0 4-15,0 0-4 0,0 0-1 0,0 0 2 16,0 0-6-16,0 0-3 0,0 0-1 0,0 0-6 16,0 0-7-16,0 0-6 0,0 0-2 0,0 0-11 15,0 0-2-15,0 0-5 0,0 0-2 0,0 0-1 16,0 0-3-16,0 0-1 0,0 0-2 0,0 0-1 16,0 0 2-16,0 0-1 0,0 0 0 0,0 0-4 15,0 0 4-15,0 0-2 0,0 0 0 0,0 0 2 16,0 0-5-16,0 0 2 0,0 0-3 15,0 0 2-15,0 0-3 0,0 0 0 0,0 0-5 16,0 0-5-16,0 0-3 0,0 0-5 16,0 0-1-16,0 0 0 0,0 0 1 0,0 0 0 15,0 0 5-15,0 0 4 0,0 0 8 0,0 0 2 16,0 0 6-16,0 0 1 0,0 0 1 0,0 0 4 16,0 0-1-16,0 0 1 0,0 0 2 0,0 0 8 15,0 0-1-15,0 0 1 0,0 0 5 0,0 0 0 16,0 0 2-16,0 0 7 0,0 0 1 0,0 0 6 15,0 0 8-15,0 0 11 0,0 0 8 16,0 0 6-16,0 0 6 0,0 0 4 0,0 0 4 16,0 0-6-16,0 0-1 0,0 0-9 0,0 0-7 15,-4-1-6-15,4 1-4 0,0 0-8 0,0 0-5 16,0 0 1-16,-4-3-5 0,4 3-4 0,0 0-3 16,0 0-3-16,1-5-5 0,1 0-4 0,0 0-4 15,1 0-7-15,2-2-6 0,1-1-3 0,1 2-2 16,2-1 1-16,0 1-5 0,2 1 2 0,-4 0-2 15,0-1 0-15,1-1 1 0,1 1 1 0,-3 2 0 16,0 1-2-16,1-2 3 0,-7 5-1 0,0 0-5 16,0 0-5-16,0 0-4 0,7-1-7 15,1 1-5-15,-2 3-1 0,1 0-7 0,0 3-4 0,1-1 6 16,0 2 0-16,0-1 6 16,1 1 5-16,1 1 6 0,-3-1 1 0,1 1-2 15,-1-3-1-15,-2 2-1 0,-1 0 4 0,0 2-4 16,-2 0 2-16,-2 0 1 0,-1 1 2 0,0 3 9 15,-3-2 6-15,0 2 4 0,-1 2-1 0,2 0 5 16,-3 0-1-16,0 0 1 0,1 0 0 0,-1 1-2 16,-2-1 2-16,0 0-1 0,1-1-1 0,-1 1 4 15,-4 1 2-15,0-1 3 0,-1 0 0 0,-4 3 10 16,-1 0 0-16,-1 1 4 0,-2 0 9 0,0 1-2 16,-2 1 4-16,3 0 7 0,-3-1-3 0,2 1-8 15,2-4-1-15,3 0-2 0,2-4-8 0,2 0-3 16,2-3-4-16,1-1-11 0,2-3 2 15,7-6-1-15,0 0 0 0,0 0 0 0,0 0 0 16,0 0 12-16,0 0 14 0,0 0 14 0,0 0 14 16,0 0 8-16,0 0 12 0,0 0 5 0,0 0 7 15,0 0-1-15,0 0-7 0,0 0-32 0,-1 5 36 16,2-4 5-16,2-1-3 0,4-1 3 16,0-1-8-16,2 1-7 0,2-3-8 0,3-1 19 15,8-2-52-15,6 0-12 0,3 0-9 16,4 0-9-16,12-1 0 0,3-2-3 0,7 1 2 15,3-2-5-15,4 2 4 0,-3-1 1 0,-5 2-1 16,-8 1-1-16,-6 2 1 0,-6 1 1 0,-11 2 0 16,-9 0-2-16,-16 2 4 0,0 0-4 0,0 0 4 15,0 0 0-15,0 0 4 0,0 0 1 0,0 0-1 16,0 0 4-16,0 0-3 0,9 2 3 0,-7 0 0 16,-4 0-3-16,2-2-2 0,-7 3 1 0,7-3 0 15,0 0-2-15,-4 3 0 0,4-3-1 0,0 0-2 16,-5 1 0-16,5-1-2 0,0 0-3 0,0 0-5 15,0 0 0-15,0 0-10 0,0 0-16 0,0 0-27 16,-6 0-37-16,1-1-41 0,1-2-44 0,-2-2-51 16,5-3-58-16,1-5-110 0</inkml:trace>
  <inkml:trace contextRef="#ctx0" brushRef="#br2" timeOffset="21626.06">21326 9782 27 0,'-7'3'17'16,"0"0"12"-16,1-2 3 0,-1 2 9 0,-1-2 7 16,0 2 3-16,-2 0 6 0,1 0 4 0,-1 0 1 15,1 0-1-15,-3-1 5 0,2 2 1 0,0-1 1 16,0-1 4-16,-1 2 1 0,1-2 2 0,-3 2 6 16,-1-1 9-16,-2 0 8 0,0 1 1 0,-2-1 0 15,1 1-3-15,-5-2-4 0,0 1-13 0,3-1-11 16,-1 0-21-16,1 0-16 0,2 1-11 0,1-1-9 15,3-1-7-15,-2 1-4 0,4 0 3 16,3 1-3-16,8-3 2 0,0 0-4 0,0 0 4 16,0 0-1-16,0 0 2 0,0 0 0 0,0 0 0 15,0 0-1-15,0 0-2 0,0 0 0 0,0 0-3 16,0 0 1-16,0 0-3 0,0 0 0 0,0 0-1 16,0 0 0-16,-5 4 2 0,-1 0-7 0,6-4-6 15,0 0-6-15,0 0 1 0,0 0-2 0,0 0 0 16,0 0-3-16,0 0 3 0,0 0 9 0,0 0 10 15,0 0 5-15,3 2-2 0,0-1 4 0,0-1-2 16,1 0 1-16,2-2-9 0,5 1-19 0,2 0-17 16,-2-2-25-16,0 0-20 0,1 0-26 15,-4 2-25-15,1 1-33 0,2-1-16 16</inkml:trace>
  <inkml:trace contextRef="#ctx0" brushRef="#br2" timeOffset="22442.28">20993 9882 122 0,'-9'4'28'0,"-2"1"9"15,-1-1 7-15,-2 3 11 0,1 2 9 0,3-6 7 16,5 2-5-16,1 1-2 0,4-6 1 0,-3 6-2 16,-1 0 1-16,4-6-7 0,0 0-6 0,0 0-3 15,0 0-3-15,0 0 6 0,0 0 2 16,3 3 1-16,0 0-6 0,4-1 0 0,1-2 16 15,2-3 8-15,1 3 15 0,4-2 5 0,3 0 4 16,3-1 9-16,5 0 18 0,0 1 12 0,7 0-9 16,5 0-3-16,5 2-11 0,7 0-17 0,7-1-12 15,5 0-9-15,3-2-21 0,5-1-12 0,3 2-8 16,0 0-10-16,1-2-5 0,1 3-1 0,-1-2-2 16,-2 0-6-16,-1 3 1 0,-2-1-5 15,0 2 4-15,2 1 1 0,0-1 0 16,-1-2 4-16,-2 1 3 0,1-1 1 0,-1 2 2 0,1-1 8 15,6-1 1-15,-1 1 5 0,2-2 0 16,3 1-1-16,2 0 0 0,1 2 2 0,5-1-4 16,3 0-7-16,0-1-2 0,-2 1-5 0,-3-2-3 15,-5 1-6-15,0 2-3 0,-7 0-2 0,-5 0 1 16,-4-2-1-16,-9 2 1 0,-4 0-3 0,-5 0 1 16,-2 1 1-16,-5 1-2 0,-2 0-1 0,-5-2 1 15,1 1-1-15,-1 0 0 0,0 0 2 0,3-1-2 16,3 0 1-16,2 0 2 0,4 0 3 0,1-1 3 15,3 2 4-15,1-1 1 0,4 1-1 0,-1-1 0 16,-1 2 1-16,-2-1-1 0,-6 0 1 0,-2 2-9 16,-4-1 2-16,-3-1-4 0,-4 1 0 0,-4-1 3 15,-3-1-3-15,-3-1 1 0,-2 1-5 16,-3 0 2-16,-2 0-2 0,-1-2 2 0,-3 1 0 16,-9 0-1-16,9-2 3 0,-9 2 2 15,7 0 2-15,-7 0 1 0,0 0 0 0,7-2-1 16,-7 2 0-16,0 0 2 0,0 0-4 0,0 0 0 15,0 0-2-15,6-2-1 0,-6 2 0 0,4-1 1 16,-4 1 0-16,0 0-2 0,0 0 2 0,0 0 0 16,8-2-3-16,0 0-2 0,1 1 4 0,3-1-4 15,2 0 4-15,4 2-1 0,0 0-2 0,1 0 1 16,0 1 1-16,1 1 3 0,-3-2-2 16,-2 0 0-16,-1 0-3 0,-3 1 0 0,-11-1 2 15,0 0-2-15,0 0 2 0,0 0-3 0,0 0 1 0,0 0 3 16,10-1 0-16,-10 1 1 0,0 0 0 15,0 0 3-15,0 0-2 0,0 0 3 0,0 0 7 16,0 0 2-16,0 0 2 0,0 0 2 0,0 0 1 16,0 0-1-16,0 0 0 0,0 0-2 0,0 0-4 15,0 0-5-15,0 0-3 0,0 0-2 0,0 0-3 16,0 0-1-16,0 0 0 0,0 0-3 0,0 0-5 16,0 0-6-16,0 0-12 0,0 0-12 15,0 0-18-15,0 0-28 0,0 0-30 0,0 0-36 16,0 0-37-16,0 0-49 0,0 0-60 15,0 0-77-15</inkml:trace>
  <inkml:trace contextRef="#ctx0" brushRef="#br2" timeOffset="26958.25">16674 2838 125 0,'0'0'78'0,"-6"2"24"16,6-2 19-16,0 0 19 0,0 0 14 0,0 0 0 16,-7-1-11-16,7 1-8 0,0 0-12 0,-6-2-14 15,0 0-14-15,0 2-13 0,1-3-2 0,5 3-5 16,0 0 9-16,0 0 8 0,0 0 5 0,0 0 8 16,0-3 5-16,2-2 7 0,7-1 4 15,-2 1-8-15,4-2-16 0,3 0-15 0,4-2-7 16,5-4-15-16,9-6-11 0,9-2-12 15,1-2-9-15,7-1 1 0,4-2-3 0,6-3 1 16,4-2-3-16,2 2 3 0,-1 0 6 0,-2 2 5 16,-4 4 1-16,-9 4 5 0,-7 2 10 0,-9 3 1 15,-5 2 1-15,-8 4-1 0,-5 1-4 0,-15 7-3 16,0 0-7-16,0 0-7 0,0 0-10 0,0 0-6 16,0 0-4-16,0 0-2 0,0 0-5 0,0 0-3 15,0 0-1-15,0 0-10 0,0 0-16 0,0 0-24 16,0 0-36-16,0 0-44 0,3-3-43 0,-3 2-55 15,-2 2-62-15,-3 1-71 0,-1 0-73 16</inkml:trace>
  <inkml:trace contextRef="#ctx0" brushRef="#br2" timeOffset="27996.41">2739 8573 174 0,'4'7'54'0,"-3"0"14"0,-1-3 16 15,0 2 13-15,0-6 12 0,0 4 8 0,0-4-1 16,-1 6-10-16,1-6-8 0,0 0-5 0,0 0-9 15,0 0-5-15,0 0-3 0,0 0 2 0,0 0-4 16,0 0 4-16,0 0 6 0,0 0 10 0,0 0 12 16,0 0 4-16,1 1 3 0,0-1-8 15,0-2-6-15,7-5-7 0,3-5-10 0,4-6-16 16,10-5-15-16,8-6-14 0,7-7-6 16,9-8-1-16,7-3-6 0,7-4-4 0,5-2-8 0,4-4-4 15,6 2-3-15,0 4 1 0,-5 2-5 0,-8 6-3 16,-5 4 0-16,-9 7-2 0,-10 9 2 15,-9 6 2-15,-7 3 0 0,-25 14 2 0,18-7 5 16,-18 7 13-16,0 0 9 0,0 0 14 0,0 0 6 16,0 0 12-16,0 0 6 0,0 0 3 0,0 0 1 15,0 0-6-15,0 0-8 0,0 0-12 0,0 0-7 16,0 0-11-16,0 0-7 0,0 0-4 0,6-5-8 16,-5 3-2-16,-5 3-5 0,-1 2 1 0,0 0-5 15,-2 2 0-15,7-5-1 0,-6 2-4 0,6-2-3 16,0 0-2-16,0 0 1 0,0 0-7 0,0 0-4 15,0 0-3-15,0 0-7 0,0 0-11 16,0 0-10-16,0 0-16 0,0 0-17 0,0 0-20 16,0 0-23-16,0 0-27 0,0 0-28 0,0 0-35 15,0 0-44-15,0 0-53 0</inkml:trace>
  <inkml:trace contextRef="#ctx0" brushRef="#br2" timeOffset="37451.17">19310 12496 216 0,'3'-5'101'16,"-3"2"24"-16,-3 1 26 0,-1 0 17 0,4 2 9 0,0 0-30 16,0 0-15-16,0 0-11 0,0 0-18 15,0 0-19-15,0 0-25 0,0 0-16 0,0 0-11 16,0 0-5-16,0 0-8 0,0 0-8 0,0 0-7 16,0 0-2-16,0 0-4 0,0 0 2 0,0 0-1 15,0 0-1-15,0 0 2 0,-5 1-1 0,-3 0 0 16,8-1 1-16,0 0-2 0,0 0-1 0,0 0 5 15,0 0-1-15,0 0 1 0,0 0 15 16,0 0 28-16,0 0 23 0,0 0 21 0,0 0 11 16,0 0 8-16,0 0 6 0,0 0 6 0,0 0-12 15,0 0-27-15,0 0-25 0,0 0-20 0,0 0-14 16,0 0-9-16,0 0-9 0,0 0-8 16,0 0-4-16,0 0-4 0,0 0-2 0,0 0-1 15,0 0-7-15,0 0-14 0,0 0-1 0,0 0-3 16,0 0 1-16,-7 2-8 0,1 1-8 0,0 0-5 15,6 2-3-15,0-5 3 0,0 0-3 0,1 5 2 16,-1-5 7-16,0 0 9 0,0 0 12 0,4 5 9 16,1 0 14-16,-1-1 27 0,3-4 24 0,-1 2 23 15,-1-4 12-15,1 0 19 0,-1-1 20 0,2 0 20 16,-2-3 15-16,-5 6-1 0,0 0-6 0,0 0-6 16,1-6-7-16,0-1-17 0,-1 1-19 0,-1 0-24 15,-5-2-22-15,1 3-17 0,0 0-15 0,-1 1-23 16,-1 1-20-16,-1 0-17 0,0 5-22 15,-2 1-15-15,-5 4-5 0,-1 1 4 0,-4 3 1 16,-1 3 6-16,-3 2 9 0,-3 4 15 16,-1 2 21-16,-1 0 12 0,-1 2 2 0,5 2-4 15,5-3-4-15,1-1 0 0,3-2-1 0,6-4-5 16,5-2-2-16,5-4 2 0,1-2 3 0,5 0 5 16,3-5 5-16,1 0 4 0,2 1 3 15,7-2 7-15,4 1 4 0,1-1 1 0,4 0 5 0,5 0-6 16,5-2-9-16,1-2-26 0,3-1-45 15,3-5-42-15,0-3-36 0,0-2-75 0</inkml:trace>
  <inkml:trace contextRef="#ctx0" brushRef="#br2" timeOffset="37725.24">19768 12158 333 0,'-18'-12'123'16,"4"3"34"-16,1 1 33 0,3 1 33 0,10 7 27 15,0 0-8-15,0 0-9 0,0 0-25 16,-5-5-28-16,5 0-32 0,2 0-30 0,4 2-33 16,8 1-27-16,4-1-20 0,8 0-18 15,5-1-9-15,4 1-4 0,4-1-4 0,-4 1 0 16,2-2-4-16,2 1-2 0,-2 0-17 0,-3 1-18 15,-5-1-23-15,-7 2-27 0,-4 0-32 0,-4 1-43 16,-14 1-36-16,0 0-52 0,0 0-34 0</inkml:trace>
  <inkml:trace contextRef="#ctx0" brushRef="#br2" timeOffset="38541.22">19852 12096 484 0,'-10'-1'115'0,"10"1"21"16,0 0 22-16,0 0 16 0,0 0 13 15,0 0-25-15,0 0-20 0,-9 2-26 0,3 0-26 16,2 2-22-16,2-1-26 0,-2 3-16 0,3 3-13 16,1 1-13-16,-2 5-8 0,1 6 3 0,-3 5-2 15,-1 4 3-15,-1 5 2 0,-2 5-1 0,-3 5 0 16,-2 5 2-16,0 5 0 0,-2 7-2 16,-3-1 4-16,0 0-2 0,0-2-2 15,3-3 4-15,-2-2 2 0,3-4-4 0,1-5 1 0,3-5 1 16,1-6-2-16,2-5 5 0,3-6 13 0,1-3 0 15,2-3 16-15,1-5 6 0,3-2 4 16,-1-2 1-16,-2-8 12 0,3 7 15 0,-3-7 4 16,4 4 14-16,-4-4-7 0,5 3 10 0,1-3 15 15,-2-1 9-15,3-1-3 0,-7 2-8 0,6-1-7 16,0-2-9-16,-6 3-1 0,5-3-11 0,-5 3-17 16,6-3-9-16,-6 3-6 0,0 0-11 0,0 0-7 15,0 0-5-15,0 0-5 0,0 0 2 0,0 0-1 16,0 0 2-16,5-3-2 0,1 0 2 0,-6 3 1 15,0 0-1-15,7-3 0 0,-1 1-3 0,4 0 0 16,2-1 1-16,6-1-4 0,5 1 2 0,6 0-2 16,5 0-3-16,1 0-2 0,4-1-4 15,3 1 0-15,-3-1-7 0,0 2 5 0,-5-1-3 16,-6 1-1-16,-4 0 1 0,-8 2-2 16,-4-2 1-16,-12 2 0 0,0 0 2 0,0 0-4 15,0 0 3-15,0 0-1 0,0 0-1 0,0 0 2 16,0 0 0-16,0 0 2 0,0 0-5 0,0 0 3 15,0 0-1-15,0 0 1 0,0 0 2 0,0 0 1 16,0 0-1-16,0 0-2 0,0 0 2 0,0 0 0 16,0 0-1-16,0 0 2 0,0 0-3 0,0 0-1 15,0 0 2-15,3 0-1 0,-3 1 0 16,-4 0 0-16,1-1-1 0,3 0-1 0,0 0 1 0,0 0 1 16,0 0-2-16,0 0 2 0,0 0-1 15,0 0-1-15,0 0 4 0,0 0-4 0,0 0 1 16,0 0 0-16,0 0-1 0,0 0 1 0,0 0 1 15,0 0 0-15,0 0 0 0,0 0 3 0,0 0-3 16,0 0 1-16,0 0 2 0,0 0-2 0,0 0 2 16,0 0 0-16,0 0 1 0,0 0-1 0,0 0 4 15,0 0 0-15,0 0-1 0,0 0 0 0,0 0-1 16,0 0 2-16,0 0-5 0,-5-3-22 0,5 3 21 16,0 0-1-16,0 0-1 0,0 0-1 15,0 0-3-15,0 0-5 0,0 0-1 0,0 0 16 16,-6 0-29-16,6 0-8 0,0 0-9 0,0 0-16 15,0 0-14-15,0 0-12 0,0 0-15 16,0 0-9-16,0 0-11 0,0 0-9 0,0 0-4 16,0 0 0-16,0 0 6 0,0 0-1 0,0 0 5 15,0 0 4-15,0 0 5 0,0 0 6 0,0 0 3 16,0 0 4-16,0 0 0 0,0 0 2 0,0 0-7 16,0 0-6-16,0 0-10 0,0 0-9 0,0 0-18 15,0 0-13-15,0 0-13 0</inkml:trace>
  <inkml:trace contextRef="#ctx0" brushRef="#br2" timeOffset="39392.45">20528 12479 289 0,'-10'0'50'0,"1"1"1"15,9-1 1-15,0 0 4 0,0 0 5 0,0 0-18 16,0 0-11-16,-6-1 2 0,6 1 11 15,0 0 17-15,0 0 25 0,0 0 23 0,0 0 23 16,0 0 18-16,0 0 21 0,0 0 24 0,0 0 19 16,0 0 7-16,-1-2-7 0,2-2-8 0,2 2-11 15,1-1-13-15,3-1-19 0,1-1-34 0,2-3-34 16,0 0-25-16,5-3-19 0,0-1-19 16,-1 3-16-16,-4 0-13 0,1 0-4 0,0 0-6 15,-2 1 3-15,-1 2-2 0,0 1 1 0,-8 5-5 16,0 0-4-16,0 0-5 0,0 0-17 0,0 0-9 15,0 0-23-15,3 0-22 0,0 3-18 0,-6 1-11 16,-2 4-8-16,0 4 7 0,-4 2 16 0,1 4 16 16,-6 1 17-16,0 3 26 0,-5 5 16 0,4-2 14 15,-3 0 13-15,0 3 2 0,0 0 0 0,0-2-2 16,2-1 1-16,0-3 0 0,3-2 1 0,1-4 1 16,5-4-4-16,1-1 1 0,6-11 0 0,0 0-1 15,0 0 4-15,0 0 2 0,-1 9 7 0,3-4 5 16,3-3 4-16,-1-2 6 15,4-1 14-15,-1 0 8 0,-1 0 5 0,3-1 3 16,0 0 4-16,0-2-1 0,-1 2 3 0,5-1-8 16,4-2-12-16,8-1-11 0,4-2-18 0,2 0-14 15,0 0-33-15,1-2-37 0,1 1-37 0,1 0-51 16,-1 0-63-16,-3 0-77 0</inkml:trace>
  <inkml:trace contextRef="#ctx0" brushRef="#br2" timeOffset="39709.98">21022 12682 722 0,'-5'4'175'0,"-1"-3"18"0,-1 0 8 0,7-1 6 16,-10 3 4-16,-2-1-58 0,12-2-50 0,-13 2-45 16,13-2-25-16,-8-3-18 0,3 2-9 0,5 1-9 15,-4 0 0-15,-3 0 2 0,1 0 1 0,6 0 10 16,0 0 11-16,0 0 11 0,0 0 14 0,0 0 7 15,-1-3 7-15,1 2 12 0,1-5 15 0,1 3 11 16,4-2 7-16,0 2 5 0,4-2-4 0,1 1 2 16,1-1-8-16,1 1-12 15,-7 2-20-15,0 2-20 0,-6 0-21 0,7 0-17 0,-7 0-10 16,6 2-10-16,0 2-6 0,-1-1-4 0,-4 2-8 16,-1 1-10-16,-1 0-12 0,1-6-15 15,-2 8-15-15,-1 0-9 0,-2 3-1 0,0 2 0 16,-4 1-8-16,-2 1-8 0,-2 3 9 0,-2 2-7 15,1 0-17-15,0 2-19 0,-2-2-43 0,-2 0-33 16,-1-3-29-16</inkml:trace>
  <inkml:trace contextRef="#ctx0" brushRef="#br2" timeOffset="40081.61">21597 12314 1351 0,'6'-9'140'0,"-6"9"2"0,0 0-5 0,0 0 0 16,0 0-3-16,0-4-66 0,-4 3-38 0,-5 4-27 15,-4 4-13-15,-5 5-1 0,-1 3 4 0,-2 4-3 16,-1 3 4-16,-1 1 3 0,0 2-1 16,0-1 1-16,2 1 0 0,2 0 0 0,7-2 0 15,5-2 2-15,2-1-5 0,6-3 2 0,3 2-1 16,4-2 0-16,3-2 0 0,5-1-1 0,4-1 0 15,0 0 2-15,2-5 11 0,1-1 16 0,2-3 18 16,-3-1 4-16,2-4 6 0,0-2 13 16,-6-1 16-16,-2-1 21 0,-4-2 1 0,-3 0-5 15,-9 7-6-15,0 0-2 0,3-5-10 0,-3-1-20 16,-4-1-23-16,-4 2-45 0,-5-2-36 0,-4 2-34 16,-3-1-23-16,-5 0-11 0,-3 3-4 0,-1-3-7 15,0 3-10-15,1-1 5 0,-1 1-4 0,-2 1-14 16,3 1-18-16,1 2-26 0,6-1-23 0,2 0-14 15</inkml:trace>
  <inkml:trace contextRef="#ctx0" brushRef="#br2" timeOffset="40478.01">21575 12213 878 0,'3'-21'227'0,"-1"4"35"0,-2 3 25 0,0 14 18 16,0 0 18-16,0 0-60 0,0 0-51 0,4-7-49 15,-1 2-49-15,4 1-34 0,1 0-25 0,6 0-20 16,4-1-16-16,10-1-9 0,5 0-6 0,6-3-3 16,3 1-2-16,-4-1 7 0,1 1 2 0,-1 1 9 15,-4 1 11-15,-5 0 12 0,-2 2 2 0,-10 1 5 16,-17 3 1-16,0 0-4 0,0 0-5 16,0 0-6-16,0 0-12 0,0 0-10 0,0 0-3 0,0 0-7 15,0 0-8-15,10 1-12 0,-6 5-17 16,-5 5-1-16,-2 6-2 0,-2 6-2 0,1 8 5 15,1 6 0-15,2 7 5 0,-2 3 11 0,-1 6 19 16,6 2 0-16,0 4 1 0,-2 3 1 0,-2-2-2 16,0-3-2-16,1-7 3 0,-2-4-2 0,-3-2 2 15,-2-2-2-15,3-7 0 0,-1-6 2 0,-1-5 2 16,2-8-1-16,3-4 0 0,-3-4 4 16,5-8-1-16,0 0 3 0,0 0-1 0,-7 8-2 15,7-8-1-15,-6 4 1 0,1-2 2 0,5-2-2 16,0 0-4-16,-4-1-3 0,4 1-7 0,-5-2-18 15,-3 1-8-15,1-1-7 0,-2 0-22 16,-5 0-32-16,3-2-29 0,-5 0-39 0,3-1-54 16,-1-2-51-16,1-2-84 0</inkml:trace>
  <inkml:trace contextRef="#ctx0" brushRef="#br2" timeOffset="40908.91">22999 12279 743 0,'-30'-3'134'0,"-1"0"6"16,2-1 0-16,9 0 2 0,5 1-1 0,6 0-70 16,9 3-30-16,0 0-23 0,0 0-12 0,-7 0-4 15,7 0-2-15,0 0-3 0,0 0 0 16,0 0 1-16,0 0 0 0,0 0 6 0,0 0 2 15,0 0 15-15,0 0 17 0,0 0 11 0,1 0 15 16,2-2 14-16,3 1 5 0,0 0 1 0,4 0 6 16,1 0-6-16,7 0-15 0,3-2-8 0,3 1-16 15,6-1-11-15,-3-1-8 0,1 0-21 0,2-1-27 16,2 1-32-16,-2 0-23 0,-2 1-26 0,-5-1-31 16,-5 3-42-16,-1 0-41 0,-17 1-38 0</inkml:trace>
  <inkml:trace contextRef="#ctx0" brushRef="#br2" timeOffset="41058.78">22987 12396 141 0,'-25'14'43'0,"3"-2"17"0,4-2 22 0,3-2 31 16,15-8 38-16,0 0 25 15,0 0 17-15,0 0 8 0,0 0 3 0,0 0 1 16,0 0-11-16,0 0-23 0,0 0-38 0,-4 4-36 16,6 0-23-16,5-5-19 0,4-3-22 0,9 0-46 15,6-3-45-15,5-1-59 0,6-4-87 0</inkml:trace>
  <inkml:trace contextRef="#ctx0" brushRef="#br2" timeOffset="41594.56">23762 12095 1289 0,'-13'-8'167'16,"13"8"0"-16,0 0-1 0,0 0 0 0,0 0-6 15,0 0-84-15,-9 0-42 0,4 5-28 0,4 5-13 16,2 5-3-16,3 3 0 0,2 0 2 0,-1 1 5 16,2 3 0-16,0 4 0 0,-1 1-1 0,-2-3 2 15,-1-3 4-15,-2 0-2 0,-1-2-2 0,-2-1-3 16,-1 1-2-16,-2-2 4 0,2-2-1 0,-4-1-3 16,2-4 1-16,-2-2 0 15,1-1 3-15,6-7 8 0,0 0 0 0,0 0 1 0,0 0 4 16,0 0 1-16,0 0 3 0,0 0 5 15,0 0 3-15,-2 1 16 0,3-2 19 0,0-6 4 16,3-3 7-16,2-5 9 0,5-5 6 0,0-3-4 16,4-6-7-16,7-2-20 0,3-2-19 0,1 5-8 15,0 0-11-15,3 4-11 0,-4 3-10 0,0 5 0 16,-3 3 3-16,-1 5 2 0,-4 5-1 0,-17 3-1 16,11 2 3-16,-1 2-3 0,-7 1-3 0,-2-1-7 15,-1 3-8-15,-2 0-9 0,1 1-7 0,0-1-14 16,-2 2-12-16,0 1 2 0,2-1 1 15,-4 2 4-15,4 0-13 0,-2 0-11 0,-1-2 10 16,1 0 13-16,0-1 9 0,3-8 1 0,0 0 4 16,0 0 6-16,0 0 22 0,0 0 35 0,1 5 20 15,3-3 21-15,1-2 16 0,-1 0 13 0,5-3 2 16,-2-2-4-16,5-1-3 0,1 0-16 0,1 1-20 16,2-1-19-16,-2 2-16 0,-1 2-13 15,-2 0-6-15,-1 2 1 0,1 0-2 0,-11 0 0 16,0 0-9-16,0 0-4 0,7 2-12 0,0 3-23 15,-3-1-23-15,0 3-34 0,0 0-28 0,-4 3-30 16,2 1-47-16,1-2-42 0,0 1-36 16</inkml:trace>
  <inkml:trace contextRef="#ctx0" brushRef="#br2" timeOffset="41876.72">24399 12235 432 0,'-6'-12'102'0,"-5"5"5"16,1 2 4-16,1 2 9 0,-2 2 9 0,11 1-36 15,0 0-29-15,-9-1-19 0,1 2-14 0,2 0-7 16,1 2-3-16,-2 2-10 0,-1 1-8 0,0 0-4 16,0 0 2-16,0 1 0 0,0-2-1 0,1 1 0 15,7-6 0-15,0 0 2 0,0 0 2 0,0 0 10 16,0 0 20-16,0 3 26 0,1-1 27 0,2-1 24 16,3-4 17-16,7-2 1 0,3-1-2 0,3-2-1 15,0 1-25-15,0 0-25 16,0 0-28-16,-7 2-21 0,1 2-18 0,-13 3-5 15,0 0-6-15,0 0-8 0,8 0 1 0,0 3-3 16,-5 3 1-16,-2 1-7 0,-2 2-18 0,1 0-20 16,0 3-21-16,0 0-29 0,1 0-48 0,3 1-48 15,3-3-59-15</inkml:trace>
  <inkml:trace contextRef="#ctx0" brushRef="#br2" timeOffset="42196.88">25877 11943 278 0</inkml:trace>
  <inkml:trace contextRef="#ctx0" brushRef="#br2" timeOffset="42792.82">25855 11949 57 0,'0'0'20'0,"0"0"12"0,0 0 14 0,0 0 14 15,0 0 11-15,0 0 6 0,0 0-1 16,0 0-2-16,0 0-7 0,0 0-10 0,0 0-15 16,0 0-13-16,0 0-12 0,0 0-10 0,0 0-6 15,0 0-1-15,0 0-3 0,0 0 1 0,2-1-1 16,1 0-3-16,-3 1 3 0,4 0 0 16,-4 0 0-16,4 0 2 0,-4 0 2 0,3-2 9 15,2-3 14-15,-5 5 15 0,5-6 13 0,-5-2 10 16,0 8 10-16,0 0 8 0,0 0 5 0,0 0-8 15,0 0-6-15,0 0-9 0,0 0-12 0,0 0-8 16,0 0-4-16,0 0-7 0,0 0-5 0,0 0-5 16,0 0-4-16,-4-6-4 0,4 6-5 15,-4-6 1-15,4 6-7 0,0 0 0 0,-2 1-2 16,-1-1 0-16,3 0 0 0,0 0 1 0,0 0-1 16,0 0 0-16,0 0 0 0,0 0-2 0,0 0-1 15,0 0 3-15,0 0 0 0,0 0-2 0,0 0 1 16,0 0 0-16,0 0 1 0,0 0 0 0,0 0 0 15,0 0-5-15,0 0 1 0,0 0 0 0,0 0 4 16,0 0-4-16,0 0-3 0,0 0 1 0,0 0 0 16,0 0 3-16,0 0 0 0,0 0 1 0,0 0-5 15,0 0 1-15,0 0-5 0,0 0-6 0,0 0-10 16,-4 1-9-16,4-1-13 0,0 0-13 0,0 0-13 16,0 0-14-16,0 0-13 0,-5 2-19 15,-2 0-16-15</inkml:trace>
  <inkml:trace contextRef="#ctx0" brushRef="#br2" timeOffset="44411.13">26377 11765 211 0,'0'0'66'0,"0"0"2"16,3 5 0-16,-3-5-1 0,0 9-1 0,-5 5-30 16,0 2-14-16,-2 5 3 0,-1 0 7 0,-3 3 12 15,-2-2 17-15,0 1 5 0,-2 0-2 16,5 3 1-16,-1-5-7 0,4-3-14 0,0-4-12 16,2-4-12-16,5-10-13 0,0 0-4 0,0 0 6 15,0 0 7-15,0 0 23 0,0 5 16 0,2-3 14 16,1-4 20-16,2 0 17 0,2-2 24 0,-3-1 19 15,4 0 8-15,-2 0 0 0,0 0 0 0,-6 5-3 16,0 0-10-16,5-7-12 0,-5 7-15 0,1-6-12 16,-1 6-9-16,1-6-15 0,-1 1-20 0,-2 0-9 15,-2 0-10-15,0 1-9 0,-1-2-13 0,-1 3-13 16,-3-2-13-16,2 2-11 0,-2-1-3 16,-3 4-11-16,1 0-7 0,-1 1-13 15,-3 0-7-15,1 4-6 0,-1 2 1 0,-3 3 3 0,-1 7 5 16,-1 3 4-16,1 1 0 0,2 1-3 15,2 2 6-15,1 0 10 0,3 1 1 0,4-2 4 16,1-1 0-16,6-3-1 0,4-5 7 0,2-1 16 16,3-2 4-16,0-1 1 0,3-3 0 0,0 0 2 15,4-2 4-15,1-2 4 0,3-1 1 0,0-2 2 16,2-2-2-16,2-2-9 0,3-3-27 0,1-4-47 16,5-4-65-16,0-4-90 0</inkml:trace>
  <inkml:trace contextRef="#ctx0" brushRef="#br2" timeOffset="44832.96">26760 11547 620 0,'-10'-15'105'0,"0"3"1"0,2 0 0 0,1 2 1 16,-2 4 4-16,3-2-58 0,1 1-29 0,5 7-11 15,0 0-6-15,0 0 2 0,0 0 5 0,0 0 0 16,0 0 2-16,0 0-1 0,-6-5 8 0,6 5 11 16,0 0 11-16,0 0 9 0,-5-4 1 0,5 4 7 15,0 0 5-15,0 0-1 0,0 0-4 16,-6-5-9-16,6 5-12 0,0 0-9 0,0 0-6 16,0 0-11-16,0 0-8 0,0 0-3 0,-7-3-4 15,3 1 0-15,4 2 0 0,0 0-1 0,0 0-1 16,-7-2 1-16,7 2 3 0,0 0-1 0,0 0 5 15,0 0 9-15,0 0 19 0,0 0 19 0,0 0 19 16,0 0 11-16,0 0 2 0,0 0 4 0,3-2 0 16,0 2-4-16,-1 0-17 0,3-1-20 0,3 1-20 15,-2-1-8-15,3 1-3 0,1 0-6 0,3-1-1 16,2 1-5-16,-3-1-3 0,0-2 0 16,1 2 0-16,-1-1 0 0,-2-1-2 0,2 1 4 0,2 0-2 15,0-1-7-15,-3 1-7 16,-11 2-18-16,9-2-24 0,-9 2-25 0,0 0-23 15,0 0-35-15,0 0-38 0,0 0-42 0,0 0-39 16,0 0-35-16</inkml:trace>
  <inkml:trace contextRef="#ctx0" brushRef="#br2" timeOffset="45248.44">26805 11472 236 0,'-8'-3'115'15,"1"0"19"-15,0-1 19 0,0 4 17 0,1-3 15 16,-1-2-29-16,7 5-19 0,0 0-14 0,-5-3-21 15,-1-1-16-15,0 0-19 0,0 1-15 0,0 1-16 16,0 0-15-16,0-1-10 0,6 3-5 16,0 0-4-16,0 0-3 0,-6-3 2 0,6 3-3 15,0 0-1-15,0 0 3 0,0 0-2 0,0 0 0 16,-5 1-3-16,-1 1-5 0,1 2 0 0,0 0-1 16,1 5 14-16,-3 3 0 0,1 3 15 0,0 5 6 15,-3 3 12-15,0 4 3 0,0 2 0 0,-1 9 0 16,2 2-12-16,-4 5 0 0,2 1-4 0,1 2-5 15,0 1 30-15,-1-1 2 0,2 2-1 16,0 0 2-16,-2-3 0 0,1-2-2 0,0-2-6 16,-2-3-1-16,3-2-40 0,0-2-1 0,0-4 0 15,3-2 1-15,-1-2-2 0,1-2 13 16,2-2 3-16,0-3-1 0,0-5 3 0,2-2-1 16,1-2 0-16,0-1 1 0,0-11 6 0,0 0-5 15,0 0 1-15,0 0 15 0,2 7 9 0,1-2 10 16,1 0 8-16,2-5 6 0,2-1 4 0,-1-2-1 15,2 0-8-15,-2 0-11 0,2-1-9 0,2-2-5 16,0 2-8-16,5-2-6 0,7-2-24 0,6-2-50 16,6-3-37-16,8-2-68 0,4-3-74 0,4-3-90 15</inkml:trace>
  <inkml:trace contextRef="#ctx0" brushRef="#br2" timeOffset="45644.75">27068 11770 1498 0,'-17'-10'106'0,"2"2"15"16,3 5 13-16,12 3 17 0,0 0 9 0,0 0-52 16,0 0-31-16,0 0-6 0,0 0 8 0,0 0-5 15,0 0-2-15,-3-10-1 0,3 10 6 0,3-2 5 16,2-2 9-16,0 2 2 0,2-2-2 0,-1 3-8 15,3-1-10-15,-2 0-17 0,4-1-15 16,0 0-8-16,-2 1-15 0,-1-1-5 0,0 2-9 16,5-2-3-16,-3 3-5 0,-2 0-6 0,2 0-5 15,-3 2-12-15,-1 0-16 0,0 3-16 0,-2 2-6 16,0 4-7-16,-2 4 3 0,-4 2-5 0,-1 1-2 16,0 1 5-16,-2 5 13 0,-1 0 14 0,0 5 7 15,-4-2 5-15,0 0-2 0,-3-2 11 0,-1-2 5 16,-2-1 0-16,2-2-1 0,0-1-22 0,1-4-15 15,3-2-18-15,2-5-22 0,8-8-27 0,0 0-13 16,0 0-3-16,0 0-9 0,0 0 20 16,-3 7 11-16,3-3 15 0,2-3 22 0,3 1 19 15,4-3 10-15,3-1-11 0,4-4-22 0,2-1-20 16,3-3-22-16,2-2-16 0</inkml:trace>
  <inkml:trace contextRef="#ctx0" brushRef="#br2" timeOffset="45778.68">27361 11938 312 0,'15'-5'65'0,"-15"5"4"0,0 0 2 0,8 2 35 15,-5 5 24-15,-3 2 4 0,-3 5-16 0,-3-1-9 16,-2 1-8-16,0 1 1 0,-1 5 9 0,-1 1-24 16,-1 1-9-16,2-3-28 0,-1-2-5 0,2 0-5 15,-2-1-7-15,1 1-20 0,0-1-30 0,0-2-44 16,2-3-63-16,2-3-62 0</inkml:trace>
  <inkml:trace contextRef="#ctx0" brushRef="#br2" timeOffset="46026.88">27781 11625 1063 0,'-25'-8'176'0,"4"3"11"0,3 0 17 0,18 5 15 16,0 0 13-16,0 0-68 0,0 0-41 0,0 0-18 15,0 0-27-15,-8-4-10 0,7 1-22 0,9 0-15 16,5 2-14-16,6 0-20 0,5 0-9 16,7-1-11-16,2-2-11 0,3-1-5 0,3 0-8 15,-7-2-3-15,1 0 2 0,-2 0 3 0,-4 1-6 16,-3-2-7-16,-5 1-15 0,-7 2-31 0,-2-1-33 16,-1 0-52-16,-9 6-67 0</inkml:trace>
  <inkml:trace contextRef="#ctx0" brushRef="#br2" timeOffset="46326.1">27865 11541 334 0,'-18'2'132'0,"6"0"13"0,0 0 20 0,4 4 27 15,0-2 20-15,0 3-38 0,0 1-24 16,3 2-21-16,-2 0-23 0,0 0-16 0,3 2-16 0,-4 1-29 16,2 1-20-16,-3 1-3 15,1 3-12-15,2 0-3 0,0-1-3 0,2-2 0 16,3-1 2-16,1-1-3 0,0-2 0 0,1-2-2 15,2-3-2-15,3-3 1 0,2-1-2 0,0-4 4 16,1 2-4-16,4 0 3 0,-1 2 2 0,2 1-1 16,5 0 1-16,2-2-2 0,2 5 2 0,0 1-1 15,0 0-1-15,1 3 1 0,0-1-2 16,-6 0-2-16,1 0 2 0,-5-1-4 0,-3 2-2 0,-6 0-1 16,-3 0 0-16,-3 1-3 0,-3-2 1 0,-5 4 1 15,0-1-4-15,-3 2-9 0,-3 0-11 0,2 1-9 16,-2 0-22-16,0 2-40 0,-1-3-52 15,-2 0-59-15</inkml:trace>
  <inkml:trace contextRef="#ctx0" brushRef="#br2" timeOffset="46716.24">28138 11358 1227 0,'1'-20'151'0,"-2"7"15"15,1 13 19-15,0 0 17 0,0 0 5 0,0 0-65 16,0 0-34-16,0 0-23 0,3-6-17 0,1 4-15 16,1 4-19-16,5 1-17 0,6 1-4 15,6 3-4-15,4 1-6 0,7 4-5 0,1 1-1 16,3 1 0-16,-5 0-2 0,1 4-2 0,-2 0-2 16,-3 0-2-16,-4 5-2 0,-5-1 2 0,-4 2-2 15,-6-1 0-15,-2 2 3 0,-3-2-1 0,-1-1 1 16,-1-2 4-16,-2-2 1 0,-2 0-1 0,1-5 5 15,1 0-3-15,0-4-1 0,-2-2 4 0,1-1-3 16,-2 3 1-16,1 2 0 0,-2 4 3 0,0 4-2 16,-1 1 2-16,-1 4 2 0,-2 1-2 15,0 3 1-15,0 4-1 0,-2 3 2 0,1 1-1 0,-2 1 0 16,0-2 2-16,1-1 0 0,1-5 0 16,1-1 0-16,-3 0 1 0,4-3-2 0,-1-3-8 15,0-5-8-15,1-2-7 0,1-5-15 16,3 0-8-16,-2-3-5 0,-1 0-11 0,1-1-5 15,-1 0-8-15,0 0-14 0,3-2-21 0,3-4-32 16,-5 5-33-16,5-5-38 0,0 0-40 0</inkml:trace>
  <inkml:trace contextRef="#ctx0" brushRef="#br2" timeOffset="47042.54">29059 12052 955 0,'6'5'135'0,"-6"-1"13"0,-4 2 13 0,-9-2 13 16,2 0 2-16,-3-1-48 0,1 0-38 0,2 0-25 15,11-3-20-15,0 0-11 0,0 0-14 0,-10 3-12 16,10-3-1-16,-6-2-3 0,6 2 2 0,0 0 0 16,0 0 2-16,-2-2 1 0,1-2 16 0,0 0 19 15,3-3 20-15,0 2 12 0,2-1 19 0,1 2 12 16,3-3 3-16,1 2-1 0,1 0-13 0,-2 3-16 15,1 0-25-15,-1 1-16 0,-8 1-19 16,0 0-17-16,0 0-6 0,5 2-4 16,2 1-8-16,-2 0-14 0,-3 0-7 0,-3 1-12 15,0 1-17-15,-6 1-16 0,0-1-22 0,-2 4-3 16,-4 2 1-16,-2 0 2 0,-6 3 1 0,-1 2 2 16,-2 1-21-16,-4 2-40 0,0-1-43 0</inkml:trace>
  <inkml:trace contextRef="#ctx0" brushRef="#br2" timeOffset="48161.43">26805 12871 251 0,'0'0'72'0,"0"0"14"0,0 0 9 0,0 0 0 15,-5-4 8-15,5 4-10 0,0 0-8 0,0 0-6 16,0 0-4-16,-3-6-5 0,3 6-3 0,-3-3 7 16,3 3-3-16,0 0-6 0,0 0-8 0,0 0-9 15,0 0-7-15,0 0-8 0,0 0-3 0,0 0 4 16,0 0 4-16,0 0 5 0,0 0 9 0,0 0 6 15,0-7 1-15,0 7 9 0,2-7 17 0,-2 7 2 16,0 0 2-16,3-6 4 16,0 3-1-16,-2 0-2 0,1 0 2 0,-3 0 2 15,8-3-12-15,-7 6-3 0,4-5-14 0,1-3-11 16,-4 2-13-16,-2 1-9 0,-4-1-5 0,-2-1-15 16,1 1-11-16,-2 1-12 0,3-1-3 0,-5 2-13 15,-1 0-6-15,-1 4-9 0,-3-1-11 0,-1 3-3 16,-4 5-5-16,-2 5 3 0,-3 4 1 0,-3 2 11 15,0 2 3-15,0 4 12 0,1 2 10 0,2 3 7 16,3 3 7-16,4-2-1 0,3-4 4 0,7-1-1 16,4-4-7-16,3 1-2 0,4-4-6 0,4-1 3 15,5-4-4-15,3 0 2 0,4-3-10 16,0-3 4-16,5 0 8 0,1-3-4 0,3-1-8 16,3-3-33-16,2-5-35 0,2-3-48 0,1-5-53 15,4-4-72-15</inkml:trace>
  <inkml:trace contextRef="#ctx0" brushRef="#br2" timeOffset="48391.86">27085 12686 726 0,'-22'-9'271'0,"4"6"19"0,6-5 16 0,12 8-1 16,0 0 5-16,0 0-139 0,0 0-59 15,-5-1-34-15,5-4-34 0,8 2-19 0,1-1-19 16,9 1-6-16,4-2-9 0,5-1-20 0,3 1-11 16,3-3-22-16,4 0-14 0,-3 0-18 0,1-3-13 15,-4 1-15-15,-1 1-22 0,-5 1-13 0,-6 0-28 16,-5 0-20-16,-5 2-43 0</inkml:trace>
  <inkml:trace contextRef="#ctx0" brushRef="#br2" timeOffset="48692.62">27147 12609 520 0,'-13'2'106'0,"3"0"6"15,1 3 18-15,3 3 14 0,0 4 11 16,2 2-20-16,-1 3-29 0,2 2-14 0,0 2-3 16,0 3-6-16,1 1-4 0,1 6-1 0,-2 2-1 15,0 4-19-15,1 2-9 0,-3 0-4 0,1 2-2 16,-1 3 4-16,-2 1-15 0,0 2-12 0,1-1-9 15,-3-3-6-15,1-3 2 0,-1-4-2 0,4-2 2 16,-1-4-5-16,0-3-2 0,0-4 1 0,2-4-1 16,2-4 3-16,1-3-2 0,2-2 2 0,-1-10 6 15,0 0 12-15,2 6 13 0,3-2 10 16,0-2 2-16,2-1 2 0,1-2 3 0,0-2 3 16,2 0 0-16,1-2-9 0,6 1-7 0,2-2-12 15,5 0-4-15,3 0-10 0,3-1-41 0,3 0-44 16,0-3-53-16,5 1-76 0,1-4-74 0</inkml:trace>
  <inkml:trace contextRef="#ctx0" brushRef="#br2" timeOffset="48993.25">27696 12863 672 0,'-21'-4'272'16,"2"3"7"-16,6-1 8 0,1 4 3 0,12-2 14 16,0 0-126-16,0 0-61 0,0 0-35 0,0 0-12 15,0 0 0-15,0 0 0 0,0 0 0 0,0 0-9 16,0 0-6-16,0 0-5 0,0 0-2 0,0 0-6 16,0 0-9-16,0 0-8 0,-9 2-2 0,4 3-9 15,2-3-7-15,1 3-8 0,1 0-9 0,-2 1-4 16,2 4 0-16,-2 1 2 0,-1 5-3 0,1 2 5 15,-1 3 1-15,-1 1 4 0,1 2 2 16,-3 0-17-16,2 0-31 0,2 1-29 0,-1 0-27 0,0-1-27 16,3-3-26-16,0-2-46 0,2-2-57 15,1 0-27-15,3-2 4 0</inkml:trace>
  <inkml:trace contextRef="#ctx0" brushRef="#br2" timeOffset="49292.71">27960 13108 651 0,'0'0'225'0,"0"0"28"16,0 0 17-16,5-6 12 0,-4 4 0 0,-4 2-82 15,-4 1-60-15,-2 3-50 0,1 0-36 16,0 1-28-16,-2-1-18 0,-2 1-15 0,2-1-4 16,10-4 1-16,0 0-4 0,0 0 3 0,0 0 1 15,0 0 1-15,0 0 5 0,0 0 4 0,-2-2 7 16,3 0 18-16,1 0 23 0,2-2 17 0,4 1 12 15,-1-2 6-15,3 2 2 0,-1-1 3 0,4 1-5 16,-2-1-19-16,-11 4-20 0,7 1-20 0,-7-1-13 16,7 1-9-16,-7-1-7 0,7 3-5 0,-7-3-1 15,2 5-2-15,-2-1-13 0,0 2-17 0,-2 1-18 16,-5 1-8-16,-1 1-13 0,-2 2-4 0,-2 2-2 16,0 3-12-16,-2-1-14 0,1 3-9 15,-2 0-22-15,2 1-48 0,-1 1-71 0</inkml:trace>
  <inkml:trace contextRef="#ctx0" brushRef="#br2" timeOffset="49625.17">28382 12754 1128 0,'-20'-1'79'0,"-1"2"6"16,2 2 1-16,2 6 3 0,3-1 5 0,2 4-46 15,2 0-12-15,-1 4-4 0,0 4-10 16,-1 3-5-16,-2 0-1 0,2 3-9 0,2 1-13 16,-2-2-11-16,7-1-15 0,0-2-9 0,3-3-7 15,3-1-1-15,2-4 0 0,1-3 8 0,6-3 13 16,1-1 19-16,1-4 25 0,4-3 19 0,-1 0 26 16,2-2 21-16,-1 0 25 0,-1-2 23 0,-2 1 18 15,-1-1 6-15,-12 4 1 0,0 0-2 0,0 0-19 16,0 0-18-16,6-5-27 0,-4 1-28 0,-2-1-27 15,-4 1-34-15,-5 1-37 0,-2 0-30 16,-2-1-27-16,-3 1-20 0,-1-1-18 0,-3 0-18 16,1 2-21-16,3-2-17 0,-2 2-9 0,2 1-13 15,1-2-32-15</inkml:trace>
  <inkml:trace contextRef="#ctx0" brushRef="#br2" timeOffset="50025.88">28365 12581 1453 0,'-10'-14'187'15,"2"4"18"-15,8 10 14 0,0 0 16 0,0 0 9 16,0 0-68-16,0 0-47 0,0 0-32 0,-1-6-26 16,2 2-20-16,4 3-13 0,4 0-15 0,4 0-14 15,3 1-7-15,5 1-4 0,0 0-2 16,4 1 3-16,-1 1-1 0,-7 0-1 0,0-1 1 15,-2 2-1-15,-4 1-1 0,-5 1-4 0,-2 2-1 16,-2 1-3-16,-3 2 1 0,-2 6-2 0,-1 2 2 16,-1 6 1-16,1 3 2 0,-1 3 2 15,4 5 3-15,-2 6 2 0,2 1 4 0,-2 3 0 16,1 1-3-16,-1-3 4 0,-1-1 0 0,0-2-4 16,0-1 2-16,-2-2-4 0,1-5-1 0,1-5 2 15,-1-4 1-15,1-2 0 0,1-5-3 0,-1-2 3 16,2-3 0-16,2-12 3 0,0 0 0 0,0 0 1 15,0 0 0-15,0 0-1 0,0 0 4 16,0 0 3-16,0 0 0 0,0 0-2 0,0 0-2 0,0 0-5 16,0 0-9-16,0 0-15 0,0 0-31 15,0 0-35-15,-6 8-29 0,-1-2-22 0,-2-2-33 16,-6-1-42-16,0 1-52 0,-5-4-52 0</inkml:trace>
  <inkml:trace contextRef="#ctx0" brushRef="#br2" timeOffset="51394.17">28795 11580 156 0,'-12'2'44'0,"12"-2"20"0,0 0 16 16,0 0 19-16,0 0 21 0,0 0 13 0,0 0 10 16,0 0 11-16,0 0 2 0,0 0-5 0,0 0 5 15,0 0 9-15,0 0-2 0,0-2-4 0,3 0-10 16,2-2-14-16,0 0-18 0,5-2-15 0,5 0-21 16,5-1-28-16,4-3-15 0,5-2-15 15,6-4-12-15,-2 1-5 0,3 0-2 0,3-3 1 16,1 1-1-16,-2 0-3 0,0 1 1 0,-6 1-1 15,-4 2 2-15,-4 3 0 0,-5 2-2 0,-5 3-1 16,-14 5 0-16,0 0 4 0,0 0-2 0,0 0 1 16,0 0-3-16,0 0-7 0,0 0-13 0,0 0-13 15,0 0-20-15,5-5-22 0,-5 0-20 0,-4 2-14 16,-1-1-25-16,-2 1-19 0,-3-3-10 0,-2 0-2 16,0-1 11-16,-1 0 18 0,-1-1 20 15,7 2 14-15,-1 0 28 0,-1-1 25 0,1 1 21 16,1 2 18-16,0 1 8 0,0 2 2 15,1 1 3-15,0 2 0 0,6-2 0 0,0 0 4 16,-5 3 1-16,5-3 2 0,0 0-2 0,-1 3 4 16,1-3-1-16,0 4 6 0,0-2 11 0,3 1 5 15,1-1 6-15,4 1 4 0,-1-1 5 0,3-1 4 16,2 0 6-16,4 0 0 0,-1-1-4 0,1 1-4 16,-2 0-11-16,1 1-3 0,-2-1-4 0,1 2-2 15,-4-1-6-15,-10-2-3 0,0 0-5 0,0 0-2 16,0 0 3-16,0 0 0 0,0 0 0 0,7 3-3 15,-7-3-1-15,2 4-5 0,-2-2-2 16,-1 2-3-16,-5-1-2 0,1 2-2 0,-1 0-1 16,-2 0-2-16,0 1-2 0,3 0 2 0,1-1 1 15,0 2 2-15,1 1 1 0,-1 2 1 0,2 0 4 16,-1 1-3-16,0-1 1 0,-1 3 3 0,1 0-1 16,-1 0 0-16,0 0-5 0,2 0-7 0,-2-2-9 15,2-1-8-15,-2 0-9 0,2-2-8 16,2-8-5-16,0 0-4 0,0 0 1 0,0 0 5 15,0 0 4-15,0 0 9 0,0 0 9 0,0 0 5 16,0 0 7-16,0 0 2 0,0 0 7 0,0 0 1 16,0 0 2-16,0 0 0 0,0 0 1 0,0 0-1 15,0 2-1-15,2-2 8 0,-2-2 1 16,0-5-54-16,1-5-3 0,-1-3 0 0,-1-3 0 16,1-1 2-16,-2-4 0 0,0 0-5 0,-2 4-3 15,1 1 56-15,0 1 5 0,-1 3 2 0,1 3 3 16,-1 1 4-16,4 10 0 0,0 0 5 0,-3-7 8 15,3 7 3-15,0 0 3 0,0 0 8 0,0 0 7 16,0 0 6-16,0 0 4 0,0 0-1 0,0 0 0 16,0 0-2-16,0 0-2 0,0 0-3 0,0 0-7 15,0 0-6-15,-5-3-5 0,5 3-2 0,0 0-6 16,0 0-5-16,0 0-2 0,0 0-7 0,0 0-4 16,0 0-4-16,0 0-1 0,-5 0-5 15,0 0 1-15,5 0-1 0,0 0-2 0,0 0 0 16,0 0 2-16,0 0-2 0,0 0 1 0,0 0 1 15,0 0-3-15,0 0-5 0,0 0-7 0,0 0-5 16,-1 2-14-16,1-2-10 0,0 0-16 16,0 0-8-16,-1 2-15 0,1-2-8 0,0 0-11 15,0 0-9-15,-1 4-7 0,1 1 5 0,0 0 5 16,-1 2-7-16,2 3-2 0,1 0-2 0,1-1-8 16</inkml:trace>
  <inkml:trace contextRef="#ctx0" brushRef="#br2" timeOffset="55810.56">29936 11229 70 0,'5'-6'49'0,"-7"3"23"0,2 3 20 0,0 0 16 15,0 0 20-15,-2-6 17 0,2 6 10 0,0 0 7 16,-3-4 3-16,-3-1-1 0,6 5-5 16,0 0 0-16,0 0-4 0,0 0-7 0,0-7-8 15,2 1-10-15,0 0-8 0,1 2-13 0,6-3-14 16,2 1-16-16,1-1-17 0,-2 1-17 0,3 0-16 16,1-1-12-16,-2 2-10 0,-2 0-9 0,2 0 1 15,2 0-4-15,-4 1 0 0,-1 0-2 0,4 2 1 16,-5 1-1-16,0 1-2 0,0 2 1 0,-1 2-5 15,-2 0-1-15,-1 2-6 0,-2 2-11 0,-2 0-8 16,0 3-11-16,0 1-6 16,-2 3-2-16,-1 3 2 0,-2 3 3 0,-2 0 6 15,-5 4 15-15,-3-1 8 0,-3 5 11 0,-7 2 7 16,-1 0 1-16,-7 2 2 0,0-1 1 0,-1-2 4 0,-1-1-2 16,0-3-2-16,6-3-1 0,3-1 1 15,5-5-1-15,7-3-3 0,5-3-1 0,9-11 0 16,0 0 3-16,-3 6 8 0,6 0 16 0,3-2 19 15,4-3 21-15,5 2 17 0,0-2 22 0,3 0 13 16,2-1 10-16,1 1 7 0,3-1-8 0,2 0-13 16,-1 0-14-16,5-2-16 0,-1 1-18 0,4-3-14 15,0-1-13-15,-1 0-12 0,1 0-8 0,-1-1-5 16,-1-1-6-16,-1 1-5 0,-2 0-16 0,2-1-43 16,-4 0-14-16,-3 1-20 0,-3 1-18 0,-2 0-24 15,-3 1-32-15,-15 4-35 0,0 0-35 16,10 0-13-16,-10 0-51 0</inkml:trace>
  <inkml:trace contextRef="#ctx0" brushRef="#br2" timeOffset="56905.02">29076 12522 278 0,'-11'1'72'0,"1"0"20"0,2 0 17 15,2 0 16-15,6-1 27 0,0 0-1 0,0 0 0 16,0 0 4-16,0 0-8 0,0 0-7 0,0 0-10 16,0 0-18-16,0 0-25 0,0 0-18 0,0 0-19 15,-7 2-19-15,7-2-14 0,0 0-13 0,0 0-5 16,0 0-2-16,0 0 0 0,0 0 2 16,0 0-2-16,0 0 1 0,0 0 2 0,0 0 0 15,0 0-3-15,0 0 4 0,0 0 1 16,0 0-4-16,0 0 4 0,-4 4 7 0,4-4 10 15,0 0 13-15,0 0 15 0,0 0 7 0,0 0 4 16,1 1 1-16,1 2 0 0,2-2-5 0,2 1-9 16,1 0-11-16,4-1-8 0,-4 0-9 0,4 1 4 15,4-1 7-15,1-4 8 0,1 3 1 0,-1-1 4 16,2 2-3-16,2 0-3 0,0 0 2 0,3 0-12 16,2-2-5-16,1-1-4 0,-2 1-7 0,2 1-3 15,1 0-2-15,1-1-1 0,2 0-9 16,2 0-6-16,0-1-11 0,-2 0-14 0,-3 0-5 15,-3 2-9-15,-5-1-5 0,-2-1-12 0,-17 2-7 16,0 0-9-16,0 0-5 0,0 0-11 0,0 0-8 16,0 0-4-16,0 0-3 0,6-4 7 0,-6 0-2 15,-4 0 2-15,-4-2-1 0,-6-1 13 0,-2 0 14 16,-4-1 11-16,-3-2 18 0,3 1 13 0,-2-1 26 16,5 3 25-16,2 0 26 0,0 0 22 0,2 1 15 15,2 3 14-15,3 0 4 0,8 3-2 0,0 0 1 16,0 0-7-16,0 0-9 0,0 0-12 15,0 0-12-15,0 0-15 0,0 0-10 16,0 0-2-16,0 0-6 0,0 0-4 0,-4 1 2 16,4 1-1-16,1-1-2 0,2 3-1 0,4-1 3 15,-2-1-8-15,2 1-3 0,1 1 1 0,-1 2-1 16,5-1 0-16,-6-1 2 0,0 0 2 0,0 0-4 16,0 2 1-16,-2 0-2 0,0 2 1 0,-2 1-4 15,0 1 1-15,-1-1-1 0,-2 2 0 0,-1 1 0 16,0 1 0-16,-2 1 3 0,-1 3 0 0,-3 2 1 15,-2 1 0-15,0 1 1 0,-4-1 0 0,1 2-1 16,-1-1 2-16,-1-3-2 0,0 1-2 0,1-2 0 16,0-3 0-16,3-3 1 0,2-2-3 15,9-9 3-15,0 0-1 0,0 0 3 0,0 0 2 0,0 0 4 16,0 0 10-16,0 0 13 0,0 0 13 16,0 0 56-16,0 0-25 0,0 0 14 0,-3 0 18 15,3 0 15-15,3-3 5 0,1-3 3 0,2-5-14 16,0-1-54-16,4-5 27 0,-1 0-13 15,2-2-13-15,1-1-16 0,-6 1-19 0,0 0-16 16,1-2-2-16,-3-1-2 0,-1 6 1 0,-1-1-1 16,-1 3-8-16,-2-1 2 0,0 3 5 0,-3 0 3 15,0 5 7-15,-1 0-2 0,5 7-1 0,-6-4-2 16,6 4-1-16,0 0-6 0,-5-4 1 0,5 4-5 16,0 0-4-16,-6-4 0 0,6 4-1 0,0 0-1 15,0 0-1-15,0 0 3 0,0 0-4 16,0 0-1-16,0 0-5 0,0 0-7 0,0 0-6 15,0 0-7-15,0 0-7 0,0 0-12 0,0 0-11 16,0 0-13-16,0 0-9 0,0 0-7 0,0 0-8 16,0 0 0-16,-5 1-9 0,1 1-2 0,4-2-5 15,-1 3 3-15,1-3-5 0,0 0-2 0,0 0-7 16,0 0-11-16,0 0-8 0,0 0-16 0,0 0-17 16,0 0-23-16,0 0-23 0,0 0-36 0</inkml:trace>
  <inkml:trace contextRef="#ctx0" brushRef="#br2" timeOffset="57516.82">30122 12758 254 0,'0'0'36'0,"-4"5"1"0,4-5 0 15,0 0-5-15,0 0-9 0,0 0-27 0,0 0-20 16,0 0-15-16,0 0-9 0</inkml:trace>
  <inkml:trace contextRef="#ctx0" brushRef="#br2" timeOffset="57925.99">30084 12657 350 0,'-3'-11'107'0,"1"5"28"15,1-2 24-15,1 8 25 0,-1-6 23 0,1 6-8 16,0-7-8-16,0 7-6 0,1-6-12 0,1-1-13 16,2 2-13-16,-4 5-8 0,3-6-11 0,1-1-9 15,-4 7-4-15,0 0-5 0,4-5-4 16,0-1-6-16,-4 6-4 0,0 0-8 0,0 0-6 16,0 0-8-16,0 0-9 0,0 0-8 0,0 0-9 15,0 0-7-15,0 0-10 0,0 0-10 0,0 0-8 16,0 0-12-16,-1 0-12 0,1 1-13 15,-2 1-14-15,1 3-19 0,-3 1-19 0,0 6 2 16,1 5 2-16,-4 9 7 0,-1 6 6 0,2 6 8 16,-1-4 12-16,3 3 18 0,-2 2 20 0,-1 1 1 15,2 1 0-15,0-1 0 0,-1-5 3 16,3-7-3-16,1-7 0 0,-2-3 1 0,4-2 0 0,-3-4-1 16,1-1 0-16,2-11-1 0,0 0 0 0,0 0 3 15,0 0 6-15,0 0 7 0,0 0 8 0,0 0 6 16,0 0 7-16,0 0 6 0,0 0 8 15,0 0 5-15,0 0 3 0,0 0-7 0,0 0-3 16,0 0-3-16,0 0-5 0,0 0-6 0,0 0-7 16,0 0-8-16,0 0-4 0,0 0-1 0,0 0-6 15,0 0-4-15,0 0-2 0,0 0-6 0,0 0-11 16,4 4-12-16,-3-4-19 0,2-3-25 0,0-2-18 16,-2 2-26-16,-1 3-22 0,0 0-30 0,1-5-31 15,-1 5-37-15,1-7-36 0,-1 0-43 0,0 0-44 16</inkml:trace>
  <inkml:trace contextRef="#ctx0" brushRef="#br2" timeOffset="59376.96">14965 7462 206 0,'-5'-2'79'15,"-4"1"11"-15,-1 0 11 0,10 1 0 16,0 0 1-16,0 0-25 0,0 0-21 0,0 0-25 16,0 0-35-16,0 0-31 0,0 0-36 0,0 0-38 15</inkml:trace>
  <inkml:trace contextRef="#ctx0" brushRef="#br2" timeOffset="60193.04">16457 7520 266 0,'0'0'99'0,"0"0"24"15,0 0 29-15,0 0 22 0,0 0 20 0,0 0-6 16,0 0 0-16,0 0-3 0,0 0-12 0,0 0-11 16,0 0-13-16,9-3-9 0,-9 3-6 0,5-6-12 15,-3 0-16-15,0-1-13 0,-1-3-9 0,-1 1-8 16,1-2-11-16,-1-1-8 0,4 0-16 0,3-3-9 16,3 2-4-16,0 0-4 0,2 2-7 0,0 1-5 15,-2-1-5-15,3 3-7 0,-1-1 1 0,3-2 1 16,1 2-1-16,-1 0-5 0,1 2-2 0,-2-1-1 15,0 3-1-15,0 1 2 0,-1 1-2 16,-1 2-1-16,2 3-11 0,-4 3-5 0,-3 4-2 16,-1 3-3-16,-3 3 3 0,3 2-15 0,-2 3-5 15,-3 2-2-15,-1 4 6 0,-4 2 11 16,-5 6 2-16,-3 2 5 0,-4 0 1 0,-2 2 14 16,-6 1 7-16,-3 0 6 0,-3 0 4 0,1-2-4 15,-2-4 4-15,3-4-3 0,2-5-1 0,4-5 1 16,3-4-1-16,5-3 0 0,14-12-3 0,0 0 4 15,0 0-4-15,0 0 7 0,-6 8 6 0,5-3 2 16,5-2 4-16,3-1-1 0,4-1 12 0,2-2 11 16,4 0 11-16,4 0 3 0,2 1 5 0,6-3 5 15,-3 1 10-15,4-1 4 0,3-2-4 16,5 1-13-16,0-3-10 0,0 3-9 0,-2-2-9 16,1 1-12-16,-1-2-11 0,-3 2-13 0,-5 0-21 15,-5 1-25-15,-3 1-24 0,-4 1-27 0,-2 0-29 16,-14 2-30-16,0 0-44 0,0 0-42 0,0 0-41 15,0 0-49-15</inkml:trace>
  <inkml:trace contextRef="#ctx0" brushRef="#br2" timeOffset="60828.48">15878 7573 221 0,'4'-7'44'0,"1"0"30"0,-1 0 29 0,1 1 23 16,-5 6 26-16,6-6 4 0,-2 0-2 0,2-2-8 16,3-1-15-16,2 1-29 0,3-1-28 0,2 1-9 15,-2 0-21-15,-2 1 0 0,0 0-3 0,1 1 2 16,0 1 7-16,-1 2 2 0,-12 3 1 0,0 0-11 15,0 0-4-15,0 0-5 0,0 0 1 0,0 0 0 16,0 0 2-16,0 0 4 0,0 0 4 16,4 0 1-16,-7 0 5 0,-5 0-4 0,-3 1-3 15,2 1-5-15,0 0-4 0,-2 0-5 16,-3-1 3-16,-3-1-6 0,0 3-3 0,-1-2-6 16,-2 2-1-16,-2 0-2 0,-6 1 3 0,-8-1-3 15,-6 2-5-15,-6 1-1 0,-8 0-2 0,-4 1 2 16,-2 0-2-16,1-1 0 0,1 2-5 0,4-3 2 15,6 1 0-15,5-1 2 0,9-1 2 0,7-1 0 16,6 1 4-16,8-2 6 0,15-2 5 0,0 0 2 16,0 0 1-16,0 0 1 0,0 0 3 0,0 0 1 15,0 0-1-15,0 0-8 0,0 0-3 0,0 0 3 16,0 0 1-16,-5-1-5 0,4 0-2 0,5-1-1 16,0 0-8-16,1 1-5 0,1-2-16 0,2 0-24 15,0 1-24-15,-8 2-28 0,0 0-28 0,0 0-31 16,9-5-22-16,-9 5-28 0,10-4-17 15,-6 0-20-15,1 1-10 0,-2-1-6 0</inkml:trace>
  <inkml:trace contextRef="#ctx0" brushRef="#br2" timeOffset="61473.14">15254 7390 494 0,'-3'-8'211'0,"3"8"24"0,-1-8 14 0,0 0 7 16,1 1 17-16,0 7-50 0,0 0-45 0,0 0-32 15,0 0-26-15,0 0-18 0,0 0-10 16,0 0-6-16,-2-1-15 0,-2 0-11 0,-1 1-13 0,0 3-17 16,-2-2-12-16,0 2-5 0,0 1-4 15,-1 3-4-15,-2 0-2 0,-1 5-1 0,-2-3-4 16,-3 6-1-16,1 5 2 0,-4-1-1 0,-1 4 2 16,0 0-1-16,-3 2 4 0,1-1-3 0,0 1 0 15,2-5 0-15,3-1-2 0,5-6 2 0,2-3-4 16,10-10 3-16,0 0-4 0,0 0 1 0,0 0-4 15,0 0-3-15,-3 8-5 0,8-4-1 0,0 0 0 16,3-2 0-16,2-2 58 0,2-1-61 0,0 1 7 16,4-1 5-16,3 2 4 0,3 0-2 0,-4 0 5 15,0 3-2-15,2 0-58 16,-2 2 63-16,1 0-2 0,1 1-3 0,-1 1 0 16,0 1 9-16,-2-1 1 0,-1 1-2 0,-3-2 1 15,-3 3-2-15,-1-3 2 0,-3 1 1 0,-6-8-1 16,7 7-8-16,-1 0-2 0,-6-7 3 0,0 0 1 15,0 0 2-15,0 0 0 0,0 0 1 0,0 0 2 16,0 0 2-16,0 0 7 0,0 0 12 0,0 0 8 16,0 0 10-16,0 0 18 0,0 0 13 0,0 0 14 15,0 0 14-15,0 0 12 0,0 0 2 0,0 0-1 16,0 0-7-16,-1-3-17 0,-4 0-12 0,0-1-10 16,2-2-17-16,0-4-19 0,-1-7-12 0,0-8-14 15,0-10-5-15,1-8-6 0,2-3-1 16,0-4-6-16,-1-6-1 0,2-2 4 0,-1 0-5 15,1 3 7-15,0 6 1 0,0 8 5 0,0 10-2 16,0 8-1-16,-1 7-1 0,1 16-7 0,0 0-2 16,0 0-10-16,0 0-6 0,0 0-9 0,0 0-5 15,0 0-6-15,0 0-7 0,0 0-5 0,0 0-5 16,0 0-3-16,0 0-4 0,0 0-1 16,0 0-4-16,0 0-3 0,0 0-2 15,0 0-6-15,0 0-3 0,0 0-8 0,0 0-11 0,0 0-19 16,0 0-16-16,0 0-24 0,0 0-17 15,0 0-18-15,-2-6-22 0,0 6-23 0,0 6-8 16,0 3 20-16,-3 2 8 0</inkml:trace>
  <inkml:trace contextRef="#ctx0" brushRef="#br2" timeOffset="79982.69">6826 9161 152 0,'0'0'66'0,"0"0"19"16,0 0 17-16,0 0 22 0,0 0 26 0,0 0 19 15,0 0 7-15,0 0 7 0,0 0-4 0,0 0 0 16,3 1-1-16,-1 0-8 0,0-4-22 15,0-4-28-15,2-6-25 0,2-2-23 16,2-6-15-16,0-4-16 0,1-3-11 0,0-4-15 0,-1 0-5 16,-2-3 3-16,1-1-1 0,1 0 0 15,-1 1-4-15,0-1-2 0,1 2-5 0,-1 1 2 16,0 3 2-16,0 3-4 0,0 4 0 0,-3 4 6 16,-1 2 3-16,1 4 2 0,-4 13-4 0,0 0-1 15,0 0 0-15,0 0-1 0,0 0 0 0,0-8-6 16,0 8-9-16,0 0-3 0,0 0-1 0,0 0-1 15,0 0-5-15,-1-8-2 0,1 8 1 0,0 0-1 16,-4-3 4-16,1 1 3 0,3 2-2 16,-3-4-16-16,1-1-1 0,-1 1 1 0,0-1-8 0,2-1-1 15,-2 0 1-15,3 0 1 0,2 0-2 16,0-2 18-16,-1 0 2 0,-1 1-3 0,-1-1-2 16,2 0 4-16,2-1-7 0,-2-2-3 0,2 0-3 15,-3-3-12-15,1-2-5 0,0 1 2 0,1 1 5 16,-2 3 0-16,1-1 5 0,-1 2 6 0,0 10 3 15,0 0 2-15,0 0 1 0,0 0-3 16,0 0-4-16,0 0-2 0,0 0-4 0,-4-8-6 16,4 8-4-16,-4-2 6 0,0 3 8 0,0 3 8 15,-1 4 5-15,-2 3 1 0,-1 1 5 0,0 1 6 16,-4 3 9-16,0 2 3 0,1-1 0 0,-4-1-1 16,0-1 4-16,0-2 1 0,2-1 0 15,0-2-1-15,2-2 0 0,11-8 0 0,0 0 1 16,0 0 2-16,0 0-5 0,0 0 8 0,0 0 2 15,0 0 5-15,0 0 2 0,-4 3-1 0,3-3 1 16,5-4-1-16,1-1 2 0,2-2-7 0,7-3-2 16,0-1-3-16,2-2-4 0,1-1 3 0,4 1 0 15,-9 5 5-15,2-1 5 0,-4 1-1 0,1 3 5 16,1-1 0-16,-12 6 5 0,0 0 0 0,0 0-2 16,0 0-7-16,0 0-7 0,0 0 0 0,8 0-6 15,-8 0-3-15,6 1-4 0,-1 1-4 0,-3 4 1 16,4 1 3-16,2 0 1 0,1 2 0 0,3 2 2 15,-2 0 4-15,-1 2-6 0,2-2-14 16,0 1-16-16,2 0-19 0,1 2-20 0,-4-3-25 16,-4 2-26-16,0-3-36 0</inkml:trace>
  <inkml:trace contextRef="#ctx0" brushRef="#br2" timeOffset="84262.12">6819 9096 94 0,'-1'16'35'0,"0"1"3"16,-3 1 10-16,1-1 12 0,-1-1 2 0,1 0-5 16,2-1-2-16,-1-1-7 0,0-1-15 0,2-4 6 15,-1 0 1-15,1-9-2 0,0 0 4 0,0 0 18 16,0 0 15-16,0 0 18 0,0 0 16 0,0 0 15 16,0 0 16-16,0 0 20 0,0 0 21 0,0 0 3 15,1 2 6-15,3-2 5 0,1-2 0 0,1-4-8 16,-2 1-8-16,2-4-15 0,1-1-14 15,-2-5-17-15,2-6-21 0,-1-9-27 0,0-4-17 16,-1-5-17-16,0-8-20 0,2-4-14 0,1-7-14 16,0-3-1-16,-1-2 0 0,-1 2-1 0,1 5 1 15,-2 10 0-15,1 5 7 0,-4 7 1 0,0 8 1 16,-1 7 3-16,-1 6 2 0,0 13 4 16,0 0-1-16,-2-9 3 0,2 9-1 0,0 0 0 15,-2-7-2-15,2 1-4 0,-2 1-1 0,1 0-4 16,1-2-3-16,0-2-2 0,-1-2-5 15,1-2-2-15,0 1 1 0,0-4-3 0,0 1 1 16,0 0 0-16,0 2 0 0,0 1 3 0,0 1-2 16,0 11 1-16,0 0 1 0,0 0 3 0,0 0-3 15,0 0-2-15,0 0 2 0,0 0-1 0,0 0-2 16,0 0-1-16,0 0-2 0,0 0-6 0,0 0-7 16,0 0 1-16,0 0-8 0,0 0-9 0,-4-6-8 15,4 6-12-15,-4-4-17 0,0 4-10 0,-1 4 2 16,-1 6 2-16,-6 6 7 0,0 5 6 0,-2 4 10 15,-3 2 15-15,-4 5 18 0,3 0 15 0,-1 0 4 16,-3 1-1-16,3-2 1 0,0-1 3 0,2-6-2 16,1-1 0-16,3-6 0 0,1-2 2 0,3-3 0 15,2-3 4-15,7-9-2 0,0 0-1 16,0 0 3-16,0 0 2 0,0 0 3 16,0 0 5-16,0 0 10 0,0 0 5 0,0 0 10 15,0 0 10-15,0 0 16 0,0 0 20 0,-1 1 10 16,4-3 4-16,0-1-6 0,4-4-2 0,0-4-9 15,5-5-13-15,2-6-18 0,4-3-24 0,-1-6-13 16,6-6-23-16,0 2-3 0,0-3-7 0,-1-3 1 16,4 0 2-16,4 2 4 0,1 1 0 0,-4 6 1 15,1 5 11-15,-2 4 3 0,-7 7-2 0,-2 3 1 16,-17 13-2-16,12-7-5 0,-12 7 1 0,0 0 1 16,0 0 1-16,0 0-4 0,0 0 2 15,0 0-5-15,0 0 1 0,0 0 2 0,0 0 0 0,0 0-2 16,0 0-1-16,12-3 2 0,-5 4-3 15,-4 1 3-15,-4 5-1 0,3 0-3 0,-2 2-1 16,4 2 2-16,0 2-4 0,5 4-1 0,0 3 2 16,2-3-4-16,2 1-8 0,-1 2-7 0,4 4-4 15,-4-1-3-15,4 0 5 0,-1 0 3 0,-2-2-1 16,-1-3 5-16,-2-2 10 0,-1-1 10 16,-1-4 5-16,-1 0 2 0,-7-11 2 15,0 0-2-15,0 0 3 0,0 0-1 0,0 0 3 0,0 0-1 16,0 0 3-16,0 0 3 0,0 0 1 15,0 0 2-15,0 0 3 0,0 0 9 0,0 0 10 16,0 0 11-16,2 4 6 0,-1-2 2 0,-5-3-1 16,0-1 4-16,1 0-6 0,-3-1-7 0,-1-1-13 15,7 4-10-15,0 0-8 0,-5-3-5 0,5 3-3 16,-8-3-7-16,8 3 2 0,0 0 0 0,-8-3 0 16,2 3-1-16,1 0 1 0,5 0 0 0,0 0 0 15,-5 0 1-15,5 0 2 0,-7-1-4 0,-4 0 1 16,-2 0 0-16,-4 0 0 0,-5-2 0 0,-7 1 1 15,1 0-1-15,-3-1-1 0,0 3 1 0,-2-2-2 16,0 2-1-16,-1 1-5 0,0 0-1 16,1 2-3-16,6 4-1 0,2-2-1 0,3 1-3 15,2 0 4-15,0-2-1 0,2 2 5 0,3-2 1 16,3 0 2-16,1-2 3 0,11-2 2 16,0 0 2-16,0 0-2 0,0 0 2 0,0 0 1 15,0 0-2-15,0 0 3 0,0 0-1 0,0 0 0 16,0 0 2-16,0 0-1 0,0 0 0 0,0 0-2 15,0 0 4-15,0 0-4 0,0 0 0 0,0 0 1 16,0 0-4-16,0 0-5 0,0 0-13 0,0 0-9 16,0 0-17-16,0 0-16 0,0 0-28 0,-2-1-26 15,3-2-27-15,3-1-23 0,1 0-25 0,0 0-32 16,5-4-51-16,-2 0-76 0</inkml:trace>
  <inkml:trace contextRef="#ctx0" brushRef="#br2" timeOffset="85492.54">6564 9789 180 0,'-7'0'55'0,"-1"1"12"16,2 1 8-16,1 2 34 0,0 1 21 0,2 1-14 15,0 1-5-15,3-7 11 0,-1 6 11 0,1-6 16 16,0 0 11-16,0 0-16 0,3 4 1 0,1 0 22 15,2-3 20-15,2-1-7 0,-2-2-16 0,1-2-22 16,1-2-9-16,1 1-10 0,0 0-12 16,0-1-18-16,-5 0-18 0,4 0-3 0,-1-1-4 15,2-4-3-15,2-2-7 0,5-2-8 0,0-3-9 16,3-3-12-16,1-2-9 0,0-4-7 0,3-1-3 16,1-1-3-16,-1 1-3 0,-5 4 2 0,-1 5-2 15,-5 1-1-15,-1 4-2 0,-11 14-1 0,0 0 0 16,0 0-3-16,0 0-4 0,0 0-5 0,0 0-5 15,8-5-15-15,-3 2-11 0,-1 5-19 0,-3 5-3 16,-4 4-2-16,0 2 2 0,1 5 4 0,2 2 4 16,-2 4 15-16,2 4 16 0,2-1 16 15,0 2 5-15,2 5 2 0,0 2 3 16,2 1 0-16,2 3 0 0,0 1 1 0,-3-2-3 16,2-2 0-16,-3-3 1 0,0-2 1 0,0-1 0 15,-2-6 0-15,0-4 1 0,-1-5-1 0,0-3 2 16,-1-13 3-16,0 0 1 0,0 0 1 0,0 0 3 15,0 0 2-15,0 0 0 0,0 0 2 0,0 0 2 16,0 0 0-16,-3 4-1 0,3-4 3 0,-3 2 2 16,-3-4 4-16,2 0-3 0,-1 0-2 0,0-3-2 15,5 5-6-15,-6-6-3 0,-3 4-5 16,-5 2-8-16,-6 1-5 0,-1 6-1 0,-8 4-4 0,-2 1 3 16,-2 2 0-16,-4 0 3 0,0 0 1 15,0 1 4-15,3-1-1 0,4-1 0 0,6-4 5 0,6 0 0 16,6-2 6-16,12-7 5 0,0 0 2 15,0 0 7-15,-3 5 9 0,5-3 4 0,7-1 6 16,0-1 8-16,3 0-7 0,1-1-4 0,3 0 0 16,3-1-5-16,5-1-3 0,2-1 1 15,3-1-1-15,1-1-5 0,5 0 3 0,8-2-1 16,6 0-3-16,6-2 1 0,0 1-8 0,0-2-2 16,-7 1-7-16,-3 2-5 0,-5 0-1 0,-5 2 1 15,-5 2-1-15,-10 0-1 0,-20 4 1 0,0 0-1 16,0 0 1-16,0 0 2 0,0 0 0 0,0 0-4 15,0 0 0-15,0 0-8 0,0 0-16 16,0 0-26-16,0 0-33 0,0 0-39 0,0 0-45 16,4 0-56-16,-4-2-63 0,-4 2-77 0</inkml:trace>
  <inkml:trace contextRef="#ctx0" brushRef="#br2" timeOffset="87925.62">8541 10075 111 0,'0'0'32'0,"0"0"2"0,0 0 3 15,0 0 0-15,0 0-1 0,0 0-9 0,0 0-10 16,0 0-3-16,0 0-6 0,0 0-1 16,0 0-3-16,0 0 2 0,0 0-4 0,0 5 1 15,0-5 2-15,0 0-4 0,0 0-1 16,0 4-1-16,0-4-1 0,0 0-2 0,-4 4 3 16,4-4-1-16,0 0-1 0,0 0 1 0,0 0 0 15,0 0 2-15,0 0-1 0,0 0 2 0,0 0 1 16,-4 2-2-16,4-2 1 0,0 0 0 0,0 0 2 15,0 0 0-15,0 0 3 0,0 0 1 0,0 0 0 16,0 0 3-16,0 0 1 0,0 0 0 0,0 0-1 16,0 0 0-16,0 0-3 0,0 0-1 0,0 0-1 15,0 0-2-15,-7 3-1 0,7-3-1 16,0 0 1-16,0 0-2 0,0 0 2 0,0 0-2 0,0 0 0 16,0 0 2-16,0 0-2 0,0 0 1 15,0 0 4-15,0 0 0 0,0 0-2 0,0 0 4 16,0 0 3-16,0 0 0 0,0 0 4 0,0 0 0 15,0 0-1-15,0 0 0 0,0 0 5 0,0 0-2 16,0 0-2-16,0 0 4 0,-6 4-2 0,6-4 3 16,0 0 1-16,0 0 3 0,0 0-3 0,0 0 2 15,0 0 1-15,0 0-2 0,0 0-1 0,0 0-6 16,0 0-1-16,0 0-2 0,0 0-1 0,0 0 1 16,0 0-1-16,0 0 0 0,0 0 4 0,0 0 2 15,0 0 3-15,0 0-2 0,0 0 3 16,0 0-4-16,0 0-1 0,0 0-2 0,0 0-4 15,0 0-4-15,0 0-5 0,0 0-1 0,0 0-6 16,0 0-2-16,0 0 1 0,0 0-2 0,0 0 0 16,0 0 2-16,0 0 1 0,0 0 2 0,0 0 3 15,0 0 0-15,0 0 2 0,0 0 0 16,0 0-3-16,0 0-7 0,0 0-8 0,0 0-10 16,0 0-8-16,0 0-12 0,0 0-15 0,0 0-15 15,0 0-11-15,0 0-16 0</inkml:trace>
  <inkml:trace contextRef="#ctx0" brushRef="#br2" timeOffset="93124.43">8692 8945 89 0,'0'0'13'15,"-4"0"1"-15,4 0-1 0,-3-2 3 0,2-1-4 16,-1-2 4-16,2 1-9 0,-2-4-1 0,2 1 2 16,1-1-1-16,0-2 2 0,1-1-2 15,-2 5 3-15,0-1-3 0,-1 2 0 0,1-1 0 16,1 1-4-16,-1 5 1 0,0-5-3 0,-1-2 1 16,0-1-1-16,1 1-1 0,0 0-1 0,0 0-2 15,-1 1-1-15,1-2-2 0,-1 0-1 0,-1-1-4 16,2 0-2-16,0 0-3 0,0-1 1 0,-1 1-5 15,2-1 2-15,-2 2-2 0,2-1 6 0,-1 1 1 16,0 0 3-16,0 1 3 0,0 1 1 0,0 6 5 16,0 0 1-16,0 0 2 0,0-7-1 15,0 7 3-15,0 0 2 0,0-5 1 0,0-1 0 16,-1 1-1-16,2 0 1 0,-1 5 0 0,-1-6 0 16,1 6 0-16,0 0-2 0,0 0-2 0,0-7 0 15,0 1 3-15,0 6-3 0,1-6 0 0,-1 1-1 16,0 5 1-16,0 0-3 0,0 0 3 15,1-6 0-15,-1 6-2 0,0 0 1 0,0 0 1 0,0 0-3 16,0 0-2-16,0 0 4 0,0 0-1 0,0 0-4 16,0 0 0-16,0 0-1 0,0 0-7 0,0 0-1 15,0 0-3-15,0 0-5 0,0 0-3 0</inkml:trace>
  <inkml:trace contextRef="#ctx0" brushRef="#br2" timeOffset="93425.98">8647 8659 61 0,'0'0'17'16,"0"0"6"-16,0 0 5 0,0 0 6 0,0 0 6 15,0 0 4-15,0 0-6 0,0 0-6 0,0 0-5 16,0 0-4-16,0 0-7 0,0 0-5 0,0 0-5 16,-3 0-4-16,1 2 0 0,0 2 2 0,4-8 0 15,0 1-3-15,2-2 1 0,-4 5-4 16,0 0 1-16,0 0 0 0,0 0-1 0,0 0 1 0,0 0-2 15,0 0 5-15,0 0-1 0,0 0 5 16,0 0 1-16,0 0 1 0,0 0 3 0,0 0 3 16,0 0 5-16,4-4-1 0,-4 4 5 0,0 0 0 15,0 0-2-15,0 0-1 0,0 0-2 0,0 0-4 16,0 0-4-16,0 0-3 0,5-5 1 0,1-2-2 16,2 1-2-16,-8 6-1 0,7 0-10 0,0-2-13 15,-1 1-15-15,2 0-16 0,1 0-25 0</inkml:trace>
  <inkml:trace contextRef="#ctx0" brushRef="#br2" timeOffset="97776.43">8634 9164 228 0,'0'0'109'0,"0"0"27"0,0 0 29 0,0 0 21 16,0 0 19-16,0 0-10 0,0 0-10 16,0 0-15-16,0 0-13 0,0 0-13 15,-2 0-23-15,2-3-24 0,-1-7-19 0,3-5-17 16,0-3-20-16,3-6-10 0,0-1-14 0,1-4-15 16,2-5-2-16,0-4 2 0,-1 2-2 0,0-2 1 15,-1 1 4-15,0-1-1 0,-1-2-4 0,2 0-2 16,-2-2-2-16,1 0 1 0,-1 3 5 0,0 5-1 15,1 3 9-15,-3 6 4 0,0 2 10 0,0 4 9 16,0 4 1-16,-1 3 1 0,0 2-2 0,-2 2-4 16,0 2-6-16,0 0-7 0,0 6-6 0,0 0-9 15,0 0-1-15,0 0-3 0,0 0-7 0,0 0-5 16,0 0-14-16,0 0-9 0,0 0-11 0,0 0-8 16,-2-1-12-16,-1 1-18 0,0 1-3 15,-1 6 4-15,-3 4 12 0,-1 6 10 0,0 4 12 16,-6 4 8-16,0 4 15 0,-4 4 16 0,4-4 11 15,-2 1 4-15,-1 0-1 0,0-3 2 0,2-4-1 16,1-3-1-16,1-3-1 0,2-3 0 0,2-6 2 16,9-8-2-16,0 0-2 0,0 0-2 0,0 0 2 15,0 0-1-15,0 0 3 0,0 0 2 16,0 0-2-16,0 0 1 0,0 0 8 0,0 0 12 16,0 0 9-16,-4 1 11 0,0-4 0 0,4-3 8 15,0-5 6-15,0-6-1 0,4-4-7 16,-1-5-10-16,4-5-12 0,0-4-8 0,3-6-4 15,-3 4-7-15,3 1-4 0,-2 3 10 0,2 2 5 16,-3 4 5-16,2 5 6 0,-2 4 8 0,-7 18 5 16,0 0 4-16,0 0 0 0,0 0-4 0,5-12-2 15,-5 12-8-15,0 0-4 0,0 0-9 0,0 0-1 16,0 0-6-16,0 0-1 0,0 0 0 0,0 0-4 16,0 0 3-16,0 0-2 0,0 0 2 0,0 0-5 15,0 0-1-15,0 0-4 0,5-5-5 0,0 5 3 16,1 3-3-16,-1 1 2 0,1 3-2 15,2 0 2-15,0 2 0 0,3 1 4 0,0 1 0 0,2 0-2 16,-1 0 1-16,3 1 3 0,1-4-4 0,0 2 2 16,-4 0 2-16,-1-3-5 0,1 0 3 15,-1-2 0-15,-3 1 0 0,2-2-4 16,-1-1 4-16,-3 0 0 0,-1 0-2 0,-5-3 4 16,5 4-2-16,-5-4 0 0,0 0-2 0,0 0 2 15,0 0 0-15,0 0-3 0,0 0 2 0,0 0 1 16,0 0-1-16,7 1-1 0,-3 2 5 0,-4-3-3 15,0 0 0-15,0 0 3 0,0 0 0 0,0 0-2 16,0 0 5-16,0 0-2 0,0 0-1 0,0 0 5 16,0 0 1-16,0 0 1 0,1 4 1 0,-1-1 2 15,-1 1 0-15,0-1 1 0,-5 1 7 0,1-3 2 16,0 1 2-16,5-2 8 0,-7 1 5 0,-2 1 0 16,-2-1 0-16,5-1 2 0,-2 1-5 0,-2 0-5 15,-5 0-3-15,-1 1-12 0,-4 1-6 16,-4 0-1-16,0 3-4 0,-3 0 1 0,-1 0-4 15,-3 1 0-15,1-1-1 0,2 1 2 0,4-1-2 16,3-1-2-16,4 0 2 0,4 0-4 0,13-5-4 16,0 0-4-16,0 0-5 0,0 0-8 0,0 0-11 15,0 0-10-15,0 0-23 0,0 0-23 0,0 0-37 16,0 0-39-16,0 0-55 0,-10 5-75 16</inkml:trace>
  <inkml:trace contextRef="#ctx0" brushRef="#br2" timeOffset="99037.03">8548 9785 211 0,'0'0'78'16,"0"0"24"-16,0 0 19 0,0 0 12 0,0 0 22 16,0 0 9-16,0 0-4 0,0 0-2 0,0 0 0 15,0 0-2-15,0 0-2 0,-3-1-4 0,2-1-7 16,2-2-12-16,4 1-5 0,-2-2-7 0,5-3-11 16,3-4-19-16,3-3-19 0,3-5-6 15,3-3-17-15,-3 1-16 0,-2-1-11 0,3 2-12 16,-3 0-4-16,1-1-2 0,-4 5 0 0,-1 3 1 15,-11 14 6-15,0 0-2 0,0 0 0 0,0 0 3 16,0 0 7-16,0 0 0 0,0 0-3 0,0 0-3 16,0 0-11-16,0 0-5 0,6-7-18 0,-2 9-11 15,-4 7-8-15,0 7 1 0,1 4-2 0,-1 5 4 16,2 6 6-16,-1 5 9 16,3 4 16-16,-1 9 5 0,5 0 2 0,0 2-4 0,0-1 4 15,-1 0-1-15,0-3 4 0,1-1-5 16,-4-2 2-16,0-5 1 0,0-4 1 0,-2-9 0 15,-1-7 1-15,1-4 2 0,-2-15-2 0,0 0 2 16,0 0 1-16,0 0 0 0,0 0 0 0,0 0 2 16,0 0 2-16,0 0-2 0,0 0 3 0,-4 9 4 15,0-3 0-15,-1-4 8 0,-3-2-3 0,0-3-1 16,-4-1-1-16,-6 1-4 0,-1 1 0 0,-4 1-8 16,-5 3-3-16,0 5-8 0,-3 0 1 0,-3 3-2 15,0 4 0-15,-1 1 4 0,5 0-3 0,4 0 3 16,2-1 6-16,5-1 3 0,6-3 5 0,13-10 9 15,-6 7 7-15,5-1 6 0,5-4 13 16,4-2 12-16,0-2 15 0,5-4 16 0,-1 3 10 16,2-3 9-16,5-1 2 0,3 1-4 0,2-3-3 15,1 1-12-15,1 1-17 0,1-2-22 16,4 0-14-16,0 1-15 0,2-2-23 0,-1 0-28 16,-5 3-49-16,-2-2-49 0,-1 3-66 0,0-2-85 15,-1-1-108-15</inkml:trace>
  <inkml:trace contextRef="#ctx0" brushRef="#br2" timeOffset="104412.33">9492 8396 217 0,'-6'-8'51'0,"2"1"18"16,0 1 16-16,3 0 20 0,0 0 16 0,-1 0 5 15,2-2 3-15,0 8 1 0,0 0 0 16,1-7-7-16,-1 7-4 0,0 0-7 0,0 0-5 16,0 0-1-16,0 0-1 0,0 0-2 15,0 0-2-15,0 0-1 0,0-7 5 0,0 7-3 16,0-5-9-16,-1 0-3 0,1 5-1 0,-2-6-7 15,-1 1-2-15,3 5-3 0,-4-5-14 0,0-2-7 16,0 1-3-16,-2-1-11 0,-1 0-14 0,-1-1-9 16,0 2-11-16,1-1-16 0,-1-1-8 0,0 2-15 15,8 6-14-15,-6-6-17 0,6 6-16 0,0 0-17 16,0 0-14-16,0 0-8 0,0 0-8 0,0 0 2 16,0 0 10-16,0 0 13 0,0 0 16 0,0 0 22 15,0 0 15-15,0 0 18 0,0 0 12 16,0 0 12-16,0 0 5 0,0 0 5 0,0 0 2 0,0 0 2 15,0 0 1-15,0 0 2 0,0 0 0 16,0 0 0-16,0 0 0 0,0 0-2 0,0 0 2 16,0 0-5-16,0 0-1 0,0 0-11 0,-6-4-3 15,6 4-22-15,-6-5-8 0,0 0-12 0,0 1-12 16,0 0-17-16,0 1-20 0,1-2-18 0,0 3-19 16,-2-3-6-16,2 0-15 0,-1 0-15 0</inkml:trace>
  <inkml:trace contextRef="#ctx0" brushRef="#br2" timeOffset="104844.98">9172 8210 481 0,'-1'-7'143'15,"1"7"27"-15,0 0 19 0,1-8 16 0,-1 8 13 0,0 0-32 16,0 0-27-16,0 0-33 0,0 0-25 0,0 0-28 16,0 0-17-16,0 0-17 0,0 0-15 0,0 1-15 15,0 3-11-15,-1 0-5 0,2 3-4 16,0 4-3-16,2 7 2 0,3 2-3 0,4 7 3 16,4 5 4-16,0 8 4 0,7-3 2 0,3 6-1 15,4 4 3-15,3 4 2 0,0 1 2 0,0-1 0 16,0 1 2-16,-1-3-5 0,-1 1 4 0,1 1 2 15,-3-1-3-15,-2 0-1 0,1-1 4 0,-2-2 1 16,-2-2 1-16,-1-3 4 0,1 0-5 0,-3-4-1 16,-3-2 3-16,1-7-4 0,-5-3-3 15,0-6-3-15,-4-4 1 0,-1-5-1 0,-1-2 2 16,-6-9 0-16,0 0 0 0,0 0-1 0,4 8 3 16,2-2 11-16,-6-6 6 0,0 0 11 0,0 0 5 15,0 0 0-15,0 0 5 0,0 0 1 0,0 0-1 16,0 0-10-16,0 0-6 0,0 0-9 15,3 1-7-15,2-2-12 0,-2-2-20 0,-1-2-19 16,1-2-24-16,-3 0-22 0,0-2-19 0,-1-6-15 16</inkml:trace>
  <inkml:trace contextRef="#ctx0" brushRef="#br2" timeOffset="105749">9288 8523 255 0,'-8'-13'129'0,"3"-1"15"15,1 2 16-15,0 1 15 0,1 2 15 0,0 1-32 16,1 0-25-16,2 8-17 0,0 0-18 16,0 0-16-16,0 0-16 0,0 0-13 0,0 0-16 15,0 0-16-15,-6-3-13 0,1 0-6 0,1 3-8 16,0 2-3-16,0 2-2 0,0 0-3 0,0 2 1 15,1 3-1-15,-4 1 0 0,2 1-2 0,3-1 5 16,2 4 0-16,-3 0 2 0,2 1 1 0,-1 0 1 16,1 2 2-16,2 0 4 0,-2 1 2 0,2 0 1 15,0-1 2-15,-1-2 0 0,0-4 2 0,1 1-1 16,-1-12 0-16,0 0-1 0,0 0 2 16,0 0-2-16,0 0 1 0,0 0 3 0,0 0-1 15,0 0-2-15,0 0 5 0,0 0 0 0,0 0 0 16,0 0 16-16,0 0 15 0,2 3 22 0,0-1 21 15,1-4 23-15,-1-2 18 0,1-4 16 0,0 0 20 16,2-4 5-16,-2-4-15 0,1-7-25 0,0-7-23 16,-4 2-22-16,0-4-23 0,0-4-18 0,0-2-25 15,-1-1-18-15,0 1-1 0,-1 2 3 0,1 6 2 16,-1 6 1-16,1 6 5 0,1 3 1 0,0 15-1 16,0 0 0-16,0 0-1 15,0 0-1-15,0 0 1 0,1-10-2 0,-1 10-1 0,0 0-3 16,0 0 4-16,0 0 1 0,0 0 2 15,0 0-3-15,0 0 0 0,0 0-1 0,0 0-3 16,0 0-2-16,0 0 0 0,0 0-7 0,0 0-5 16,0 0-4-16,2 0-6 0,-2 3-5 0,1 3-5 15,1 2-1-15,2 0-2 0,1-1 6 0,3 4 3 16,3 1 5-16,2 2 5 0,0 1 5 0,1-5 8 16,2-1 3-16,1 0 2 0,2 0-1 0,-1 1-1 15,-1-2-1-15,-3 1 2 0,2-4-1 16,-4 0 1-16,0 1 1 0,0-1-1 0,-3-1-1 15,1 0 2-15,-10-4-1 0,0 0 1 0,0 0 1 0,0 0-1 16,0 0-1-16,0 0 0 0,0 0 2 16,0 0 2-16,0 0 5 0,0 0 2 0,0 0 2 15,1 4 6-15,-2 0 5 0,-1 0 8 0,-5 0 0 16,-1 1 0-16,1 0-3 0,-3-1-2 0,-4 0-7 16,2 4-4-16,-7 0-6 0,5 3-4 0,-4 1-5 15,-3 3-3-15,1 2-1 0,-4 1-1 16,1 2 7-16,-1-3-4 0,-1 2 1 0,2-1-2 15,2-2 3-15,4-2 0 0,2-3 0 16,6-4 0-16,2-2-3 0,7-5 3 0,0 0 2 0,0 0-2 16,0 0 0-16,-8 4-2 0,8-4 2 0,0 0 2 15,0 0 1-15,0 0-1 0,0 0 1 0,0 0 3 16,0 0 2-16,0 0 4 0,0 0 0 16,0 0 1-16,0 0-2 0,0 0 1 0,0 0 0 15,0 0 0-15,0 0-4 0,0 0-1 0,0 0 0 16,0 0 1-16,0 0-1 0,0 0 1 0,0 0-2 15,0 0-1-15,0 0 1 0,0 0-2 0,0 0-6 16,0 0-13-16,-1-2-19 0,0 1-32 0,3-1-33 16,-2-2-38-16,2 0-54 0,1-1-61 0,-3 5-75 15</inkml:trace>
  <inkml:trace contextRef="#ctx0" brushRef="#br2" timeOffset="107528.14">10207 9532 432 0,'-7'0'165'0,"7"0"35"0,0 0 29 0,0 0 25 16,-8 0 25-16,8 0-24 0,0 0-28 0,0 0-17 15,0 0-25-15,-6-4-24 0,3-4-29 0,1 0-25 16,2-5-23-16,4 0-25 0,0-4-21 0,4-1-21 15,1-1-14-15,2-1-13 0,2-2 2 0,2 2-5 16,1 2-3-16,3 1-5 0,-1 1 3 0,2 3-1 16,-1 3 0-16,-3 1 3 0,0 0-5 0,-2 3 0 15,0 3-1-15,-5 2 0 0,0 2-15 16,-3 2-8-16,2 3-3 0,-3 1-5 0,0 4 4 0,0 2 1 16,0 2 1-16,-2 3 6 0,2 1 11 15,-3 1 5-15,-2 4 4 0,-2 0 2 0,-3 1-1 16,-1 1 2-16,-2 0 2 0,0 1 4 0,-4 0 2 15,-2-1 7-15,-2 0 3 0,0 1 0 0,-1-1 4 16,-1 1 3-16,-3-1 6 0,0-1 8 0,0-2 5 16,-2 0 1-16,0-3 1 0,-1 1-1 15,5-3 0-15,-1-3-2 0,4 0-5 0,1-4-10 16,3-1-5-16,0-2 0 0,12-8-3 0,0 0 1 16,0 0 6-16,0 0-1 0,0 0 2 0,0 0 11 15,0 0 8-15,0 0 15 0,-3 6 11 16,5-1 11-16,3-2 8 0,3-2 2 0,0-1-1 15,1 0-4-15,4-1-4 0,2 0-8 0,6 0 3 16,6-1 2-16,5 0-3 0,8-4-1 0,10 0 7 16,8-1-1-16,8-1-1 0,7-1-8 0,6 0-17 15,2 0-14-15,1-2-11 0,-5 2-10 0,-7 0-9 16,-11 1-9-16,-12 1-2 0,-11 4-5 0,-5 1 0 16,-9 0 3-16,-22 2 5 0,0 0 7 0,0 0 12 15,0 0 13-15,0 0 8 0,0 0 15 0,0 0 2 16,8-1 0-16,-6 1-1 0,-7 1-4 0,-1-1-9 15,-1 1-10-15,-2 1-7 0,9-2-8 0,0 0-5 16,0 0-1-16,0 0-3 0,-7 1-2 16,7-1-7-16,-8 1-6 0,8-1-16 15,0 0-18-15,0 0-25 0,0 0-27 0,0 0-33 16,0 0-32-16,0 0-44 0,-9-1-46 0,-2 0-49 16,11 1-49-16</inkml:trace>
  <inkml:trace contextRef="#ctx0" brushRef="#br2" timeOffset="114085.96">11628 9598 73 0,'0'0'15'0,"8"1"4"15,-1 0-1-15,-7-1-1 0,0 0 1 0,8-1-9 16,1 0-15-16</inkml:trace>
  <inkml:trace contextRef="#ctx0" brushRef="#br2" timeOffset="114311.12">11729 9569 106 0,'0'0'50'0,"0"0"4"0,0 0 2 15,0 0 4-15,0 0 5 0,0 0-13 0,4-2-9 16,-3 1-15-16,-2 1 3 0,-3 1 10 0,-1 1 10 15,-5 2 15-15,0-1 14 0,-3 4 16 0,-2 1 14 16,-2-1 13-16,2 1-4 0,-2 0-12 16,-7-2-12-16,-3-1-17 0,-4 0-20 0,-1 1-17 0,-1-2-20 15,4-2-12-15,1 0-5 0,2-1-6 16,4-2 1-16,3 1-2 0,19 0-8 0,0 0-13 0,0 0-17 16,0 0-11-16,0 0-13 0,0 0-10 0,0 0-14 15,0 0-18-15,0 0-6 16,-9-4-3-16,7 2 4 0,4-3 1 0</inkml:trace>
  <inkml:trace contextRef="#ctx0" brushRef="#br2" timeOffset="114863.2">11474 9555 153 0,'0'0'67'0,"0"0"14"0,0 0 10 0,0 0 10 0,0 0 8 16,0 0-15-16,0 0-12 0,0 0-14 15,0 0-8-15,0 0-11 0,0 0-8 0,0 0-5 0,0 0-5 16,0 0 1-16,0 0-2 0,0 0-2 16,4-5-1-16,-2-1-7 0,-2 3 0 0,-2 1-2 15,-1 0-4-15,-4 2-2 0,7 0-7 0,0 0 1 16,-7-1-5-16,7 1 3 0,0 0-5 0,0 0-3 16,-7 0-2-16,-2 1-4 0,-1 1 0 0,4 2-1 15,0 1 1-15,-2 1 0 0,-1 2 2 0,-4 0 1 16,-2 2 1-16,3 0 1 0,-1-1 0 0,0 1 2 15,-1 0-1-15,1-1 0 0,4 0 1 0,1-3 2 16,8-6-2-16,0 0 1 0,0 0 4 0,0 0-5 16,0 0-10-16,0 0-7 0,-1 5 2 15,3 1-2-15,3-2-2 0,2 1-2 0,0 0-3 16,3-3 0-16,1 2 13 0,3-1 7 0,-1 0-2 16,1 1 2-16,0 0 3 0,-2 0 2 15,0 1 2-15,0-2 2 0,-2 1-2 0,1-1 0 16,-3 0 1-16,-8-3-1 0,0 0 0 0,0 0-3 15,0 0 3-15,0 0 0 0,0 0-1 0,0 0-2 16,0 0 0-16,0 0-1 0,0 0 4 0,0 0-1 16,0 0-2-16,0 0 1 0,0 0 2 0,0 0 5 15,0 0-4-15,0 0 5 0,0 0-5 16,0 0 5-16,0 0 5 0,0 0 12 0,0 0 8 0,0 0 9 16,0 0 16-16,0 0 11 0,0 0 19 15,0 0 16-15,0 0 11 0,0 0 1 0,4-3-6 0,1-4-14 16,-2-2-14-16,-2-6-15 0,-1-2-19 15,-1-4-16-15,0-2-17 0,-1 0-13 0,0-1-3 16,1 0 5-16,2 6-4 0,-1 1-1 0,0 5-22 16,0 12-28-16,0 0-44 0,0 0-52 0,0 0-54 15</inkml:trace>
  <inkml:trace contextRef="#ctx0" brushRef="#br2" timeOffset="119632.74">12253 9451 267 0,'-1'0'79'0,"0"-1"21"0,-3 0 20 0,0 3 17 0,-1 1 15 15,5-3-12-15,0 0-10 0,0 0-16 16,0 0-10-16,0 0-15 0,0 0-11 0,0 0-9 15,0 0-8-15,0 0 2 0,0 0 4 0,0 0 6 16,0 0 7-16,0 0 7 0,-3-2 2 0,1 1-4 16,0-2-3-16,0-4-10 0,6-11-14 0,1-1-15 15,4-3-12-15,-1-1-18 0,5-1-11 0,1-3-4 16,2 4-4-16,3-1-1 0,1 4 1 0,-2 2 2 16,0 2-1-16,-1 4-1 0,-1 3-1 15,-3 2 3-15,0 2-2 0,-13 5 0 0,10-2-2 16,1 2-2-16,-2 6-6 0,0-1-1 0,0 3-5 15,2 3-7-15,-1 1-3 0,0 3-8 0,1 4 3 16,-1 1 4-16,-3 4 1 0,0 2 7 0,-4 0 2 16,-3 3 6-16,-3 1 6 0,-5 3 7 0,0 0 0 15,-6 2 1-15,-2 0 1 0,-4 1 1 16,-1-4 2-16,-3-2-1 0,-1 0 2 0,-2 0-1 16,-1-2 5-16,1-1-1 0,1-3 5 0,3-3 2 15,1-4-3-15,3-3 4 0,4-1-3 0,4-1 0 16,11-12-3-16,-9 10-1 0,9-10 1 0,0 0 7 15,0 0 20-15,-3 5 1 0,5-3 18 0,1-2 5 16,6-1 10-16,0-1 18 0,3-2 14 16,4 1 9-16,3-2-4 0,5-1 6 0,10-1-3 15,2 1 4-15,7 0-5 0,6-3-15 0,6-2-18 16,4 0-18-16,5-2-11 0,0 0-13 0,0-1-13 16,-2 1-7-16,-9 0-7 0,-6 3-3 0,-7 0-1 15,-8 2-1-15,-7 2 2 0,-7 1 1 0,-18 5 2 16,15-2 7-16,-15 2 2 0,0 0 5 0,0 0 3 15,0 0 3-15,0 0-5 0,0 0 1 0,0 0-7 16,0 0-12-16,4-1-9 0,-4 2-16 0,-4 0-17 16,0 2-23-16,-2-1-24 0,-2 0-29 15,1 0-29-15,0 0-45 0,0 1-49 16,7-3-51-16,0 0-64 0</inkml:trace>
  <inkml:trace contextRef="#ctx0" brushRef="#br2" timeOffset="120773.05">11896 9689 72 0,'12'-13'19'0,"0"-2"-1"0,5-1-1 0,-1 4 0 16,1 1-1-16,-1-2-5 0,4 2-11 0,-4-2-3 15,1 3 2-15,0 0-2 0,1 1 0 0,-2 2 2 16,-5 2-2-16,-2 1 0 0,-9 4 2 0,0 0-2 15,7-3 0-15,-7 3 9 0,0 0 12 0,0 0 12 16,0 0 13-16,0 0 7 0,0 0 18 16,0 0 21-16,0 0 19 0,0 0 16 0,0 0 16 15,0 0 16-15,0 0 11 0,0 0 0 0,0 0-5 16,0 0-5-16,0 0-12 0,0-1-13 0,-2 1-14 16,-1 1-21-16,-3-1-15 0,0 0-4 0,-2 1-14 15,-1 1-13-15,-3-1-8 0,-3 2-13 0,-6-1-11 16,0 2-10-16,-6-1-3 0,-5 3-6 0,-3 0 1 15,-5 0-1-15,0 1-1 0,0 0 1 0,2-1 0 16,2 2 0-16,3 0 0 0,2-1-3 0,4 1 3 16,1 2 3-16,2-2 1 0,-1 2 1 15,2-2-2-15,0 1-1 0,1 0 1 16,-1-2 4-16,4-2 6 0,1-1 8 0,18-4 9 16,-14 3 10-16,3-1 11 0,11-2 2 0,0 0 8 15,0 0 10-15,-9-1-3 0,9 1-9 0,0 0-4 16,0 0-5-16,-4-2-8 0,4 2-1 0,0 0-5 15,0 0-12-15,-6-2-6 0,1-1-3 0,5 3-2 16,0 0-4-16,0 0-5 0,0 0-3 0,-5-4-8 16,2 0-10-16,-1-1-12 0,4 5-24 0,0 0-17 15,0 0-31-15,-3-4-25 0,-1-3-43 0,2 1-44 16,0 0-44-16,2-2-43 0,0 1-34 16</inkml:trace>
  <inkml:trace contextRef="#ctx0" brushRef="#br2" timeOffset="121509.95">11575 9520 468 0,'0'0'180'0,"0"0"28"0,2-5 27 16,-2 5 24-16,3-6 19 0,-3 6-37 0,0 0-36 16,0 0-27-16,0 0-28 0,0-5-20 15,0 5-21-15,0 0-17 0,0 0-16 0,0 0-12 16,0 0-10-16,-3-4-10 0,-1 2-8 0,-3 2-9 15,-1 1-7-15,-3 2-10 0,-1 1-7 0,-1 0-7 16,-1 1-6-16,-2 1-7 0,0 2-2 16,0-1-2-16,0-1 3 0,-2 1 1 0,1 0 3 15,0 2 4-15,0 0 0 0,0 0 6 0,1 0-3 16,0 0-1-16,2-1-3 0,0 1 1 0,1-2-1 16,2-1 1-16,0 0 2 0,2-2-8 0,9-4-7 15,-7 4-5-15,7-4-7 0,0 0-8 0,0 0-2 16,0 0-12-16,0 0-3 0,0 0-1 0,0 3 6 15,1 0 7-15,2 0 1 0,4 1 9 0,1 0 7 16,4 3 7-16,3 0 4 0,1 0 7 0,4 2 2 16,-2 1 5-16,1 1 8 0,0 1-1 15,1 1-4-15,0 0 3 0,-2 0 2 0,-1-1-4 16,1-1 4-16,-3 1-4 0,1-3 4 0,-3 0-2 16,-2 1 0-16,0 1 0 0,-2-3-2 15,-2-1 2-15,-1 0-1 0,-2-1 1 0,-4-6-2 16,0 0 0-16,0 0 2 0,0 0 0 0,0 0 2 15,0 0 3-15,0 0 3 0,0 0 12 0,0 0 9 16,0 5 8-16,0-5 6 0,0 0 12 0,0 0 13 16,0 0 5-16,0 0 9 0,0 0-6 0,0 0 1 15,0 0 5-15,0 0 4 0,0-1 2 0,0-1 4 16,0 0 10-16,-2-4-7 0,-1-7-1 0,-1-1-9 16,0-9-20-16,-1-6-18 0,0-5-12 0,2-2-13 15,0 3-18-15,-3-2-4 0,-2-5-7 16,2 1 1-16,0 3 9 0,2 2 8 0,0 9-4 15,-1 5-8-15,1 5-2 0,1 3-1 0,3 12-6 16,0 0-6-16,0 0-6 0,0 0-5 0,0 0-6 16,0 0-1-16,0 0-1 0,0 0 0 0,0 0 3 15,0 0 7-15,0 0 5 0,0 0 5 0,0 0 6 16,0 0 5-16,0 0 1 0,0 0 3 0,-4-7 2 16,4 7-2-16,0 0 1 0,0 0-1 0,0 0 0 15,0 0 0-15,0 0 3 0,0 0-5 16,0 0 4-16,0 0 1 0,0 0-2 0,0 0 0 15,0 0 2-15,0 0-2 0,0 0-2 0,0 0 4 16,0 0-4-16,0 0 1 0,0 0-8 16,0 0-9-16,0 0-16 0,-4-3-16 0,1 3-18 15,3 0-30-15,0 0-36 0,-4 4-43 0,1 0-38 16,0 0-50-16,-1 2-66 0</inkml:trace>
  <inkml:trace contextRef="#ctx0" brushRef="#br2" timeOffset="141978.07">14528 9079 80 0,'-3'8'7'0,"2"2"0"0,-1-1 1 16,2-9 1-16,-2 9 1 16,0 0-7-16,2-9 1 0,-2 6 1 0,1-2 2 15,0 2 0-15,1-6 1 0,-2 5 0 0,2-5 1 16,-1 6 0-16,1 0 6 0,-2 1 2 0,2-7 12 15,0 0 18-15,0 0 17 0,0 0 16 0,0 0 24 16,0 0 20-16,0 0 18 0,0 0 20 0,0 0 8 16,0 0 5-16,0 0 1 0,0 0-2 0,1 0-7 15,-1 0-9-15,1-1-11 0,4-2-17 0,-2-1-8 16,1-2-21-16,0-4-11 0,1-3-17 0,0-4-19 16,1-5-15-16,1-3-13 0,-1 2-10 0,-1-2-14 15,-1-6-12-15,2-5-26 0,2-4-13 0,1 1 3 16,0-2 1-16,-1 2-1 0,1 3 4 15,-3 2 1-15,-1 1 11 0,2 5 22 0,-2 3 11 16,-2 5 0-16,-3 5-1 0,0 4 3 0,0 11-2 16,0-8-1-16,0 8 0 0,0 0 1 0,0 0-3 15,-3-6 0-15,3 6 0 0,0 0-3 0,-4-6-2 16,4 6 1-16,0 0 0 0,0 0-5 0,0 0 0 16,0 0-4-16,0 0-8 0,0 0-3 0,0 0-3 15,-4-1-10-15,0 1-6 0,0 1-2 16,-2 3 3-16,-2 1 5 0,1 1 6 0,-3 2 5 15,-2 1 5-15,3 0 10 0,-1 1 5 0,2-3 5 16,-1-1 1-16,1-1-3 0,8-5 1 16,-9 4 2-16,9-4 0 0,0 0-1 0,-8 4 0 15,8-4 1-15,0 0-2 0,0 0 2 0,0 0 0 16,0 0-1-16,0 0 1 0,0 0 1 0,0 0 2 16,0 0 0-16,0 0 4 0,0 0 10 0,0 0 11 15,0 0 10-15,0 0 12 0,0 0 16 0,0 0 15 16,0 0 15-16,-1 0 10 0,2-4 2 0,2-2-9 15,3-3-7-15,0-3-13 0,1-3-10 0,2-1-12 16,2-6-18-16,3-3-13 0,2-1-13 0,-4 1-2 16,1 2 0-16,-2 4-1 0,0 0-6 0,-2 2-1 15,0 5 0-15,-3 1 1 0,-6 11 2 16,0 0-3-16,0 0-6 0,0 0 0 0,0 0-3 0,8-3-4 16,-5 3-1-16,-1 2-3 0,1 4-9 15,-3-2-5-15,0 1-6 0,0 1-3 0,1 2-2 16,1 1 2-16,0 1 2 0,1-2 2 15,0 1 8-15,4 1 9 0,-1-1 8 0,4 4 2 16,0-1 6-16,0 2 1 0,3 1 1 0,-3-2-6 16,3 0-4-16,-1 0-3 0,0 1 1 0,0-1 2 15,0-1-4-15,-3-1 1 0,4-1 1 0,-6-1 3 16,1-1 6-16,-2 0 1 0,-6-8-2 16,0 0 1-16,0 0 4 0,0 0-2 0,0 0 2 0,0 0 4 15,0 0 0-15,0 0 2 0,0 0 2 0,0 0 2 16,0 0-2-16,1 3 5 0,-2-2-1 15,-2-1 2-15,0-1 7 0,-5-2 0 0,1-1-3 16,-3 1-1-16,0-1-1 0,-1-1-4 0,-3-1-1 16,1 4-4-16,-4 0-10 0,-5-1-1 0,-2 1-1 15,-4 1 2-15,-2 0-1 0,-2-2 0 0,0 2 1 16,-2-1-3-16,3 2 1 0,2 0 2 0,3 0 2 16,5 0-4-16,3 0 4 0,5 0-1 15,13 0-4-15,0 0 6 0,0 0 0 0,0 0 0 0,0 0 0 16,0 0-1-16,0 0 0 0,0 0-4 15,0 0 0-15,-4 0-18 0,2-2-20 16,5 0-26-16,0-1-32 0,4 2-40 0,2-3-59 16,1 1-87-16</inkml:trace>
  <inkml:trace contextRef="#ctx0" brushRef="#br2" timeOffset="142613.04">14269 9752 476 0,'-10'-3'161'16,"10"3"23"-16,0 0 21 0,0 0 20 0,-4-4 18 16,0-2-48-16,4-1-31 0,1 3-14 15,3-3-13-15,2-1-24 0,2-2-21 0,3-2-20 16,1-3-15-16,4 0-5 0,-3 1-9 0,2 0-16 16,-1 1-12-16,0 0 4 0,2 0 1 0,2 1 1 15,1 0-1-15,1 2-16 0,3 2-7 0,-1 0-4 16,-1 3-2-16,-1 0-1 0,-1 1-8 15,-1 2-10-15,-1 1-7 0,-2 4-5 0,-3 3-7 16,-2 2-6-16,-4 3-5 0,-2 1-10 0,1 1 3 16,-1 1 10-16,-1 3 5 0,-3 2 8 0,-4 0 15 15,-4 1 8-15,-3 1 8 0,-5 1 10 0,-5 2 5 16,-5 0 0-16,-5 1 2 0,-8 2 15 0,-1 3 7 16,-2-2 9-16,-2-1 7 0,3 0 5 0,1-4-1 15,7 0 1-15,4-5-4 0,7-1-11 0,5-3-10 16,17-14-9-16,0 0-5 0,0 0 7 0,0 0 6 15,0 0 9-15,-5 9 6 0,4-6 3 16,6-1 8-16,4-1 9 0,4-2 9 0,3 0 4 16,3-5 10-16,6-2-6 0,5-1-2 15,5-2 5-15,1 0-2 0,9 1-8 0,2-4-13 16,2-1-12-16,1 1-16 0,-4 0-3 0,-4 2-3 16,-6 3-8-16,-7 2-5 0,-5 1 1 0,-6 3-1 15,-18 3 1-15,0 0-2 0,0 0 0 0,0 0-1 16,0 0-1-16,0 0-1 0,0 0 2 0,0 0-5 15,0 0-9-15,0 0-9 0,0 0-14 0,0 0-20 16,0 0-24-16,0 0-30 0,0 0-33 0,5-5-43 16,-5 4-48-16,-5 0-57 0,-3-1-69 15</inkml:trace>
  <inkml:trace contextRef="#ctx0" brushRef="#br2" timeOffset="147781.79">16582 8921 172 0,'7'2'39'0,"-7"-2"-1"15,0 0 1-15,4 4-3 0,-4-4 1 0,0 0-7 16,2 4-3-16,1 3 0 0,-1-2 5 0,-3 1 9 16,-3 2 3-16,0 3 1 0,0 0 2 0,0-2-9 15,1 0-5-15,3-9-2 0,0 0-4 0,0 0 1 16,0 0 6-16,-3 8 7 0,3-8 3 15,0 0-2-15,-3 7 1 0,3-7-4 0,-2 7-3 16,1 3-2-16,-3 1 19 0,0 4 24 0,-1 1-4 16,1-1-1-16,-3 5-1 0,1-1 1 0,0 2 3 15,-1-2-10-15,1 2-27 0,0-4-29 0,2-2-3 16,0-4 1-16,2-1 7 0,2-10 10 16,0 0 4-16,0 0 14 0,0 0 11 0,0 0 12 15,0 0 13-15,0 0 8 0,0 0 2 0,0 0-8 16,0 0-1-16,0 0-5 0,0 0-3 0,0 0-5 15,0 0-3-15,0 0-4 0,0 0 0 0,1 3 4 16,-1-3 5-16,0-1 7 0,1-1 4 16,3-4-6-16,0-5-8 0,1-9-8 0,1-10-16 15,0-6-31-15,0-6-15 0,2-10-23 0,-4-2-30 16,4-5-4-16,-1-5-2 0,-1-2 5 0,0 3 3 16,-1 6 25-16,1 7 3 0,-3 8 12 0,0 6 21 15,-1 7 0-15,-1 9 5 0,-1 6-1 0,0 14 1 16,0 0-3-16,-3-11-1 0,3 11-5 0,0 0-4 15,0 0 2-15,0 0-5 0,0 0-2 0,0 0-4 16,0 0-3-16,0 0-5 0,-4-4-4 0,4 4-6 16,0 0-5-16,0 0-8 0,0 0-3 0,0 0-2 15,0 0-6-15,-3-1-1 0,-3 3 2 0,-2 5 1 16,-1 0 4-16,-1 3 10 0,-5 2 4 16,0 2 7-16,-2 2 7 0,0 1 7 15,1-1 6-15,-1-1 4 0,3-2 3 0,1-2-1 16,3-2 1-16,10-9-1 0,0 0 2 0,0 0 2 15,0 0 1-15,0 0 10 0,0 0 10 0,0 0 9 16,0 0 8-16,0 0 10 0,0 0 11 0,0 0 12 16,0 0 12-16,-4 2 4 0,4-2 5 0,2-2 1 15,2-4 5-15,4-1-8 0,1-4-7 0,0-2-15 16,2-4-16-16,2-2-11 0,2-2-18 16,-3 2-8-16,-3-1-9 0,2-1 2 0,0 3-1 0,-2 1 4 15,1 2 3-15,-2 3 3 0,-8 12 4 0,0 0 1 16,0 0 1-16,0 0-5 0,0 0-3 15,0 0-1-15,0 0-4 0,0 0-2 0,0 0-6 16,0 0-5-16,0 0-3 0,0 0-3 0,0 0-1 16,0 0-7-16,7-5 3 0,-7 5-6 0,0 0 2 15,0 0 1-15,7-1-3 0,-2 1 2 0,0 4 2 16,2 1 4-16,-2 0 0 0,1 2 4 0,-1 0 2 16,4 1 2-16,1 2 4 0,0-4-3 15,1 1 0-15,1 0 1 0,-1 0-1 0,1-1-3 16,-1 1-1-16,2 0-6 0,2 0-4 0,-3 0-2 15,3 0-5-15,-4 0-6 0,2 0-11 0,-2 0-9 16,-2-1-5-16,3 0 1 0,-2 0 3 16,-2 1 3-16,-8-7 4 0,0 0 6 0,0 0 12 15,5 5 12-15,2-1 5 0,-7-4 6 0,0 0 0 16,0 0 3-16,0 0 0 0,0 0-2 0,0 0 1 16,0 0-2-16,0 0 1 0,0 0-1 0,0 0 0 15,0 0-1-15,0 0 0 0,0 0 2 0,0 0 2 16,0 0-1-16,0 0 4 0,0 0 2 0,-2 2 2 15,-1 0 4-15,-1-1 5 0,-1-1 5 0,-1 0 3 16,-2 0 4-16,-1-1-2 0,0 0 1 0,-2-1-2 16,-2 0-2-16,5 2-5 0,-4 1-5 15,-5 0-5-15,-4 0-5 0,-4 2-4 0,-5-1 1 16,-5 3-1-16,-2-2-1 0,-1 2-2 0,-2-1-1 16,0 1-1-16,4-1 3 0,4 0 0 15,5-1-1-15,5 1 0 0,5-3-1 0,4 1 3 16,13-2 1-16,0 0-1 0,0 0-1 0,0 0 3 15,0 0-3-15,0 0 3 0,0 0-3 0,0 0 2 16,0 0-2-16,0 0 1 0,0 0 2 0,0 0-2 16,0 0 5-16,0 0-3 0,0 0 3 0,0 0-2 15,0 0-1-15,0 0-2 0,0 0-10 0,0 0-12 16,0 0-16-16,0 0-19 0,0 0-45 0,0 0-40 16,0 0-50-16,0 0-58 0,0 0-69 15</inkml:trace>
  <inkml:trace contextRef="#ctx0" brushRef="#br2" timeOffset="149546.01">16374 9699 169 0,'-6'-2'45'0,"6"2"17"0,-8-3 13 0,8 3 16 0,0 0 15 16,0 0 5-16,0 0 5 0,0 0 7 16,0 0 6-16,0 0-1 0,0 0-4 0,0 0-2 15,-7-4-3-15,7 4-5 0,0 0-5 0,0 0-10 16,0 0-6-16,0 0-8 0,0 0-3 0,0 0-7 15,0 0-6-15,0 0-8 0,0 0-4 16,0 0-3-16,-4-5-9 0,4 5-1 0,0 0 1 16,0 0 0-16,-4-6-2 0,3 1-7 0,0-1-2 15,1-1 0-15,0 0-1 0,1 0 1 0,0 0-4 16,3-1-4-16,-1 2 0 0,-1-1 1 0,1 1-3 16,0 1-6-16,-3 5-2 0,6-5-8 0,2 0-5 15,-1 1-3-15,1 0-4 0,-2-2 1 0,2 1-3 16,-2 0 3-16,1 1-1 0,-7 4 0 15,7-4 0-15,-7 4-1 0,0 0 4 0,0 0-5 0,8-4 4 16,-8 4-8-16,0 0 0 0,6-2-12 16,-1 0-11-16,1 0-14 0,1 1-15 0,3 1-5 15,1 0-13-15,2 0-10 0,3 2-6 0,-2 0-1 16,2-1 3-16,-1 1 8 0,2 3 10 16,-2-1 2-16,1 1 13 0,-3 0 11 0,-2 0 10 15,-2 0 7-15,-9-5 8 0,0 0 4 0,6 4 5 16,-6-4 3-16,3 6 3 0,1 1 3 0,0-1-1 15,-4-2 3-15,-3 1 4 0,2 2 1 0,-2 0-1 16,1 0 1-16,0 1-2 0,1 0 1 16,-2 0 0-16,-1 0 2 0,0 1 2 0,1 3-2 15,-5-2 1-15,-1 1-1 0,2 2 0 0,-2-1 2 16,-3 0 0-16,2 2-3 0,-1 0 0 0,-2-1 2 16,2 0-1-16,0-1 2 0,0-1 0 0,2 2 0 15,-3-3-1-15,2 1 4 0,0 0 1 0,-3-1 7 16,3-1 0-16,0 1 0 0,0-3 2 0,0 3 0 15,1-3 2-15,0 3 0 0,1-1-1 0,-1 3-5 16,2-2 0-16,-1-1 2 0,-1 2-2 0,-1 0-1 16,-2 1 2-16,1 0-2 0,-1 2-1 0,-1-5 1 15,1 1 2-15,0-2-2 0,3-2 19 0,9-6 15 16,-9 7 9-16,9-7 11 0,0 0 9 16,0 0 4-16,0 0 12 0,0 0 16 0,1 2 0 15,2 1-8-15,3-4-5 0,2-1 5 0,8-1 1 16,7-4-2-16,8-2-15 0,11-5-14 15,10-2-14-15,6-1-6 0,2-1-8 0,8-3-15 16,9 0-9-16,4-1-8 0,-1 1-1 0,-7 3-1 16,-8 2-5-16,-10 5 1 0,-10 3-4 0,-8 1 1 15,-8 2-1-15,-11 3 5 0,-18 2 3 0,0 0 1 16,0 0 3-16,0 0 3 0,0 0 9 0,0 0 5 16,0 0 9-16,0 0 2 0,0 0 3 0,6 0 1 15,-8 0 4-15,-3 0-4 0,0 0-4 0,-1 0-5 16,-1 0-9-16,-1 0-5 0,8 0-3 15,-7 0-6-15,7 0-5 0,0 0-3 0,0 0-2 16,0 0-4-16,0 0-3 0,0 0-5 0,0 0-3 0,0 0-2 16,0 0-3-16,0 0-3 0,0 0-8 15,0 0-1-15,0 0-9 0,0 0-10 0,-8 0-7 16,8 0-10-16,0 0-18 0,0 0-21 0,0 0-18 16,0 0-30-16,-10 0-31 0,4-1-35 15,1 0-45-15,1 2-48 0,4-1-48 0</inkml:trace>
  <inkml:trace contextRef="#ctx0" brushRef="#br2" timeOffset="186711.79">3136 12489 198 0,'-20'9'56'15,"1"0"13"-15,0-2 19 0,2 1 15 0,3 1 17 16,-3-1-5-16,4 1-4 0,-3-1 8 0,3 0 3 15,1-1-3-15,0 1-12 0,0-1-5 0,2 0-14 16,-2-1-12-16,4-2-8 0,8-4-4 0,0 0-1 16,0 0 11-16,0 0 12 0,0 0 16 15,0 0 10-15,1 1 5 0,-1-2 3 0,6-2 5 16,2-2-4-16,0-2-16 0,4-1-16 0,7-5-26 16,10-5-12-16,8-6-12 0,10-10-6 0,5-4-15 15,9-7-8-15,7-7-2 0,4-3-5 0,6-4 1 16,0 1 0-16,-5 2-1 0,-7 3 1 0,-7 8 2 15,-11 8 0-15,-10 7 4 0,-11 7 5 0,-9 8 9 16,-18 15 5-16,0 0 9 0,0 0 2 0,0 0 4 16,0 0-1-16,0 0-4 0,0 0-4 0,0 0-10 15,0 0-5-15,0 0-7 0,0 0-9 16,0 0-14-16,0 0-8 0,0 0-11 0,0 0-14 16,0 0-15-16,0 0-22 0,0 0-20 15,0 0-12-15,0 0-14 0,0 0-16 0,9-6-24 16,-8 5-25-16,-2 2-21 0,-3 0-9 0,-3 2-15 15,1 1-28-15,0 0-26 0</inkml:trace>
  <inkml:trace contextRef="#ctx0" brushRef="#br2" timeOffset="188896.37">5610 10369 360 0,'0'-9'89'15,"0"9"23"-15,0 0 21 0,0 0 18 0,0 0 20 16,0-9-4-16,0 9-6 0,0-7-8 0,0 7-6 16,0 0-10-16,0 0-7 0,0 0-5 0,0 0-8 15,0 0-4-15,0 0 0 0,0 0-5 0,1-7-5 16,-1 7-4-16,0 0-8 0,0 0-8 0,0 0-8 16,0 0-14-16,0 0-14 0,0 0-11 15,0 0-10-15,0 0-9 0,0 0-7 0,0 0-12 16,0 1-9-16,0 4-16 0,0 1-17 0,1 5-5 15,4 3-2-15,3 6-2 0,4 7 4 16,4 5 2-16,2 7 5 0,2 6 16 0,5-1 17 16,4 7 6-16,3 6-2 0,1 3 4 0,3 1-5 15,0-1 5-15,0-2 2 0,-3-3-2 0,0-3 0 16,-2-4-5-16,-3-3 4 0,-1-5 1 0,0-2 4 16,0-4 1-16,-5-3-2 0,-2-3-1 0,-2-4 2 15,-1-2 2-15,-2 1-2 0,0-2 0 0,0-1-2 16,-3-5-2-16,-1-4 1 0,-11-11 1 15,6 8-1-15,-6-8 3 0,0 0 1 0,0 0 1 16,0 0-1-16,0 0 2 0,0 0 2 0,0 0 1 16,0 0-4-16,0 0-12 0,0 0-10 0,0 0-14 15,0 0-13-15,4 1-14 0,-2-1-18 0,-1-3-22 16,-2-1-9-16,-4-10-119 0,-6-8-87 0</inkml:trace>
  <inkml:trace contextRef="#ctx0" brushRef="#br2" timeOffset="189877.96">5689 10473 131 0,'-8'-3'18'16,"1"2"6"-16,7 1 7 0,-6 4 15 0,0-1 10 15,2 3 12-15,1-1 7 0,-3 2 6 0,1-1 3 16,1 1 1-16,1 1-6 0,0 0-11 16,-2-1-11-16,1 0-10 0,1 0-14 0,-4 0-10 15,3 2-9-15,-1 0-5 0,1 4 11 0,-2 1 23 16,-1 1 11-16,2 1 0 0,0-1 0 0,0-1-2 15,2-1 0-15,-1-1 1 0,2-1-15 0,2-11-26 16,0 0-7-16,0 0 0 0,0 0 4 0,0 0 9 16,0 0 9-16,0 0 7 0,0 0 10 0,0 0 4 15,0 0 3-15,0 0 0 0,0 0-3 0,0 0-10 16,0 0-9-16,0 0-8 0,0 0-11 0,0 0-7 16,0 0-3-16,0 0-3 0,0 0 0 0,0 0 0 15,0 0 1-15,0 0 0 0,0 0 0 0,0 0 4 16,0 0-1-16,0 0 2 15,0 0 4-15,0 0 25 0,0 0 24 0,0 0 16 16,0 0 25-16,0 0 14 0,-1 3 23 0,2-2 12 16,1-5 11-16,3-3-6 0,-2-1-1 0,2-2 4 15,0-2-7-15,-1-4-11 0,3-5-26 0,-2-9-22 16,-2-4-20-16,-1-5-19 0,0 0-20 0,-1-3-19 16,1-1-15-16,-1 0 0 0,0 0 2 0,-1 4 13 15,0 5 4-15,0 10-3 0,1 8-1 0,-1 5 2 16,0 11-7-16,0 0 0 0,0 0-3 0,0 0-3 15,0 0 0-15,0 0 2 0,0 0-1 0,0 0-4 16,0 0 2-16,0 0 1 0,0 0-2 16,0 0 0-16,0 0 0 0,0 0-2 0,0 0 2 15,0 0-2-15,0 0-2 0,0 0-8 0,0 0-6 16,0 0-3-16,1-2-17 0,0 2-17 0,0 3-17 16,2 4-3-16,1 4 0 0,4 1 9 0,2 4 5 15,3-1 5-15,1 4 18 0,4 2 18 0,0-4 14 16,3 2 5-16,3 0 1 0,-1-1-2 15,2 0-5-15,-3-3 1 0,-2-2-2 0,-4-2-2 16,1-2 5-16,-3-1-1 0,-1-1 1 0,-5-3 2 16,-8-4 3-16,0 0-2 0,0 0 2 0,6 4 2 15,-6-4-3-15,0 0-1 0,0 0 7 16,0 0-1-16,0 0 5 0,0 0 8 0,0 0 3 0,0 0 5 16,0 0 5-16,-1 3 4 0,-1 0 0 15,-2-1 5-15,1 0-2 0,-2 0-5 0,-3 0-3 16,3-1-3-16,-4 0-2 0,1 2-3 0,-4-2-5 15,6 3-3-15,-4 2-2 0,-5 3-4 0,-3 1 2 16,-2 3-5-16,-1 1-2 0,-1 1 0 0,-1 0 1 16,-2 2-3-16,1 1 0 0,-1 0 3 0,1-1-4 15,4-2 4-15,4-4-1 0,1 0-2 0,3-1 1 16,0-1 1-16,12-9 1 0,-9 7-3 0,9-7 3 16,0 0 0-16,0 0 1 0,0 0 4 0,0 0 0 15,0 0 4-15,0 0-25 0,0 0 36 16,0 0 4-16,0 0 0 0,0 0 3 15,0 0 1-15,0 0-1 0,0 0-1 0,0 0 20 16,0 0-34-16,0 0-14 0,-3 2-15 0,2-3-29 16,2-2-31-16,2-2-29 0,2-1-40 0,-1-1-50 15,1 1-60-15,2-2-71 0,0-2-104 0</inkml:trace>
  <inkml:trace contextRef="#ctx0" brushRef="#br2" timeOffset="190872.31">6770 11622 244 0,'0'0'106'0,"0"0"27"0,0 0 27 0,0 0 26 15,0 0 18-15,0 0-16 0,0 0-11 0,0 0-9 0,0 0-6 16,0 0-14-16,-5-1-15 0,4-2-17 16,2-1-3-16,2-3-11 0,4-2-12 0,3-4-15 15,3-4-10-15,0-1-12 0,4-1-7 0,0-1-10 16,-1 4-12-16,-4 0 0 0,1-1 1 0,-2 2 5 16,-1 3-2-16,-2 3 1 0,-8 9-4 0,0 0 5 15,7-6 0-15,0 1-2 0,-7 5-1 0,0 0-2 16,0 0 1-16,0 0-2 0,0 0-2 0,0 0-6 15,0 0-9-15,0 4-14 0,-2 0-20 16,-1 3-24-16,1 3-11 0,-1 4-2 16,2 4 0-16,0 4 4 0,-1 5 3 0,-2 2 13 0,6-1 15 15,0 5 17-15,2 2 9 0,0 4 2 16,1 0-2-16,-1-4 0 0,1 1 2 0,-2-4-3 16,-1-2 1-16,2-3 0 0,-4 0 2 0,4-5 2 15,-2 0 2-15,1-5 0 0,-2-1 0 0,0-3-1 16,-1-2 0-16,2-2 3 0,-1 1-2 0,-1-10 0 15,0 0-2-15,0 0 5 0,0 0 3 0,0 0 0 16,0 0 6-16,0 0-4 0,0 0 7 0,0 0 10 16,0 0 8-16,-3 5 3 0,-1-5 4 0,0 0-1 15,-1-2-1-15,-2-2 0 0,0 0-4 0,0 0-16 16,-4 3-5-16,-5-2-6 0,-1 1-7 16,2 4-2-16,-1 1-2 0,-2 0 1 0,-2-1 0 15,0 1 0-15,1 1 0 0,0 0-3 0,4-2 3 16,1 2 0-16,3-1 3 0,1 0 1 0,2-1-1 15,8-2 5-15,0 0 6 0,0 0 5 16,0 0 3-16,0 0 2 0,0 0 6 0,0 0 1 16,-1 2 5-16,1 1 6 0,2-1 2 0,0-1 7 15,4-2-4-15,0 0-1 0,2 0-5 16,3-2-3-16,1 0-2 0,-1-1-11 0,1-2-6 0,-1 2-12 16,3-1-2-16,6 1 0 0,8-2-4 0,4 3-1 15,4-1 0-15,1 1 0 0,1-1-1 0,-2 1 2 16,-2 3-1-16,-2-4 0 0,-3 4 2 0,-6-2-2 15,-23 2-2-15,0 0 2 0,0 0-1 16,0 0-5-16,0 0-5 0,0 0-12 0,0 0-9 16,0 0-25-16,0 0-32 0,0 0-43 0,0 0-40 15,0 0-53-15,0 0-68 0,0 0-101 0</inkml:trace>
  <inkml:trace contextRef="#ctx0" brushRef="#br2" timeOffset="196350.18">8741 11294 201 0,'0'0'47'0,"0"0"2"0,0 0 2 0,0 0 0 16,0 0 0-16,0 0-21 0,0 0-17 0,0 0-6 15,-1-3-7-15,1 3-3 0,-1-3-1 0,1 3-2 16,0 0-1-16,-3-2 0 0,3 2 1 0,0 0 1 16,0 0 2-16,-4-2-2 0,0 2 3 0,-2 0 2 15,6 0 7-15,-6 5 7 0,1 0 7 0,5-5 7 16,0 0 9-16,0 0 7 0,0 0 7 15,-6 5 4-15,6-5 3 0,0 0 0 16,0 0 4-16,0 0 8 0,0 0 8 0,0 0 13 16,0 0 13-16,0 0 19 0,0 0 10 0,0 0 11 15,0 0 4-15,0 2 6 0,4-4 3 0,-1 0-1 16,0-2-10-16,0-1-10 0,0-1-5 0,1-1-6 16,1 0-4-16,1-1-9 0,1-3-9 0,-5 3-21 15,0-4-10-15,-1-4-25 0,1-4-10 0,1-2-14 16,0-3-14-16,0-5-10 0,3-6-15 0,-2-2 2 15,0-4 2-15,1 0 7 0,-1 1-3 16,2 0-2-16,1 2-3 0,-2 1 3 0,1 2 3 0,0 5 0 16,-3 5-1-16,2 3 2 0,0 5-1 15,-3 3 7-15,0 4 3 0,-2 11-2 0,0 0 1 16,0 0 0-16,2-9 0 0,-2 9-2 0,0 0 3 16,0 0-5-16,0 0 1 0,0 0 0 0,1-8-1 15,-1 2 4-15,0 6-2 0,0-6 2 0,0 6 0 16,0 0-1-16,0-5 2 0,0 0-3 0,-1-1-2 15,1 1-2-15,1-1 3 0,0-1-5 16,-2 0 2-16,1 1 1 0,1 1-1 0,-1 5 1 16,0-6 1-16,0 0 1 0,0 6 1 0,0 0-1 15,0 0-2-15,0-6 2 0,0-1-4 16,0 2 0-16,0 5-2 0,0 0-6 0,0 0-4 16,-1-5-2-16,1 5-2 0,0 0-7 0,0 0 0 15,0 0-5-15,0 0-1 0,0 0 3 0,0 0 0 16,0 0 4-16,0 0 1 0,0 0 2 0,0 0 2 15,0 0 3-15,0 0 1 0,0 0 1 0,0 0-3 16,-2-2-4-16,-2 1-5 0,0 1-4 0,-1 1-4 16,2 1-2-16,-1 1-5 0,-2 2-6 0,0 3 5 15,-2 0 5-15,0 4 6 0,1-2 8 0,-1 2 3 16,-3 0 9-16,3 3 5 0,-4-1 9 0,2 1 0 16,-1 0-1-16,1 0 1 0,-1-1-1 0,1-2 2 15,2-4-2-15,0 0 2 0,3-1-1 0,5-7 0 16,0 0 59-16,0 0-59 0,0 0 0 15,0 0 2-15,0 0-2 0,0 0-2 0,0 0 1 16,0 0 2-16,0 0-59 0,0 0 60 0,0 0 0 16,0 0-2-16,0 0 3 0,0 0-1 15,0 0 1-15,0 0-1 0,0 0 4 0,0 0 4 16,0 0 13-16,0 0 11 0,0 0 15 0,0 0 18 16,-1 2 12-16,2-1 16 0,1-2 12 0,-1 0 6 15,5-2 3-15,1-1 6 0,-1-4-12 0,3-1-15 16,0-3-16-16,1-6-18 0,-4 1-17 0,2-4-12 15,0 1-15-15,0 0-17 0,-2-3-7 0,0 2 0 16,0 2 3-16,0-2 1 0,1 5 2 16,-2 4-1-16,-2 3 4 0,-1 2-4 0,-2 7 4 15,0 0-1-15,0 0-2 0,2-6 1 0,-2 6 3 16,0 0-1-16,0 0-2 0,0 0 3 0,0 0-3 16,0 0 0-16,0 0 2 0,0 0-1 0,0 0-1 15,0 0 1-15,0 0-1 0,0 0 3 0,0 0 0 16,0 0 1-16,0 0 1 0,0 0-1 0,0 0-1 15,0 0 1-15,0 0 0 0,0 0-2 0,0 0 0 16,0 0 0-16,4-7-2 0,-4 7 0 0,0 0-2 16,1-7 1-16,-1 7-1 0,0 0 2 0,0 0-1 15,0 0 0-15,0 0-1 0,0 0 0 16,0 0 0-16,0 0 1 0,0 0-1 0,0 0 0 16,0 0 2-16,0 0-2 0,0 0 1 15,0 0-1-15,0 0-1 0,0 0 1 0,0 0-3 16,0 0 2-16,0 0-4 0,0 0-1 0,0 0-2 15,0 0 0-15,0 0-3 0,0 0-5 0,0 0-2 16,0 0-3-16,0 0-2 0,0 0 0 0,4 0-5 16,-2 1-4-16,-2-1 3 0,1 3 1 0,-1 1 3 15,0 0 3-15,2 2 4 0,0-1 3 0,2 3 8 16,-2 0 4-16,1 2 1 0,0-5 3 0,0 1-1 16,2 0 2-16,1 0 0 0,-1 1 2 0,2 0-2 15,0 1 0-15,1 1 1 0,1-1-1 0,-2 1 0 16,1 0-4-16,1 0-2 0,-1 0-2 15,1-1 2-15,0 0-2 0,-2 0-2 0,-1 0 1 16,-2-2 1-16,0 0 2 0,-4-6 3 0,0 0 0 16,0 0 0-16,7 4 2 0,-7-4-1 0,0 0 2 15,0 0 0-15,0 0 0 0,0 0-1 0,7 4 1 16,-7-4-1-16,0 0-2 0,0 0 4 16,0 0-2-16,0 0 1 0,0 0 0 0,0 0-1 15,0 0 1-15,0 0 0 0,0 0 1 0,0 0-2 16,0 0 1-16,0 0 0 0,0 0 0 15,0 0 2-15,0 0-2 0,0 0 0 0,0 0 3 0,0 0-3 16,0 0 2-16,0 0-1 0,0 0-1 16,0 0 1-16,0 0 4 0,0 0-1 0,0 0-1 15,0 0 2-15,0 0 1 0,0 0 1 0,0 0 3 16,0 0-1-16,0 0-1 0,-1 4 2 0,-1-1 0 16,-2-2 6-16,0 0-1 0,0-2 5 0,0 2-3 15,4-1 0-15,-6-1 0 0,0 0-2 0,-3 0-2 16,9 1-5-16,0 0 1 0,-10-2-9 0,10 2 3 15,-7-1-2-15,-2 0-1 0,-2 0 0 0,-4 0 3 16,-1 1-4-16,-3-2 1 0,1 1 1 0,-4 0-1 16,-4 0 2-16,-2 1-1 0,-2-2 2 0,2 1-3 15,1 0 4-15,1 0-4 0,4 1 1 16,-1-1 1-16,2 1-2 0,3 1 1 0,4-1-2 0,14 0 2 16,0 0-1-16,-11 0 0 0,11 0-1 15,0 0 1-15,0 0 1 0,0 0-2 16,0 0-1-16,0 0 1 0,0 0-2 0,0 0 5 15,0 0 0-15,0 0 0 0,0 0-1 0,0 0 4 16,0 0 3-16,0 0 1 0,0 0 3 0,0 0 1 16,0 0 3-16,0 0-2 0,0 0 1 0,0 0-1 15,0 0-1-15,0 0-2 0,0 0 1 0,0 0-4 16,0 0-4-16,0 0 1 0,0 0 0 0,0 0 1 16,0 0-2-16,0 0 0 0,0 0-4 0,0 0 2 15,0 0 0-15,0 0 0 0,0 0-4 0,0 0 0 16,0 0-10-16,0 0-9 0,0 0-14 15,0 0-23-15,0 0-27 0,0 0-27 0,0 0-31 16,0 0-33-16,0 0-34 0,0 0-40 0,0 0-46 16,0 0-49-16</inkml:trace>
  <inkml:trace contextRef="#ctx0" brushRef="#br2" timeOffset="198943.96">8583 11657 374 0,'0'0'76'0,"0"0"5"16,0 0 2-16,0 0 2 0,0 0 1 0,0 0-30 15,0 0-18-15,0 0-6 0,0 0-2 0,0 0 5 16,0 0 14-16,0 0 13 0,0 0 17 0,0 0 23 16,4-2 15-16,-4 2 18 0,6-5 7 0,0 1 3 15,-1-2-2-15,4 1-3 0,-3 3-10 0,1-2-12 16,-2 0-9-16,2 1-17 0,4-2-8 0,-6-1-5 15,0 1 0-15,0-1-2 0,-1 0 7 16,2-3 3-16,0-1-7 0,2-3-5 0,2-3-8 16,4-5-8-16,0-3-19 0,3-1-9 15,1-4-17-15,0 1-14 0,0 2-3 0,-3 2-1 16,-1 3 1-16,-3 4 2 0,-11 17 4 0,0 0-3 16,0 0-2-16,0 0-2 0,0 0-12 0,0 0-12 15,8-8-15-15,-4 7-15 0,-1 5-17 0,-3 4-5 16,-2 6-1-16,0 2 3 0,1 4 11 0,1 4 13 15,1 4 14-15,-1 3 15 0,3-1 18 16,2 3 5-16,0 2 2 0,-1 2 2 0,3 2-1 16,-3 1-1-16,0-1 0 0,-1 0-1 0,1-2-1 15,-2 0 2-15,1-5 0 0,-2-3-1 0,-1-4-1 16,0-3 2-16,-1-4-3 0,1-4 2 0,0-14 0 16,0 0 1-16,0 0 1 0,0 0 2 0,0 0 1 15,0 0 1-15,0 0 2 0,0 0 3 0,0 0 1 16,0 0 0-16,0 0 2 0,0 0 0 0,0 0 1 15,-3 8-3-15,-3-6 1 0,3-1-8 0,-2-3-4 16,-1-1-3-16,1-1-3 0,-1 1-2 0,6 3-5 16,0 0 0-16,0 0-1 0,-8-4 3 15,1 2 1-15,-5 1 3 0,0 2 0 16,-1 3 3-16,-4 0-1 0,-3 2 2 0,-3 0 1 16,-5 1 0-16,0 2 2 0,-1-1-1 0,-1-1 1 0,2-1-2 15,6 1 2-15,0 0 0 0,4-1-1 16,5-3 1-16,13-3 0 0,0 0 1 0,0 0 1 15,0 0 6-15,0 0 10 0,0 0 9 0,-6 6 7 16,5-1 0-16,2-2 6 0,5-2 2 0,1 1 5 16,2-1-2-16,3-2-5 0,-1-1-6 0,3 1-3 15,0 1 1-15,-4-6-5 0,4 1-3 0,4-1-5 16,3-1-5-16,6-1-2 0,5-2-4 0,2 0-2 16,3 0-3-16,5 0 1 0,-1-2-3 0,0 4 1 15,0-2-1-15,-5 3 0 0,-5-1-1 16,-7 4-1-16,-6 0 1 0,-3 2-1 0,-15 2 3 15,0 0 7-15,0 0 8 0,0 0 3 0,0 0 7 16,0 0 5-16,0 0-1 0,0 0 3 0,0 0 1 16,0 0-5-16,0 0-5 0,0 0-2 15,0 0-5-15,0 0-3 0,0 0 2 0,0 0-3 16,0 0-6-16,0 0 1 0,0 0-5 0,0 0-3 16,0 0 1-16,0 0-2 0,0 0-7 0,0 0-10 15,0 0-13-15,0 0-22 0,0 0-30 0,0 0-26 16,0 0-33-16,6-5-43 0,-3-1-55 0,-2 2-58 15,-2-6-110-15</inkml:trace>
  <inkml:trace contextRef="#ctx0" brushRef="#br2" timeOffset="208460.3">10408 11385 385 0,'-5'-5'113'0,"1"1"12"0,-3 1 6 0,1 3 1 16,-2 2 4-16,0-1-44 0,8-1-29 0,0 0-16 15,0 0-14-15,0 0-12 0,0 0-6 0,0 0 1 16,0 0-5-16,0 0-1 0,0 0-1 15,0 0-7-15,-9 3 1 0,9-3-3 0,-5 5 2 16,3 2-4-16,1-1 1 0,0 0 1 0,-1 1-3 16,0 0 1-16,1-1-3 0,1-6 5 0,0 0-4 15,0 0 5-15,0 0 7 0,0 0 24 0,0 0 26 16,0 0 21-16,0 0 20 0,0 0 18 0,0 0 23 16,0 0 19-16,0 0 12 0,0 0-6 0,0 0-8 15,0 0-7-15,0 0-8 0,0 0-15 16,0 0-10-16,0 0-9 0,1 0-12 0,2 0-4 15,-1-4-13-15,0-7-10 0,0-5-13 0,2-8-11 16,0-7-13-16,0-7-13 0,-1-7-11 0,1-7-21 16,-1-4-5-16,0-5-5 0,-2-2 6 0,2-1 0 15,-2 4 2-15,1 0-1 0,0 2-6 0,2 3-2 16,-1 8 5-16,-1 8-1 0,0 8-1 0,-1 6 1 16,-1 4 4-16,2 6 0 0,-2 15 9 0,0 0 7 15,0 0-3-15,0 0-3 0,0 0-1 16,0 0-1-16,0 0-6 0,0 0-3 0,0 0-3 0,0 0-3 15,0 0-1-15,0 0 2 0,0 0-4 16,0 0 1-16,0 0-4 0,0 0 0 16,0 0-1-16,0 0 2 0,0 0-2 0,0 0-5 15,0 0-8-15,0 0-10 0,0 0-7 0,-2-9-2 16,-2 7-6-16,0 4-1 0,-4 6 4 0,-1 2 8 16,-4 3 12-16,-3 2 14 0,-4 1 10 0,0 3 9 15,-3 1 8-15,4-3 6 0,0-1-4 0,2-1-1 16,2-3 0-16,2-3 0 0,13-9 2 0,0 0-2 15,0 0 3-15,0 0 0 0,0 0 0 16,0 0 3-16,0 0 4 0,0 0-1 0,0 0 4 16,0 0 8-16,0 0 17 0,0 0 16 0,0 0 19 15,0 0 14-15,-5 2 15 0,3-2 16 0,4-5-5 16,4-5-6-16,2-4-19 0,1-3-15 0,4-3-15 16,0-5-18-16,3-3-18 0,3-5-15 0,-4 1 2 15,5-3-5-15,0 2-1 0,-1 1-3 0,1 2 0 16,-1 2 2-16,-4 4 1 0,-1 5 0 0,-2 4-5 15,-2 4 5-15,-10 11-1 0,0 0-2 0,0 0-1 16,0 0-5-16,0 0-3 0,0 0-7 16,0 0 1-16,0 0-5 0,7-3-1 0,-7 3-4 15,0 0-3-15,0 0-3 0,8 1-1 0,-4 3 6 16,0 3 2-16,1 3 2 0,2 2 5 0,1 2 5 16,3 2 2-16,0 1 5 0,1 0-1 15,0-1-11-15,3 1 1 0,-2 2 0 0,1 1 1 16,2-1-2-16,-2 1 2 0,2-2 1 0,-4 1 0 15,2-1 5-15,-2 0 1 0,-1-1-1 0,0-1 1 16,-2-4 0-16,-1-3-1 0,-8-9 3 0,0 0 3 16,0 0 6-16,0 0 3 0,0 0 1 0,0 0-1 15,0 0 7-15,0 0-2 0,0 0 5 0,0 0 8 16,0 0 8-16,0 0 5 0,0 0 2 0,0 5 11 16,-2-2 1-16,-2-1 4 0,-2-3-2 0,0-1-6 15,-6-1-9-15,-2-1-9 0,-7-2-5 0,-2 1-8 16,-7 0-8-16,2 4-3 0,-3 0-4 15,-2 2-3-15,-3 0-1 0,-1 1 3 0,-1 1-51 16,3 0 51-16,1 3 1 0,5 0 0 16,2-1 2-16,6 1 0 0,3-3 0 0,2 1 0 15,4-1 53-15,12-3-55 0,0 0 4 0,-11 2-4 16,11-2-1-16,0 0 5 0,0 0-1 0,0 0 2 16,0 0-3-16,0 0 2 0,0 0-1 0,0 0 3 15,0 0 3-15,0 0-4 0,0 0-2 0,0 0-3 16,0 0-4-16,0 0-14 0,0 0-18 0,0 0-30 15,0 0-40-15,-3-1-39 0,3 1-49 0,2 0-60 16,4-3-81-16</inkml:trace>
  <inkml:trace contextRef="#ctx0" brushRef="#br2" timeOffset="209212.14">10304 12019 389 0,'0'0'130'0,"0"0"27"16,0 0 25-16,0 0 23 0,0 0 27 0,0 0-19 15,0 0-6-15,0 0-9 0,0 0-7 0,0 0-12 16,0 0-3-16,0 0-12 0,0 0-13 0,-5-4-14 16,2 0-11-16,3-1-4 0,2-1-15 0,4-1-6 15,3-1-16-15,1-2-13 0,4-4-13 0,4-4-12 16,6-5-19-16,0-1-24 0,7-4-5 0,1 0-15 15,2-1-8-15,1 1-3 0,-1 1-7 16,-1 3-3-16,-1 3-1 0,-3 5 0 0,-5 5-11 16,-5 6-9-16,-5 5-7 0,-2 3-5 0,-3 3 3 15,-1 2 0-15,-4 6-4 0,2 0-1 0,-2 3 7 16,-1 1 10-16,-2 4 10 0,-1 1 2 0,-2 3 4 16,-4 2 3-16,-4 3 11 0,-2 0 9 0,-4 0 4 15,-4 1 6-15,-2 1 2 0,-6 1 4 16,-3-1 1-16,-4 0 2 0,-4-1 1 0,-1-3 5 15,1 0 4-15,-1-5-2 0,3-2 1 0,3-5 1 16,6-1-2-16,4-4-1 0,4-4-1 16,6-1-5-16,14-7-1 0,0 0 1 0,0 0 10 15,0 0 17-15,0 0 23 0,0 0 15 0,-5 4 11 16,6-4 13-16,3-2 12 0,8-1 5 0,-1-1 0 16,4-1-5-16,1-1-7 0,8-1-13 0,4-2-11 15,6-2-9-15,3-1-9 0,4 1-11 0,1-1-10 16,0 1-11-16,1-1-14 0,-2 1-4 0,-1 3 2 15,-7 0-3-15,-7 2-5 0,-5 2 1 0,-7 1-1 16,-14 3-1-16,0 0 2 0,0 0 0 0,0 0-2 16,0 0 1-16,0 0 0 0,0 0 0 0,0 0 0 15,0 0 3-15,0 0-6 0,0 0 3 0,0 0-4 16,0 0-2-16,0 0 0 0,0 0-2 0,0 0-3 16,0 0-8-16,0 0 1 0,0 0-10 15,0 0-3-15,0 0-13 0,0 0-16 16,0 0-16-16,0 0-22 0,0 0-18 0,0 0-22 15,0 0-22-15,0 0-24 0,0 0-25 0,8-4-20 16,-3-4-51-16</inkml:trace>
  <inkml:trace contextRef="#ctx0" brushRef="#br2" timeOffset="214339.62">2896 12557 139 0,'0'0'47'0,"0"0"14"0,-9 6 18 0,9-6 16 16,0 0 21-16,0 0 5 0,-6 4 16 0,-2-2 13 16,8-2 16-16,-6 3 1 0,6-3-5 0,0 0 0 15,0 0-4-15,0 0-5 0,0 0-3 0,0 0-6 16,0 0-11-16,0 0-9 0,0 0 2 0,0 0-1 16,0 0-8-16,-2-3-17 0,4-2-23 15,1-2-19-15,3-3-13 0,8-8-2 0,5-9-14 16,9-11-9-16,11-8-10 0,10-7 1 0,7-11 5 15,4 2-3-15,5-3 2 0,2-3-5 0,-1 5-3 16,-3 2-3-16,-8 8-1 0,-7 10-3 0,-7 7-1 16,-10 9 2-16,-7 7-2 0,-8 6 2 0,-7 3 2 15,-9 11 8-15,0 0 6 0,0 0 7 0,0 0 7 16,0 0 8-16,0 0 4 0,0 0 6 16,0 0-1-16,0 0-6 0,0 0-2 0,0 0-9 15,0 0-4-15,0 0-8 0,0 0-3 0,0 0-13 16,0 0-10-16,0 0-13 0,0 0-24 0,0 0-27 15,0 0-37-15,0 0-41 0,0 0-49 16,0 0-52-16,0 0-67 0,0 0-79 0</inkml:trace>
  <inkml:trace contextRef="#ctx0" brushRef="#br2" timeOffset="-214300.03">12330 3490 264 0,'-10'3'86'0,"10"-3"17"16,0 0 25-16,0 0 20 0,0 0 27 16,-9-1-5-16,9 1 0 0,0 0-2 0,0 0 8 15,-3-3 5-15,1-3-10 0,4 1-6 0,2-2-9 16,1-3-15-16,3-3-23 0,7-6-24 0,7-8-22 15,10-7-22-15,11-7-15 0,6-7-14 0,9-8-18 16,12-9-6-16,9-9 3 0,9-4 2 0,7-2 2 16,2 1 0-16,-2 4 3 0,-4 6-1 0,-10 6 3 15,-7 9 3-15,-9 9 5 0,-11 8 6 16,-14 12 3-16,-10 5-1 0,-10 8 0 0,-20 12-1 16,0 0-1-16,0 0-9 0,0 0-17 0,0 0-16 15,0 0-24-15,0 0-23 0,0 0-26 0,0 0-23 16,0 0-32-16,0 0-34 0,0 0-40 0,0 0-36 15,4-5-25-15,-9 6-23 0</inkml:trace>
  <inkml:trace contextRef="#ctx0" brushRef="#br2" timeOffset="-214060.81">12337 3247 658 0,'0'0'164'0,"0"0"21"0,-10 5 27 16,9-7 13-16,12-6 14 0,1-2-31 0,7-5-27 15,5-6-28-15,5-3-24 0,6-3-15 16,6-5-15-16,3-3-9 0,1-2-13 0,1-3-13 16,4 0-16-16,1-6-4 0,3 0-3 0,0 2-4 15,-3 2-5-15,-5 5 11 0,-6 4 11 0,-3 3 5 16,-7 6-1-16,-4 3-3 0,-6 4-7 0,-20 17-1 16,15-9-9-16,-15 9-12 0,0 0-25 0,0 0-21 15,0 0-27-15,0 0-32 0,0 0-35 0,0 0-43 16,0 0-51-16,0 0-68 0,0 0-72 0</inkml:trace>
  <inkml:trace contextRef="#ctx0" brushRef="#br2" timeOffset="-203034.18">12316 11164 99 0,'0'0'23'0,"0"7"5"15,0-7 5-15,0 0 5 0,0 0 6 16,-2 5 1-16,2-5-5 0,0 0-5 0,0 0-2 16,0 0-5-16,0 0-3 0,0 0-3 0,0 0-8 15,0 0-3-15,0 0 3 0,0 0 8 0,0 0 13 16,0 0 14-16,0 0 14 0,0 0 12 0,0 0 5 15,0 0 1-15,0 0-6 0,0 0-10 0,0 0-18 16,0 0-16-16,0 6-14 0,-1 2-16 0,0-2-4 16,0 0-1-16,2-1 0 0,-1 1-2 0,-1 2 3 15,1-1 2-15,-2 0 0 0,2 0 1 0,-2-1 0 16,2-6 0-16,0 0-2 0,0 0 4 16,0 0 9-16,0 0 4 0,0 0 11 15,0 0 11-15,0 0 11 0,0 0 15 0,0 0 21 16,0 0 19-16,0 0 13 0,0 0 21 0,0 0 15 15,2 0 9-15,2-3 3 0,-1 0-1 0,-1-1-5 16,1-2-1-16,1-2-10 0,1-3-24 0,1-4-21 16,-2-5-22-16,3-5-19 0,-4-4-21 0,2-9-25 15,2-9-37-15,2-8-18 0,0-6-2 0,1-3-8 16,4 0 1-16,-3 1 7 0,-1 6 8 0,2 5 9 16,-4 8 21-16,0 12 4 0,-1 8-1 0,-2 8 2 15,-5 16-2-15,0 0-4 0,0 0-3 0,0 0-5 16,0 0-4-16,0 0-7 0,0 0-3 0,0 0-4 15,0 0 0-15,0 0-5 0,0 0 0 16,0 0-1-16,0 0 0 0,0 0 3 0,0 0 2 16,0-9-2-16,0 9-4 0,0 0 0 0,-4-2-6 15,-1 4-6-15,5-2-6 0,-3 3-2 0,0 2-2 16,-2 2 5-16,-2 2 7 0,-1 0 4 0,-2 4 13 16,-1 1 7-16,2 0 11 0,-1 0 6 15,-2 0 4-15,-2 0 3 0,1-2-1 0,-1 1 2 16,-1 0-1-16,1-1 2 0,-1-1-2 0,1-1 0 15,0-2 0-15,-1-1 0 0,1 0 3 0,1 0-2 16,2-2 0-16,0 0 2 0,11-5 0 16,0 0 1-16,0 0 1 0,0 0-1 0,0 0 0 15,0 0 0-15,0 0 0 0,0 0 9 0,0 0 10 0,0 0 12 16,-5-2 16-16,5-3 6 0,0-3-2 16,4-5 0-16,1-2-1 0,6-5-7 0,0-5-8 15,5-3-15-15,-1-4-12 0,4-3 2 0,-5 3 14 16,1 0 10-16,0 4 9 0,1 3 5 0,-5 4 3 15,0 3 6-15,-1 4 1 0,-4 4-2 0,-6 10-14 16,0 0-6-16,0 0-6 0,0 0-9 0,0 0-3 16,0 0-7-16,0 0-4 0,0 0-5 0,0 0-5 15,0 0-5-15,0 0-6 0,0 0-1 0,7-1-17 16,-4 1-11-16,-1 3-11 0,0 5-7 0,-1 3 2 16,6 2 2-16,0 4 5 0,1 1-1 15,1 2 9-15,3 1 5 0,-2-1 11 16,3 1 4-16,1-2 5 0,0 1-2 0,1-3-3 15,-5-3 4-15,1-3 6 0,-4-2 6 0,0-1 1 16,-7-8 2-16,0 0-1 0,0 0 1 0,0 0 2 16,0 0 2-16,0 0 0 0,6 5 4 0,-6-5 2 15,0 0 4-15,6 1 1 0,1-1 11 0,-7 0 11 16,0 0 9-16,2-2 13 0,-1-4 12 0,-3 2 11 16,1-1 4-16,-5-1 7 0,1 0-4 0,-1 1-5 15,-3 1-11-15,-2 2-13 0,-1 0-18 0,1 1-11 16,-2 2-12-16,-1 1-12 0,-4-1-7 15,0 5-9-15,-7-1 0 0,-1 2-4 0,-1 0 3 16,-3 1-4-16,3 0 3 0,1-1 0 0,1 0 2 16,3 0 2-16,2-1-1 0,4-2 5 0,3 0 0 15,13-4 3-15,-8 1 3 0,8-1 0 0,0 0 1 16,0 0 1-16,0 0 0 0,0 0 3 0,0 0-1 16,0 0 1-16,0 0-1 0,0 0 1 0,0 0 0 15,0 0-2-15,-4-2 3 0,4 2-6 16,0-4 1-16,0 0-10 0,1 1-11 0,2-2-25 15,1 0-32-15,0-3-34 0,4 0-58 0,0-3-77 16,3 0-96-16</inkml:trace>
  <inkml:trace contextRef="#ctx0" brushRef="#br2" timeOffset="-202234.52">12444 12002 368 0,'-5'6'159'16,"2"-1"29"-16,-2 0 24 0,5-5 21 16,-6 3 22-16,6-3-16 0,0 0-35 0,0 0-15 15,-5 2-9-15,5-2-9 0,0 0-9 0,0 0-6 16,0 0-9-16,0 0-7 0,0 0-10 15,1-2-10-15,0-3-16 0,0-1-21 0,1-4-15 16,6-3-14-16,0-3-13 0,2-4-16 0,4-3-9 16,1-5-13-16,5 0-6 0,-7 1-3 0,2 1-1 15,0 1 0-15,1 1 0 0,-1 2-1 0,2 2-1 16,-1 2 2-16,1 5-7 0,-1 3-6 0,-1 1-5 16,-1 4-12-16,1 1-13 0,-1 2-11 0,-1 0-9 15,0 4-8-15,0 2 4 0,-1 3-1 0,-1 2-5 16,-2 3 2-16,2 3 3 0,-3 2-1 0,1 4-2 15,-3 2 6-15,-2 4 4 0,-3-1 9 0,-2 4 12 16,-3 0 9-16,-4 2 10 0,-3 2 15 16,-2-2 17-16,-5 1 7 0,-2-2-1 0,-3 1 2 15,-2 0 7-15,-4-3 7 0,-1-2 2 0,1-2 4 16,1-3-6-16,3-2-6 0,3-4 1 16,3-3-1-16,2-2-7 0,17-11-8 0,0 0 0 15,0 0 0-15,0 0 7 0,0 0 9 0,0 0 13 16,-5 6 8-16,4-2 7 0,4-3 5 0,4-2 4 15,3-1 2-15,3-1 6 0,4-2 2 0,4-2-4 16,5-1-1-16,9 0-1 0,-3-2 3 0,6-4-2 16,3 0-8-16,8 0-10 0,1 0-12 0,2 0-6 15,0-3-7-15,-2 2-8 0,-2 1-5 0,-8 1 0 16,-6 2 0-16,-5 2 1 0,-6 3 1 16,-6 0 0-16,-17 6 4 0,0 0 9 0,0 0 5 15,0 0 3-15,0 0 4 0,0 0 1 0,0 0 2 16,0 0-2-16,0 0-4 0,0 0-11 0,0 0-4 15,0 0-8-15,0 0-11 0,0 0-8 0,0 0-13 16,0 0-13-16,0 0-19 0,0 0-22 0,0 0-30 16,0 0-26-16,4-5-24 0,-1 2-33 0,-4 2-36 15,-5 0-40-15,-3-1-46 0,9 2-64 0</inkml:trace>
  <inkml:trace contextRef="#ctx0" brushRef="#br2" timeOffset="-201035.67">2825 12641 221 0,'0'0'57'0,"0"0"10"0,0 0 13 16,0 0 9-16,0 0 8 0,0 0-6 0,0 0-9 15,-5-5-7-15,5 5-7 0,0 0-6 0,0 0-7 16,0 0-4-16,0 0-9 0,0 0-5 0,0 0-4 15,0 0-6-15,0 0-8 0,0 0-5 16,0 0-4-16,0 0-7 0,0 0 3 0,0 0-2 16,0 0-4-16,0 0-1 0,0 0 2 0,0 0 1 15,0 0-1-15,0 0-1 0,0 0-1 16,0 0-2-16,0 0 4 0,0 0 2 0,0 0-4 16,0 0 1-16,0 0-2 0,0 0 4 0,0 0-2 15,0 0 0-15,0 0-3 0,0 0 1 0,0 0 1 16,0 0-8-16,0 0-10 0,0 0-14 0,0 0-16 15,0 0-21-15,0 0-20 0,0 0-26 0,0 0-27 16</inkml:trace>
  <inkml:trace contextRef="#ctx0" brushRef="#br2" timeOffset="-198918.68">2971 12461 29 0,'0'0'14'0,"-7"-6"4"0,7 6 4 0,0 0 2 16,0 0 2-16,0 0 1 0,0 0-3 0,0 0-5 15,0 0-1-15,0 0-4 0,0 0-3 0,0 0-1 16,0 0-4-16,0 0-2 0,0 0 0 0,0 0 2 16,0 0-3-16,0 0 1 0,0 0 1 0,0 0-3 15,0 0 6-15,0 0-4 0,0 0 0 0,0 0 0 16,0 0-1-16,0 0 0 0,0 0-2 0,0 0 1 16,0 0-2-16,0 0 3 0,0 0-3 0,0 0-2 15,0 0 4-15,0 0-2 0,0 0 1 0,0 0-1 16,0 0 0-16,0 0 0 0,0 0 2 15,0 0-1-15,0 0-2 0,0 0 1 0,0 0 0 16,0 0 0-16,0 0 0 0,0 0 1 16,0 0 3-16,0 0 3 0,0 0 3 0,0 0 1 15,0 0 2-15,-4-7 3 0,4 7 1 0,0 0 0 16,0 0-1-16,0 0 0 0,0 0 0 0,0 0-4 16,0-8 0-16,0 8-1 0,0 0-3 0,0 0 1 15,0 0-6-15,0 0 1 0,0 0-4 0,0 0 1 16,0 0 2-16,0 0-3 0,0 0 2 0,0 0-1 15,0 0 3-15,0 0-2 0,0 0 5 0,0 0-1 16,0 0-2-16,0 0 3 0,0 0-3 0,0 0-1 16,0 0 0-16,0 0 1 0,0 0-2 15,0 0-2-15,0 0 0 0,0 0 1 0,0 0 0 16,0 0-2-16,0 0 1 0,0 0-1 0,0 0-2 16,0 0 1-16,0 0 2 0,0 0-4 0,0 0 0 15,0 0 1-15,0 0-3 0,0 0-2 0,0 0-2 16,0 0-3-16,0 0-5 0,0 0-8 0,0 0-5 15,0 0-7-15,0 0-12 0,0 0-11 0</inkml:trace>
  <inkml:trace contextRef="#ctx0" brushRef="#br2" timeOffset="-197551.72">14683 3356 151 0,'-12'5'94'0,"12"-5"27"16,0 0 23-16,0 0 23 0,0 0 21 0,0 0 1 15,0 0-3-15,0 0-7 0,-4 0 1 0,5-2-13 16,2-3-10-16,6-4-13 0,1-3-18 15,7-6-23-15,0-2-10 0,5-4-8 0,4-6-16 16,4-4-9-16,1-2-9 0,3-5-6 0,4-4-1 16,3-4-2-16,4-5-7 0,-1-1-10 0,4 1-7 15,-4 0 2-15,-1 2-5 0,-3 6-3 0,-4 1-1 16,-5 6-1-16,-6 6 0 0,-3 8 1 0,-9 7-4 16,-3 6-2-16,-10 12-7 0,0 0-14 0,0 0-22 15,0 0-27-15,0 0-28 0,0 0-30 0,0 0-31 16,1-8-40-16,-4 3-35 0,-2 3-31 0,-3 1-37 15</inkml:trace>
  <inkml:trace contextRef="#ctx0" brushRef="#br2" timeOffset="-197272.69">14610 2847 207 0,'-16'0'64'0,"2"-1"19"0,3 0 15 0,11 1 11 15,0 0 11-15,0 0-13 0,0 0 1 0,0 0 1 16,0 0 0-16,-6-1-2 0,4-2 6 0,4-1 5 16,3-2 12-16,2-1 11 0,6-6-9 0,3-6-2 15,5-4-6-15,4-4-5 0,4-5-12 0,-1-2-2 16,6-4-21-16,2-2-11 0,6 0 9 16,2-2-3-16,2 2-6 0,1 2-15 0,-2 4-9 15,-1 4-11-15,-5 3-2 0,-4 5-11 0,-4 4-12 16,-7 3-10-16,-6 1-3 0,-2 5 1 0,-16 9-1 15,10-6-14-15,-10 6-23 0,0 0-29 0,0 0-36 16,0 0-41-16,0 0-48 0,0 0-57 0,0 0-56 16,2 0-53-16</inkml:trace>
  <inkml:trace contextRef="#ctx0" brushRef="#br2" timeOffset="-197079.4">14691 2948 613 0,'0'0'186'0,"-6"6"32"16,5-5 38-16,3-5 29 0,2-4 17 0,4-2-33 16,3-7-38-16,2-3-35 0,3-2-40 0,2-9-29 15,6-5-38-15,-1 2-25 0,2-4-19 0,5-2-18 16,4-1-13-16,0 0-11 0,1 6-9 0,-1 0-15 16,2 1-33-16,-1 5-43 0,-1 1-55 0,-1 3-63 15,0 0-92-15</inkml:trace>
  <inkml:trace contextRef="#ctx0" brushRef="#br2" timeOffset="-195255.41">13123 10296 289 0,'-1'-7'101'16,"-2"0"23"-16,3 7 19 0,0 0 17 0,0 0 19 15,0 0-7-15,0 0-10 0,0-7-11 0,0 7-9 16,0 0-9-16,1-4-5 0,-1 4-3 0,1-5-5 15,-1 5-7-15,0 0-10 0,4-2-2 0,-4 2-6 16,0 0-16-16,0 0-17 0,0 0-12 0,0 0-16 16,0 0-17-16,0 0-10 0,3 0-10 15,-1 3-7-15,2 3 0 0,4 3 3 0,-2 2-2 16,4 2 1-16,-1 5 1 0,3 4 3 0,1 5-1 16,3 2 2-16,6 2 1 0,0 2-1 15,4 1 1-15,-1 2-2 0,3 0 3 0,2 3-2 16,-2-3 2-16,-1 1-2 0,1 2 1 0,-1 1 1 15,-1-1 0-15,0 3 8 0,1-4-2 0,-1-1 1 16,-3-1-2-16,-1-1 0 0,1 1 2 0,0-3-2 16,-2-3 1-16,-2-1-7 0,0-2 11 0,-2 2 23 15,2 1 9-15,-2 1 0 0,3-3-4 0,-2-1 3 16,-3-3-2-16,-1 0 1 0,-1-3-10 0,-1-2-24 16,-2-3-7-16,0-4 0 0,-5-4 2 15,-1-3-1-15,-1 1 2 0,-3-6-2 0,0 0 1 16,4 6 0-16,-4-6 2 0,0 0 3 0,0 0 0 15,0 0 2-15,0 0 0 0,0 0 1 0,0 0-11 16,0 0-16-16,0 0-20 0,0 0-31 0,0 0-31 16,0 0-31-16,0 0-35 0,-4-1-26 15,-1-9-136-15</inkml:trace>
  <inkml:trace contextRef="#ctx0" brushRef="#br2" timeOffset="-194433.92">13156 10441 169 0,'-7'-11'55'0,"0"3"17"0,3 0 14 0,-1 2 15 16,5 6 12-16,0 0-11 0,-3-6 1 0,3 6-1 15,0 0-6-15,0 0-8 0,0 0-15 0,0 0-12 16,0 0-16-16,0 0-14 0,0 0-12 0,-5-1-12 16,-2 2-6-16,2 3-9 0,-1 5-1 15,1 4-1-15,1 3 2 0,-2 1-1 0,1 5 1 16,0 1 4-16,0 3-1 0,-1-1 2 0,3 0 2 16,0-3-2-16,0-4 0 0,0-2 3 0,0-3 2 15,0-2-1-15,3-11 11 0,0 0 7 0,0 0 10 16,0 0 12-16,0 0 14 0,0 0 10 0,0 0 14 15,0 0 12-15,0 0 8 0,0 0 10 0,0 0 12 16,2 4 12-16,0-3 12 0,2-4 10 0,1-4 14 16,0-4-1-16,3-8-20 0,0-8-18 15,3-11-23-15,3-7-23 0,0-7-24 0,-2 0-23 16,-1-2-23-16,-1 0 3 0,-1 3 18 0,0 4 15 16,-2 7 6-16,-2 9 6 0,-2 9 2 15,-3 22 0-15,0 0-6 0,0 0-16 0,0 0-16 16,0 0-14-16,0 0-7 0,0 0-8 0,0 0 1 15,0 0-2-15,0 0 1 0,0 0 0 0,0 0-1 16,0 0-4-16,0 0 2 0,0 0-3 0,0 0-8 16,0 0-14-16,0 0-13 0,6-8-14 0,-4 10 0 15,3 5 3-15,3 7 0 0,2 3 3 0,4 2 5 16,3 2 19-16,2 3 11 0,2 1 14 0,1 2 2 16,1-3 1-16,1-2 0 0,-1-1 0 15,-3-2-2-15,0-3 2 0,-4-3 0 0,-2-2-1 0,-3-1 1 16,0-4-2-16,-11-6 2 0,6 6-3 15,-6-6 6-15,0 0-6 0,0 0 3 0,0 0 2 16,0 0-4-16,0 0 2 0,0 0-1 0,0 0 5 16,0 0-2-16,0 0 3 0,0 0 1 0,0 0 0 15,3 4 4-15,-5 1 1 0,0-2 3 16,-3-2-1-16,-2 1 0 0,-1 0-3 0,0 0-2 16,-2-1 1-16,-3 1-5 0,0 0-4 0,0 1-4 15,-2 1-2-15,-7 3 2 0,-3 3 1 0,-6 2-1 16,-5 2 1-16,-2 1 0 0,-1 2 2 0,-3 2 1 15,1 0 0-15,0-4 0 0,3 1 0 0,7-4 2 16,7-1-3-16,3-4 4 0,6-1-2 0,15-6 2 16,0 0 1-16,0 0 3 0,0 0 5 0,0 0 3 15,0 0 6-15,0 0 3 0,0 0 6 16,0 0 7-16,0 0 7 0,0 0-2 0,0 0-2 16,0 0-6-16,-9 0-8 0,6-2-14 0,3 0-15 15,3-1-31-15,3-2-42 0,1 0-45 0,3-1-50 16,3-2-81-16,3-2-112 0</inkml:trace>
  <inkml:trace contextRef="#ctx0" brushRef="#br2" timeOffset="-193534.65">14448 11334 867 0,'-4'-6'176'0,"4"6"22"0,-3-6 24 16,1 0 20-16,2 6 18 0,-1-6-34 0,1 1-36 15,2-1-26-15,1-2-28 0,2 0-17 0,1-1-25 16,5-2-17-16,-1-2-22 0,2 0-21 0,4-3-12 15,1 1-15-15,1-2-2 0,3 1-7 16,2-1-2-16,1 1 0 0,-2 3-1 0,-1 2 1 16,-2 2-3-16,2 2 4 0,1 3-4 15,0 2-5-15,0 1-9 0,0 5-9 16,-2 0-7-16,-1 2-11 0,1 2-6 0,-2 2-5 0,0 0 2 16,-4 2 3-16,-2 1 10 0,-5 2 8 0,-2 0 9 15,-4 2 10-15,-4 2 5 0,0 0 4 0,-1 1-2 16,-6 1 4-16,-2 1 2 0,-1 0-4 0,-1-1-2 15,-2-2 1-15,-1-1 3 0,1-1 2 0,-1-3 0 16,2-1 0-16,0-2-2 0,5-4 2 0,1-2-5 16,9-5 2-16,0 0-4 0,0 0 0 0,0 0 2 15,0 0 1-15,0 0 2 0,0 0 6 0,0 2 8 16,-2-4-3-16,5 1 5 0,1-2 0 16,2-1-2-16,1 1-1 0,3-2-4 0,2-1-3 15,3 1-1-15,2 0-2 0,-3 1 0 0,3 4-5 16,2 0-2-16,5 1-4 0,1 2 1 0,0 0 0 15,-1 4-1-15,0 0 1 0,-3 3-2 16,-2 2 3-16,-2 0 1 0,-3 2 4 0,-4 1 1 16,-4 0 2-16,-5 2 5 0,-1 2 8 0,-2-2 4 15,-4 5 2-15,-2-2 6 0,-4 0 1 0,-3 3 0 16,-4 2-1-16,-2 0-2 0,-3 3-6 0,-2-4 1 16,-2 1 8-16,-2 0 8 0,-6-3 4 0,-3 0 0 15,0-1 11-15,2-5 8 0,2-5 2 0,4-2-4 16,1-4-10-16,3-3-9 0,1-3-2 0,3-4 1 15,5-4-13-15,3-3-5 0,0-4 1 16,4-4 6-16,1-1 10 0,2-2 2 0,3 0 7 16,3 1 9-16,1 0 6 0,2 2-5 0,4 3-5 15,2 0-7-15,2 5-11 0,3 1-6 0,3 3-10 16,-3 3-13-16,-2 0-4 0,0 2 0 0,0 1 0 16,0 3 3-16,3 2-2 0,0 2 1 15,-1 4 0-15,0 2-6 0,1 4-10 0,1 3-15 0,-2 3-26 16,2 0-28-16,1 1-33 0,-3 1-41 0,-1-2-51 15,-2 1-57-15,-1-3-76 0</inkml:trace>
  <inkml:trace contextRef="#ctx0" brushRef="#br2" timeOffset="-191979.44">2767 12832 97 0,'0'-6'37'16,"-1"0"7"-16,1 6 5 0,0 0 6 0,0 0 7 16,0 0-4-16,0 0-1 0,0 0-5 0,0 0-5 15,0 0-5-15,0 0-2 0,0 0-8 0,0 0-8 16,0 0-4-16,0 0-6 0,0 0-7 0,0 0-2 16,0 0-4-16,0 0-3 0,0 0 1 0,0 0 1 15,0 0 0-15,0 0 0 0,0 0 1 0,0 0-2 16,0 0 1-16,0 0-1 0,0 0 1 0,0 0 1 15,0 0 2-15,0 0 0 0,0 0 1 16,0 0 3-16,0 0 0 0,0 0 3 0,0 0 0 16,0 0 0-16,0 0 0 0,0 0 0 0,0 0 0 15,0 0-2-15,0 0-1 0,0 0 0 0,0 0 2 16,0 0-4-16,0 0 0 0,0 0-3 16,0 0 0-16,0 0-2 0,0 0 1 0,0 0-1 15,0 0-2-15,0 0 3 0,0 0-3 0,0 0 1 16,0 0-1-16,0 0 2 0,0 0-1 0,0 0-2 15,0 0 5-15,0 0-4 0,0 0 4 0,0 0-4 16,0 0 1-16,0 0 0 0,0 0-1 0,0 0 2 16,0 0-1-16,0 0-5 0,0 0-4 0,0 0-4 15,0 0-10-15,0 0-11 0,0 0-14 16,0 0-13-16,0 0-20 0,0 0-21 0</inkml:trace>
  <inkml:trace contextRef="#ctx0" brushRef="#br2" timeOffset="-189908.2">16832 2848 187 0,'0'0'58'0,"0"0"13"0,0 0 14 16,0 0 12-16,0 0 21 0,-2-3 1 0,5 1-10 15,1-2 4-15,2-5 5 0,6 0 1 0,8-8-1 16,6-3-10-16,4-3-14 0,6-2-12 0,3-4-3 15,0 3-18-15,2-3-15 0,4 1-10 0,0 1-14 16,-2-1-2-16,2 2-3 0,-6 2-7 0,-1 2 1 16,-4 3 9-16,-4 2 9 0,-4 3 12 15,-5 2 15-15,-4 3 11 0,-2 1 10 0,-15 8 10 16,0 0-4-16,0 0-8 0,0 0-8 0,0 0-15 16,0 0-15-16,0 0-12 0,0 0-13 0,0 0-8 15,5-2-5-15,-3 2-2 0,-3 2-2 0,-1 0-2 16,-3 2-13-16,1-1-15 0,4-3-14 0,0 0-25 15,-6 4-21-15,6-4-24 0,0 0-33 0,0 0-42 16,-4 4-38-16,4-4-45 0</inkml:trace>
  <inkml:trace contextRef="#ctx0" brushRef="#br2" timeOffset="-187832.52">16384 11591 381 0,'5'-9'126'0,"-5"9"18"0,0 0 13 0,0 0 13 15,0 0 8-15,0 0-36 0,0 0-28 0,0 0-19 16,0 0-15-16,0 0-15 0,0 0-9 0,0 0-11 16,0 0-3-16,0 0-6 0,0 0-7 15,0 0 1-15,0-6-3 0,-1 0 1 16,-1 2-1-16,2 4 2 0,-4-3-8 0,-2 0-3 15,-2 1-2-15,-2 1-5 0,-3 1-3 0,-4 0-4 16,-3 2-1-16,-1 0-3 0,-6 1 7 0,-2 1 3 16,-1-1 9-16,-5 3 0 0,-1-1 4 0,-4 1 3 15,-1 0 0-15,1 0 3 0,0 2-5 0,0-2-2 16,4 2-5-16,2-1-4 0,0-1 0 16,4 0-5-16,0-1 1 0,3 0-5 0,0 0-1 0,-1 1 0 15,0-1-2-15,-1-1 2 0,0-1 1 0,3 1 10 16,-1-1 6-16,-1 1 7 0,5-1 3 15,2 0 2-15,3-2 5 0,4 0 0 0,5-2 0 16,1 2-5-16,0-2-3 0,2 1-5 0,0-2-2 16,-1 0-3-16,-3 1-4 0,0 0-2 0,0 0-3 15,1-2-4-15,-1 2-4 0,1-1 1 0,1 1-3 16,-3-1 2-16,0 1-4 0,0 1 1 0,-2 1-3 16,0 2-4-16,-1-1 0 0,-3 2-6 15,-2-2-5-15,2 1-7 0,-1 1-15 0,4 0-17 16,1-2-13-16,13-2-6 0,0 0-10 0,0 0-4 15,0 0-2-15,0 0-2 0,0 0 6 0,0 0 4 16,0 0 9-16,0 0 1 0,0 0 4 16,0 0 3-16,0 0 6 0,0 0 7 0,-5-1 10 0,5-2 12 15,2-1 9-15,5-2 6 0,7-2 8 16,2-5 4-16,4-1 3 0,2-2 0 0,1-2 0 16,2 0 3-16,-4 0 2 0,1 0 10 0,-2 1 14 15,-1 0 9-15,-4 3 15 0,-2 3 11 0,-3 1 9 16,-10 10 5-16,0 0 3 0,0 0-6 0,0 0-7 15,0 0-10-15,0 0-8 0,0 0-6 0,0 0-1 16,0 0 1-16,0 0 0 0,0 0 6 0,0 0 2 16,0 0 8-16,0 0 1 0,0 0 2 0,0 0-3 15,0 0 0-15,0 0-4 0,0 0-6 0,0 0-10 16,0 0-7-16,0 0-11 0,0 0-7 16,4-3-5-16,-4 2-10 0,-1 3-4 0,-3 0-4 15,-2 4-1-15,-3 2 2 0,-1 0 2 0,-1 4 2 16,-2 2 2-16,-3 1 1 0,5-3 3 15,-2 1 1-15,-1 2 1 0,-3 3-1 0,2 0 2 16,-3 2 1-16,2-1-2 0,-2 0-2 0,2-2-5 16,0 2 1-16,-1-1-4 0,2 0-5 0,3-2-1 15,0-4-3-15,2 1-4 0,3-2-3 0,0-3-3 16,7-8-4-16,-3 7 4 0,3-7 3 0,0 0 1 16,-2 7 1-16,3-2 2 0,1-3 6 0,4 2 5 15,-1-2 4-15,-1 2 2 0,2-2 0 0,1 0-3 16,-1-1-2-16,3 2 6 0,-2 0-1 15,3 4 2-15,3 1 2 0,1 1-2 0,5 3 1 16,2 2 2-16,2 0 3 0,5 3-5 0,0 2 2 16,2-1-2-16,-1-1-2 0,0 1 4 0,-5-4-4 15,-1 1 4-15,-4-2-5 0,-2-2 0 0,-4 1 1 16,-4-3 1-16,-1-2-5 0,-3 0-1 0,-3 1 1 16,1-1-1-16,-3-7 3 0,0 0 1 0,0 0-3 15,0 0 2-15,0 0 6 0,0 0 1 0,2 6-2 16,-2-6 3-16,0 0 6 0,0 0 6 15,-3 3 9-15,3-3 12 0,-2 1 18 0,-3-1 15 16,-1-2 17-16,2-2 14 0,0 0 5 16,-1-1 13-16,-1-2 9 0,2-2 5 0,-2-2-13 0,3-2-12 15,0-3-20-15,1-8-16 0,0-8-19 16,0-7-17-16,0-5-19 0,1-4-17 0,2-6-9 16,0-2 1-16,0-4 1 0,1 2 1 0,1 2 7 15,2 7 9-15,0 10 6 0,-2 5 6 0,1 6 5 16,-1 6 2-16,-2 6 3 0,-1 16 1 0,0 0 1 15,-3-10-9-15,3 10-6 0,0 0-8 0,0 0-4 16,0 0-7-16,0 0-7 0,0 0-11 0,0 0-13 16,0 0-13-16,0 0-16 0,0 0-19 0,0 0-16 15,0 0-18-15,0 0-16 0,0 0-12 0,-3-4-19 16,3 4-21-16,-3-2-21 0,-2 4-22 0,0 0-36 16,0 3-19-16,0 4-15 0,-2 2-13 0</inkml:trace>
  <inkml:trace contextRef="#ctx0" brushRef="#br2" timeOffset="-186967.72">16657 11508 433 0,'-2'-7'202'0,"-1"-1"32"0,0 0 27 15,-2 1 28-15,5 7 22 0,0 0-56 0,0 0-26 16,0 0-27-16,-1-6-8 0,2-1-17 16,0 3-12-16,-1 4-12 0,5-7-13 0,0 4-17 15,-1-2-14-15,2 1-16 0,2 0-21 16,3-1-15-16,-1-2-20 0,1 1-16 0,3 1-11 15,0-3-9-15,0 1-11 0,0 1-8 0,1 0-6 16,-1 2-3-16,0-1-1 0,0 2-8 0,0 4-10 16,-3 2-12-16,0 1-6 0,3 3-4 0,-4 2-1 15,1 1-2-15,3 2-2 0,-3-1-1 0,0 1 6 16,-2-1 9-16,-1 2 4 0,-2-3 8 16,-3 2 2-16,-3-1 4 0,-2-2 8 0,-3 0 8 0,-3 0 6 15,-1 1 5-15,-3 0 8 0,-1 2 2 16,-3 0 7-16,-1 0 0 0,2-1-6 0,1 0-5 15,1-1-11-15,1-1-13 0,1-1-18 0,11-8-12 16,0 0-10-16,0 0 0 0,0 0 4 0,0 0 7 16,0 0 15-16,0 0 19 0,-3 6 20 0,3-3 22 15,3-2 19-15,2-2 4 0,3 0 2 0,-1 0 0 16,4 0-2-16,0 1-7 0,1 1-4 0,5 1-9 16,-6 3-11-16,6 1-4 0,0 4-3 15,2 0 0-15,2 4-3 0,0 4 2 16,0 0-5-16,-3 2-1 0,-1 0 0 0,-1-1 2 15,-4 1 0-15,-6 4 4 0,-3-3-2 0,-2 0 0 16,-3-1 6-16,-3-2 2 0,-2 1 1 0,-3-1 2 16,-7 1 8-16,-1 0 2 0,-2 0 4 0,-3-2 2 15,-2-3-2-15,-3 0 1 0,1 0-1 16,-4-1 0-16,-3-3-5 0,3-3-5 0,4-2 5 0,-1-4 3 16,1-2 1-16,1-3-2 0,2-3-1 0,2-2 2 15,3-4-2-15,3-1 12 0,4-3 13 0,3-1 16 16,2 0 25-16,5 1 24 0,1 0 20 15,3 2 10-15,2 2 9 0,3 4-12 0,0 0-19 0,1 2-26 16,0 3-23-16,2 3-28 0,1-1-19 0,2 2-16 16,0 2-9-16,-2-1-3 0,6 1 0 15,-2 1-1-15,3 2-10 0,2 2-18 0,0 1-32 16,0 4-26-16,0 4-31 0,-2 0-48 16,-1 3-57-16,0 2-67 0,-1 1-91 0</inkml:trace>
  <inkml:trace contextRef="#ctx0" brushRef="#br3" timeOffset="-167391.05">3091 13888 170 0,'1'-10'48'0,"-1"2"13"0,1 1 16 15,-1 7 13-15,0 0 13 0,0 0-2 0,0 0-2 16,-1-7 3-16,1 7-3 0,0 0-6 0,0-6-11 16,0 6-7-16,0 0-4 0,-3-5-6 0,-1 0-4 15,4 5-5-15,-4-3 2 0,4 3 0 0,0 0 2 16,-4-2-1-16,4 2-4 0,-5-2-8 0,-2 1-3 16,0 1-8-16,-2-2-12 0,2 1-4 0,-5-2-9 15,1 0-5-15,-3 1-6 0,-3-1 1 0,-1 0-5 16,0 0 1-16,-1 1 5 0,0-1-5 0,-1 3 2 15,-1 1-4-15,0 1 2 0,1-1 1 16,3 1 2-16,2-1 0 0,0 2-3 0,2 1 3 16,0-2 1-16,-2 2 1 0,2-2 1 0,3 1-2 15,0 1-1-15,-1-1 1 0,-1 3 2 0,1 0 0 16,-4-2 1-16,3 2 3 0,0 1-2 0,-2 1-1 16,1-1 3-16,-3 1-3 0,1 0 2 15,2 0-2-15,2-3-1 0,0 3-2 0,-3 2 7 16,1-2 0-16,-1 0-1 0,3 0 2 0,0-1-4 15,2 1 1-15,0-2 1 0,1 2 0 16,-2 1-4-16,3-1-2 0,-1 0-1 0,1 0 0 0,0 0 1 16,2 1-2-16,-2 0 0 0,2-1-2 0,0 1 0 15,-1 0-2-15,1 0 0 0,1-2 1 16,1 2 0-16,0 0 2 0,1 2-1 0,-1 0 1 16,0-1 0-16,1 4 2 0,-1-3 0 0,0 1 0 15,0 0-3-15,1 0 2 0,0-3-2 0,1-1 2 16,1-1-2-16,1 1 2 0,1-1-4 0,0 0 4 15,1 0 0-15,1-1-2 0,-2 0 0 0,1-1 0 16,1 2 0-16,1 0-1 0,-1 0 2 0,0-1-2 16,2 1 1-16,0-2-1 0,-2 2 1 0,1-1 0 15,1-1-1-15,-2 0 0 0,3 1 1 16,-1-3 0-16,-1 1 0 0,1 0 1 0,0 0-1 16,0-1 1-16,2 2 2 0,2 0 2 0,2 1-2 15,1 0-2-15,-1 0 2 0,2 2 3 16,1 0-1-16,0-2-2 0,0 0 0 0,1 1 1 15,0 0 2-15,0 0 1 0,-1-1-1 0,2-1-3 16,-3 0 3-16,0 0 0 0,-2-2 0 0,2 2-2 16,-2-1 0-16,1 0 2 0,-2-2 3 0,-1 2 4 15,-1-2 0-15,0-1 4 0,2-1 8 0,1 3 5 16,3-2-1-16,0-1 2 0,2 0-4 0,0 0-1 16,2 0-3-16,1-3-5 0,0 3-6 0,3-1-4 15,-1 1-1-15,0-4-4 0,-1 1 5 0,3 0-3 16,-1-2 3-16,1 1 2 0,-1-2-2 15,2-3 0-15,0 0-1 0,-3 0 3 0,1-1-3 16,-3 2 2-16,0 0-1 0,-3-1 4 0,0 0 6 16,1-3 4-16,-2 2 1 0,-3 0-2 0,2 0 6 15,-3 0 13-15,-1 0 13 0,0 0 3 0,-2 0 1 16,-1 0 4-16,0-1-1 0,-3 0-1 0,-1 1-5 16,2-1-14-16,-2-3-12 0,1 0-9 0,-2-2-8 15,0 0-6-15,0-3 2 0,0 1 3 16,0-2 4-16,-1 2 0 0,-1-3 1 0,-2 0-2 15,-1 0 4-15,1 1 8 0,-2 1 9 0,0 1 6 16,-2 0 3-16,2 1 4 0,-5-1 4 16,0 4 8-16,-2 0 1 0,0 1-2 0,-1 2-5 15,-2-3-11-15,-3 1-5 0,-1-1-4 0,-2 0-7 16,-2 0-9-16,-3 0-3 0,2 1-5 0,0 1-5 16,-4 0 1-16,2 1-4 0,-1 3-2 0,-2 2 0 15,-2 1-3-15,-1 1-10 0,2 4-9 0,2 0-10 16,-3 2-31-16,-3 3-25 0,1 4-7 0,-2 2-10 15,1 1-15-15,3 1-16 0,2 2-24 0,0 1-33 16,2 1-24-16,1 0-27 0,2 1-49 0</inkml:trace>
  <inkml:trace contextRef="#ctx0" brushRef="#br3" timeOffset="-165699.94">7289 1870 162 0,'-9'-11'37'15,"2"1"5"-15,-1-3 9 0,1 5 11 0,-3-3 10 16,1 1 10-16,1 1-4 0,-2 1-7 0,0 3-6 15,0-1-4-15,-2 1-3 0,0-1-9 0,-3 5-4 16,0-1-4-16,-1-2 2 0,-5 2-1 0,-4 1 2 16,0-2 6-16,1 2 8 0,2 0 9 0,0 0 8 15,0 2 0-15,2-1-5 0,0 1-5 0,1 1-6 16,4 0-5-16,3 0-13 0,-2 2-13 0,-1-1-12 16,-2 4-6-16,0 2-6 0,-2 0-1 15,-1-1-2-15,4-1-1 0,-1 3-1 16,4-3 1-16,0 1-2 0,2 0 2 0,0 2-1 15,2-3 0-15,0-1-1 0,4-1 1 0,1 2-1 16,-1 0-2-16,-1-1 3 0,1 2-2 0,-1-2 2 16,2 0-2-16,4-6 0 0,-4 6 0 0,1-1 0 15,1 1 5-15,-3 2-4 0,2 1 5 0,-4 2 7 16,0 3 1-16,0-1 2 0,-4 2-2 0,3 0 1 16,-2 2-2-16,-1 0 1 0,2 0-4 0,-2 2-7 15,1 0 1-15,2-3-2 0,1 0 4 0,0 0-2 16,2-1-2-16,-1-1 1 0,2-2-3 15,0-1 1-15,4-11-2 0,0 0 1 0,-1 9-2 16,-2-2 0-16,3-7 3 0,0 0-4 0,-1 7 5 16,1-7-4-16,0 7 5 0,0 0-1 0,1 0 0 15,0 0-2-15,2 0 0 0,-1 1 1 0,3 2-2 16,-1-1 1-16,3 1-1 0,2 0-2 0,-1 0-59 16,4 1 61-16,-1 0-2 0,2 1 1 15,1 0 3-15,2 1 1 0,0-1-2 0,0 0 2 16,2 0 61-16,-3-1-61 0,4 0 4 0,-2 0-2 15,-1-1-1-15,1 1 2 0,-2-4-2 0,0 1 1 16,0 0 1-16,1 0 0 0,-1 0-2 0,4-2 2 16,-3-2 2-16,3 2-1 0,6-1 1 0,3-1 2 15,1 1-2-15,0-2 2 0,0 0-1 16,0-1 1-16,0-1-5 0,-2 0 1 0,-3 1 1 16,0-2-3-16,-7 0-2 0,-3-1 4 0,1 0-1 15,0 1 15-15,-2-1 11 0,6 0 11 0,0-2 3 16,1 0 8-16,4-2 9 0,-2 2-1 0,1-4 1 15,2 1-9-15,1-2-5 0,-2 1 0 0,2-2 8 16,-7 1 3-16,-1 1 3 0,-2-1 7 0,0-2 8 16,0-1-1-16,1-1-6 0,-1-1-5 0,0 0-5 15,-2-1 7-15,0 0 7 0,0-1 8 16,1-1 1-16,-2-1 2 0,1-1 1 0,-1-1-4 16,-1-3-7-16,0 0-15 0,-2-2-13 0,-3 2-1 15,-1 0 10-15,0 0 5 0,-5 0 7 16,0 2 1-16,-1 1 0 0,-3 1-2 0,-5 3-5 15,-1 1-15-15,-1 0-21 0,-2-1-11 0,0-1-8 16,-2 0-1-16,-3-2-2 0,1-1 0 0,-4 1 0 16,-3 0 0-16,-1 0 0 0,-4-1-6 0,2 0-4 15,-5 1-7-15,0 2-12 0,-1 1-15 0,-2 2-20 16,1 2-22-16,-4 2-30 0,-2 4-20 16,-4 4-21-16,-4 6-22 0,-1 4-15 0,2 2-25 0,3 4-36 15,-2 2-47-15,2 3-49 0</inkml:trace>
  <inkml:trace contextRef="#ctx0" brushRef="#br3" timeOffset="-161492.68">6455 13038 105 0,'-2'7'20'0,"0"1"0"0,0-1 15 15,2 0 6-15,0-7 3 0,0 6-6 0,0-1-4 16,-1 1-4-16,1-1-2 0,0 1 2 0,0-1-16 15,0-5-3-15,-1 7-1 0,1-7 0 0,0 0 3 16,0 0 8-16,-2 6 13 0,2-6 14 0,0 0 17 16,0 0 13-16,0 0 15 0,0 0 13 0,0 0 12 15,0 0 1-15,0 0-1 0,0 0-5 0,0 0-1 16,0 0 1-16,0 0 2 0,0 0 9 0,0 0 11 16,2-1 8-16,-1-1 1 0,0 0 6 15,1-4 0-15,3-2-12 0,-2-5-19 16,1-5-27-16,-1-8-35 0,0-9-43 0,3-9-24 15,-3 1-14-15,0-4-12 0,-2-1 5 0,3 2 11 16,-3 2 8-16,0 4 13 0,0 5 26 0,1 3 7 16,-2 5 0-16,0 9-4 0,0 3-12 0,-1 1-9 15,0 4-8-15,-1-4-1 0,2 1-1 0,-1 0 2 16,1 0 1-16,-1 4-2 0,1 9 1 0,0 0 2 16,-3-8 0-16,3 8 1 0,0-7-3 0,0 7-1 15,0 0 0-15,-1-7 2 0,1 7-2 16,0 0-2-16,0 0 2 0,-1-6-1 0,1 6 1 15,0 0 0-15,0 0-2 0,0 0 2 0,0 0-3 0,0 0-4 16,0 0-3-16,0 0-5 0,0 0-2 16,0 0 0-16,0 0-4 0,0 0-3 0,0 0 3 15,0 0 1-15,0 0 3 0,0 0 1 0,0 0 2 16,0 0-4-16,0 0-5 0,0 0-7 0,-4-1-4 16,0 0 2-16,-1 2-2 0,0 1-2 0,-3 1 2 15,-1 0 6-15,-2 4 8 0,-1 1 6 0,-3 3 7 16,1 1 0-16,0-3 3 0,2-2 5 15,-1 1-1-15,2-1-3 0,2 1 2 0,9-8 2 16,0 0 1-16,0 0-2 0,0 0 0 16,0 0-3-16,0 0 2 0,0 0 2 0,0 0 0 0,0 0 2 15,0 0-1-15,0 0 2 0,0 0-1 16,0 0 2-16,0 0 5 0,0 0 3 0,0 0 5 16,0 0 9-16,0 0 14 0,-2 3 10 0,3-2 7 15,1-3 3-15,3 0 1 0,2-1 6 0,0-1 3 16,2 1 2-16,0-2-9 0,1-2-3 0,0 1-3 15,-5-1-2-15,-1-2-7 0,5-2-10 0,-1-1-12 16,2 0-13-16,-2-2-2 0,0 2-8 0,-1-1-4 16,3 2-3-16,-2-1 2 0,-1 2-2 0,-1 3 3 15,-6 7 0-15,5-5 0 0,-5 5-1 0,0 0-1 16,0 0-1-16,0 0 1 0,0 0 0 0,0 0-4 16,0 0-1-16,0 0 0 0,0 0-1 15,0 0-2-15,0 0 0 0,0 0-3 0,0 0-7 16,4-1-9-16,0 2-15 0,0 1-2 15,4 3 3-15,1 1 0 0,3 1 5 0,1 1 3 16,3 2 2-16,1 0 13 0,1 0 13 0,-2-4-3 16,0 0 2-16,1-1-2 0,-5-2-3 0,-1 0 2 15,-11-3 1-15,0 0 2 0,0 0 3 0,10 3 2 16,-10-3 3-16,0 0 0 0,0 0 0 0,0 0 2 16,0 0 2-16,0 0 0 0,0 0 1 0,0 0 2 15,0 0-2-15,0 0 5 0,0 0 3 0,0 0-3 16,0 0 0-16,1 0 1 0,-2 0 2 0,-3 0 1 15,-2 0-1-15,0 0-1 0,-2 0-2 16,1 0 3-16,-4 0-2 0,1 0-4 0,-2 0-1 16,3 1-5-16,-1 0 2 0,-3 2-3 0,-6 0 2 15,-5 1-4-15,-2 1 1 0,-3-1 2 0,0 2-1 16,1 0 2-16,-1-1-1 0,1-1-1 0,1 1 0 16,3-3 0-16,5 2 2 0,5-1 33 0,2-1-32 15,3 0 0-15,-2 0-1 0,-1 0 3 0,1-1-2 16,2 0 2-16,1 0-1 0,-1 2-33 15,9-3 34-15,0 0 3 0,0 0-4 0,0 0 3 16,0 0 0-16,0 0-2 0,0 0 1 0,0 0 0 16,0 0-13-16,-6-2-13 0,6 2-27 0,0 0-41 15,0 0-40-15,0 0-65 0,0 0-99 16,0 0-109-16</inkml:trace>
  <inkml:trace contextRef="#ctx0" brushRef="#br3" timeOffset="-140250.72">6533 13577 107 0,'-8'4'36'0,"8"-4"12"16,0 0 7-16,0 0 9 0,0 0 10 0,0 0-1 15,0 0 2-15,0 0 4 0,0 0 1 0,0 0 2 16,0 0 1-16,0 0 5 0,0 0 0 15,0 0-2-15,0 0-1 0,0 0 0 0,-2 0 5 16,1 0 9-16,8-2 9 0,1-2-9 0,4 1-3 16,0-3-3-16,3 0-5 0,1-3-6 0,1-2-10 15,2-1-17-15,-4 3-11 0,0-2 0 0,1-1-6 16,-1-1-7-16,4-1-1 0,0-1-10 16,0-2-2-16,0 2-4 0,-1 1-7 0,1 0-4 15,-3 1 0-15,0 2 0 0,-2 1-6 0,-1 2 3 16,-13 8 0-16,0 0-1 0,0 0 1 0,0 0 0 15,0 0 0-15,0 0 2 0,0 0 8 0,0 0 4 16,0 0 1-16,0 0 0 0,0 0 2 0,0 0 1 16,0 0 1-16,0 0-1 0,0 0 1 15,0 0-2-15,0 0 9 0,0 0 7 0,0 0 5 0,0 0 7 16,0 0 5-16,0 0 2 0,0 0-1 16,0 0 0-16,0 0-11 0,0 0-11 0,0 0-6 15,0 0-10-15,0 0-12 0,5-2-5 0,-3 3-7 16,-2 3-9-16,-4 1-3 0,1 3 1 0,-3 3-2 15,-2 2 0-15,2 2 4 0,-1 4-2 0,1 4 8 16,3-1 3-16,-1 3-3 0,2-1-2 0,0 5 2 16,1 1 2-16,-2 0 2 0,3 1 1 0,-3-2-4 15,2-1 5-15,-1-5 5 0,1-2 2 16,-3-2-1-16,4 0 1 0,-2-5-1 0,0-1-1 16,1-5 2-16,-1 3-1 0,0 2 1 15,-1-1 1-15,0 2-1 0,1 0 2 0,1 0-2 0,-1 0-1 16,0 1 1-16,1-1-2 0,0 0 2 15,1-2-1-15,0-3 5 0,0 0-4 0,0-2 1 16,-2 0 1-16,2-7 0 0,0 0 1 0,0 0-2 16,0 0 0-16,0 0-2 0,0 0 1 0,0 0 1 15,0 0-2-15,0 0 2 0,0 0 0 0,0 0 0 16,0 0 2-16,0 0 1 0,0 0 0 0,0 0-1 16,0 0 3-16,0 0-1 0,0 0 2 0,0 0-2 15,0 0-1-15,0 0-5 0,0 0 2 0,0 0-4 16,0 0 0-16,0 0-5 0,0 0-2 15,0 0 3-15,0 0-4 0,0 0 0 0,0 0-1 0,0 0-3 16,0 0-1-16,0 0-1 0,0 0-2 16,0 0-4-16,-3 2 1 0,-1-2 4 0,1 0-3 15,0-1 5-15,-5 0-2 0,2-1 3 0,-3-1 2 16,-4 0-3-16,-4 0-3 0,-4 1 41 0,2 4-49 16,-3 1 4-16,-1 0 1 0,-2 0 1 0,3-1 1 15,-4 3 4-15,1-2 7 16,1 2-40-16,3-1 50 0,1 1-2 0,0-2 2 0,0 1-2 15,-1-1 4-15,3 1-1 0,2-1-2 0,-1-1-1 16,6 1 2-16,11-3 3 0,0 0 4 0,0 0 6 16,0 0 5-16,0 0 12 0,0 0 13 0,0 0 12 15,0 0 10-15,0 0 10 0,0 0 5 16,0 0-2-16,0 0-6 0,0 0-2 0,-4 1 0 16,5-1-7-16,4 0 0 0,2 0-11 0,3-2-11 15,2 1-3-15,2 0-2 0,3 0-10 0,5 1-9 16,3 0-5-16,-2 1-9 0,3 0-6 0,1 0 3 15,2 1 1-15,4-1 1 0,4 1 1 0,2 1-2 16,1 0-1-16,0-2 0 0,-2 2 2 0,-1-1-1 16,3 0-2-16,-5 0 1 0,-2 0-3 0,-4-1 0 15,-5 1 1-15,-6-2 1 0,-2 0 2 0,-4 0-1 16,-12 0 5-16,0 0-4 0,0 0 3 0,0 0-1 16,0 0 1-16,0 0-1 0,3 1 1 15,-3 0 3-15,-6 0-4 0,1 0 3 16,-1 0-2-16,-3 1 3 0,3-1-3 0,6-1 2 15,0 0-3-15,0 0-5 0,0 0-3 0,-8 0-18 16,-1 0-15-16,4 0-21 0,0 0-22 0,0 0-27 16,0-1-23-16,-3-1-27 0,4 1-26 0,-3-1-17 15,-4-1-10-15,4-5-82 0</inkml:trace>
  <inkml:trace contextRef="#ctx0" brushRef="#br3" timeOffset="-135607.08">3614 13506 406 0,'-4'-7'99'0,"0"-2"23"0,-1 0 17 16,-1 2 15-16,-2 1 13 0,3-1-19 0,-1 2-18 15,0-2-24-15,-3-1-21 0,-2-2-24 0,-2-2-13 16,-3 1-4-16,-2-1-4 0,-3-1 3 0,1 1 3 16,-1-2-1-16,-1 3 2 0,-4-2-1 15,0 3-3-15,-3 1-9 0,-2 3-12 0,0-1-12 16,1 1-6-16,-3 3-2 0,-2-1-2 15,-2 2 1-15,-5 2 1 0,1 0-2 0,0 1 1 16,3 2 1-16,2 0-2 0,-1 0 0 0,0 2 0 16,1-1 0-16,2 2 0 0,1 1-2 0,4 0 2 15,-2 2 0-15,-1 0 0 0,-1 2 0 0,0-1 2 16,2 0-2-16,0 1 1 0,1-1 2 16,-1 1-3-16,1 1-2 0,-1 0 2 0,1 1 2 0,1 1-2 15,4 0 1-15,-1 0-1 0,1 4-1 0,-1 3 4 16,0 5 4-16,-1 3 5 0,-1 1 2 0,-2 0 1 15,-2 0-1-15,0 4 4 0,-1 2 0 16,0 0-1-16,-1 2-4 0,0-5-6 0,2-1-3 16,3-1 2-16,3-2 0 0,1-3-3 0,7 0-1 15,3-2 1-15,0-1 0 0,4-4-4 0,1 1 1 16,0-3 1-16,3-1-1 0,2-1-1 0,-2 2-1 16,1 3 1-16,3-2-1 0,0 1 4 0,2 1-2 15,0 2 1-15,2 0 2 0,2-1-2 0,-1 0-1 16,3-3 0-16,1 0 2 0,-1-3-3 15,1-1 1-15,1-2-3 0,-2-2-2 16,4-3 1-16,-3-1 0 0,1 2 0 0,2 0-2 0,3 3 4 16,2-2-1-16,8 4 1 0,5 2 1 15,3 1 2-15,6 1 6 0,1 1 2 0,3-1-2 0,1-1 0 16,0 2 1-16,6-3-1 0,-4 2 0 16,-2-4 2-16,0-1-4 0,0-2 3 0,2 1-1 15,-1-1 1-15,2-1 1 0,1 0-1 0,-2-2 1 16,1-2-1-16,-3-1-4 0,-1-2-1 0,-3 1 2 15,-2-2 0-15,-3-2-1 0,0-2 1 0,0-2-1 16,-2-1 3-16,0 0 11 0,-1-1-2 0,0-2 4 16,-1-1-5-16,1-4 1 0,-2 0-1 15,1 0 2-15,-1-3-4 0,0 0-6 0,1-4 2 0,-2-1-5 16,2 0 0-16,-3 0 3 0,1-1-3 16,2 1 2-16,0-2-2 0,1-2-1 0,-1 4 0 15,-4-1-2-15,-1 1 2 0,0-1-3 0,-1 0 2 16,-2 1-1-16,-3 1 6 0,-2 1 10 15,-4 0 8-15,-2 2 8 0,-3-3 2 0,2 0 2 16,-3-3 1-16,-2 2-1 0,1-3-3 0,0-3-8 16,-2-2-11-16,1-2-5 0,-2-4-3 0,1-3-1 15,1-1 0-15,-3-3-2 0,-3-2-1 0,1-2-2 16,-3 0 2-16,-1 2 2 0,-1 1 5 0,-2 3 4 16,-1 1 12-16,-2 5 9 0,-4 2 8 15,2 4 6-15,-3 6 15 0,-1 2 0 0,0 2-4 0,0 1 0 16,-4 0-15-16,-4 1-10 0,0 0-8 15,-2 1-9-15,-2 0-13 0,-2 2-4 0,-2 0-4 16,-3 2-8-16,-8 0-10 0,-2 4-19 0,-3 2-23 16,0 4-28-16,-3 3-23 0,-6 6-35 0,-1 2-28 15,-2 4-19-15,-2 7-38 0,1 2-32 0,3 4-58 16</inkml:trace>
  <inkml:trace contextRef="#ctx0" brushRef="#br3" timeOffset="-133901.13">9023 1719 200 0,'9'-2'59'0,"-9"2"9"16,0 0 8-16,0 0 8 0,0 0 6 0,0 0-10 16,0 0-8-16,0 0-9 0,0 0-6 15,0 0-3-15,0 0-8 0,0 0-2 16,0 0-3-16,0 0 0 0,0 0 3 0,0 0 13 16,0 0 15-16,0 0 14 0,0 0 15 0,0 0 6 15,0 0 16-15,-1-1 10 0,-1 1 2 0,-1-1-7 16,-4 0-9-16,-1 0-17 0,-4-1-17 0,-1-1-13 15,-3 0-18-15,-4 1-19 0,-3 0-12 0,6 0-15 16,-2 0-9-16,0 2-4 0,-3 0 4 0,2 0-2 16,-4 4 0-16,0 0-1 0,1 2 3 0,2 1-4 15,0 0 1-15,1 1 1 0,1 2-2 0,-1 1 2 16,0 2-3-16,3 1 3 0,-1-1-1 16,3 0 4-16,1 1-3 0,0 1-1 0,-1 1 3 0,-1 1-1 15,-1 2 2-15,1-2 2 0,0-1-4 16,0 1-1-16,0 0 5 0,1 1-1 0,-2 0-4 15,2-1 0-15,1 2 1 0,4-1-1 0,0-1 3 16,-1 2 0-16,2 0-4 0,1 0-2 0,3-1 5 16,-2 0-1-16,2-1-3 0,1 1 0 15,2-2 0-15,-1 0-1 0,2-2 2 0,1-1 1 16,2 2-3-16,0 0 2 0,1 2 4 0,2 0-6 16,3 0 2-16,-1-1 0 0,2 1 0 0,2-1-2 15,3 0 3-15,0 1-2 0,2-3-4 0,1 0 3 16,0-2-1-16,2 1 0 0,-1-1-1 0,0-2 2 15,0-2-3-15,0 0 4 0,4-2 2 16,0 0 3-16,5-2 1 0,0 0 1 0,1-1 4 16,0-2-4-16,1 1 4 0,1-1 0 0,-1-1-2 15,-1 0 0-15,-2 0-2 0,-3-3 2 0,-3 2-1 16,3-2 2-16,1-1 1 0,3-2 1 0,-2 2 9 16,0-1 6-16,1-1 16 0,1-1 8 0,-5 0 13 15,2 0 12-15,-1-1 6 0,-1-4 0 0,-4 0-6 16,0-1 8-16,-4 0 10 0,0-1 17 0,-2 0 9 15,-1-2 4-15,0 0-2 0,0-3 0 16,-4-1 1-16,0-4-24 0,-3-2-21 16,1-4-34-16,-1-5-22 0,0 0-13 0,-2-1-1 0,1 0 3 15,-3 0 0-15,-3-3 5 0,-2 4 0 16,-3 1 6-16,-5 2 2 0,-3 2-5 0,-3 3-4 16,-2 0-5-16,-2 0-2 0,-4 1-3 0,-5 0 2 15,1 5-7-15,0 2-7 0,-1 1-22 0,-3 5-20 16,1 3-20-16,-1 1-20 0,2 2-25 0,-2 2-31 15,1 3-30-15,2 2-32 0,-1 3-30 0,-3 4-24 16,0 4-29-16,1 7-41 0,-4 7-48 16</inkml:trace>
  <inkml:trace contextRef="#ctx0" brushRef="#br3" timeOffset="-130357.91">28684 9945 16 0,'-7'0'3'0,"-3"2"5"0,-2-1 6 0,2 3 2 16,0-2 2-16,-1 0-2 0,2 4 8 0,2-2 4 16,7-4 2-16,0 0 0 0,0 0-1 0,0 0 7 15,-5 6 3-15,5-6 8 0,0 0 3 0,0 0 5 16,0 0 3-16,0 0 5 0,0 0 8 0,0 0 8 16,0 0 6-16,0 0 10 0,0 0 4 15,0 0 1-15,0 0 1 0,0 0-6 0,-3 6-8 16,2-1-9-16,2-1 5 0,4-2-2 0,2-1-12 15,2 2-1-15,2-1 0 0,3-1 0 0,5 0 1 16,3 0 1-16,4-1-21 0,7-1-12 0,11 1-2 16,5 1-8-16,7-1-3 0,7 1-7 0,6 1-7 15,5-1-7-15,4 1 2 0,3-1 2 0,1-2-1 16,-2 5 1-16,-4-3-1 0,-3 0 5 16,2 2 2-16,-2-1 1 0,-3-1-3 0,-3-1 1 15,-2-2 1-15,-3 3-2 0,0-1-4 0,-1-4-1 0,-3 4 6 16,1-2 7-16,-4-4 0 0,1 1 0 15,2-1-1-15,0 1 2 0,3-1 0 16,0-1-2-16,6 4-6 0,1-2-5 0,1-3-2 16,-3 3 0-16,-2 4-1 0,-8-3-4 0,-4 4 3 15,-4-3-2-15,-8 3-1 0,-4-2-1 0,-9 2 1 16,-4 2 0-16,-3-1 0 0,2-1 3 0,2-1-1 16,1 1 3-16,3-1-1 0,2 1 0 0,4-1 0 15,2 0 2-15,2-3 0 0,1 0-2 0,0 3 3 16,0-3-3-16,0 0 1 0,0 3 0 0,-2-2-2 15,-1 2 0-15,-4-1-2 0,-4 2 2 16,-6 1-4-16,0-1 5 0,-2 0 3 0,-4 1 2 16,-3-1 3-16,-2 0 2 0,0-1 3 0,1-1 3 15,0 1 3-15,4-2-4 0,-1 1 1 0,1 0-4 16,0-1-1-16,1-1 0 0,2 1-3 0,3-1-5 16,5 3-1-16,3-2 1 0,2-1-4 0,1 2 0 15,2-2 1-15,-1 2-4 0,0 1-2 16,0-1 2-16,-5 1 2 0,-3 0-4 0,-6 1 1 15,-20 0 1-15,0 0-3 0,12 2 5 0,-12-2-2 16,0 0 0-16,0 0-2 0,0 0 2 0,0 0-1 16,0 0-2-16,0 0-3 0,0 0-9 0,0 0-9 15,0 0-16-15,0 0-21 0,0 0-23 0,0 0-25 16,0 0-39-16,0 0-47 0,2 2-57 16</inkml:trace>
  <inkml:trace contextRef="#ctx0" brushRef="#br3" timeOffset="-126482.57">20969 9860 92 0,'-13'3'47'0,"5"-2"10"16,8-1 11-16,-9 3 8 0,9-3 7 0,-7 2-2 15,7-2-7-15,0 0-14 0,0 0-10 0,0 0-6 16,0 0-9-16,0 0-7 0,-7 1-5 0,0 2-2 16,0 2-4-16,1-2-1 0,-2 2 4 0,0 1 1 15,0 0-4-15,0-1-2 0,1 1-1 0,7-6-1 16,-7 5 4-16,7-5 3 0,0 0 2 16,0 0 5-16,0 0 10 0,0 0 7 0,0 0 11 15,0 0 11-15,0 0 9 0,0 0 9 16,0 0-2-16,0 0-6 0,0 0-3 0,0 0 4 15,0 0 5-15,-1 4 10 0,2 0 0 0,2-2-7 16,2-2-6-16,0 0-1 0,2-2-3 0,3 0-10 16,3 2-12-16,1 0-20 0,3-3-7 0,-2 3-2 15,2-1 1-15,0 0-3 0,2 2-1 0,3 0-4 16,1-1-2-16,4 1 0 0,3 0-1 0,-1 1-3 16,2 2-1-16,1-2 3 0,6 2 6 0,5 1 5 15,4 0 2-15,2 0-2 0,3 0-1 16,0 0-2-16,4-1 0 0,0 0-1 0,4 2-9 15,1 0-1-15,-4 0-3 0,0-1 0 0,-3 1-4 16,1-2 1-16,-3 1 2 0,0 2 1 0,-2-1 1 16,0-2-3-16,-2-1 0 0,-2 0-1 0,0-2 4 15,0 1-3-15,-3-1 1 0,-1 0 2 0,-2-1 1 16,2 0 2-16,-2-1-1 0,0 0 3 0,-2-1 4 16,-3 2 0-16,-4-4-2 0,-2 2-3 0,-2 0-2 15,0 0 1-15,-3 1-1 0,-3-2 0 16,-1 1-7-16,-4 0 1 0,-3 0-1 0,-2 1-1 15,4 0 0-15,-4 1-2 0,1 0 2 16,-2-2-2-16,2 2 0 0,-2 0-1 0,0 0 1 16,4 0 2-16,4 0 0 0,5 0 4 0,0 0-2 15,5-1 5-15,6 0-1 0,2 3 2 0,2-3-1 16,2 1-4-16,0 0 1 0,-1-1-5 0,-5 1 2 16,-4 1-5-16,-1-1 2 0,-4 0-2 0,-5 1 1 15,-3-1 2-15,-4 0-2 0,-1 0 2 0,-2 1-2 16,0 0 1-16,0-1 0 0,0 0 0 0,-2 1 0 15,2-1-2-15,1 0 2 0,4-1-1 16,2 1 1-16,-1 1 3 0,4-2-3 0,-3 1-2 0,1 1 2 16,1 1-1-16,-1-2 1 0,0 2 1 15,-2-2-1-15,-4 1-2 0,-3-1 2 0,-1-1 1 16,-8 1-2-16,0 0 1 0,8 1 2 0,-1 0-2 16,0-1 0-16,-7 0 0 0,6 0 0 15,4 1-1-15,-1-1 1 0,0 3-1 0,4-2-2 16,2 1 0-16,3-1 3 0,2-1-3 0,5 1-3 15,1-1 2-15,2 0 0 0,-2-1 0 0,0 1 1 16,-4-1 0-16,-2 1-1 0,-2 0 1 0,-4-1 1 16,-14 1 2-16,0 0-1 0,0 0 2 0,0 0-3 15,0 0 2-15,0 0-2 0,0 0 2 0,0 0 2 16,0 0-2-16,0 0 2 0,0 0-3 16,0 0 1-16,0 0 0 0,0 0 3 0,0 0-2 15,0 0-1-15,0 0 0 0,0 0-1 0,0 0 2 16,0 0 1-16,0 0-2 0,0 0-1 0,0 0 2 15,0 0 0-15,0 0 1 0,0 0-1 0,0 0 0 16,0 0 2-16,0 0 0 0,11 0 0 0,-11 0-3 16,0 0 0-16,0 0 0 0,0 0 0 0,0 0 1 15,0 0-1-15,0 0 0 0,0 0-1 0,0 0-1 16,0 0 1-16,0 0 0 0,0 0-1 0,0 0-1 16,0 0-1-16,0 0-1 0,0 0 2 0,0 0 0 15,0 0 1-15,0 0 1 0,0 0-1 0,0 0 1 16,0 0-1-16,0 0 4 0,0 0-4 15,0 0 4-15,0 0-4 0,0 0 1 0,0 0 0 16,10 0-2-16,-4 1 2 0,-1 0-1 16,-1 0 2-16,2 0-3 0,1 0 3 0,2 0 0 15,-1-1 0-15,1 2-1 0,-2-1 1 0,-7-1 0 16,0 0-3-16,6 0 3 0,-6 0-3 0,0 0 2 16,6 0-1-16,-6 0 5 0,0 0-4 0,0 0-2 15,8 0 3-15,-8 0 0 0,0 0 4 0,8 0-1 16,-8 0-3-16,5 0 0 0,-5 0 3 0,7 0 1 15,-2 0-1-15,0 0-2 0,-5 0-1 0,0 0-1 16,8-2 4-16,-2 1-3 0,-6 1 0 0,7-2 1 16,-1 1 1-16,-6 1-1 0,0 0 0 15,0 0 1-15,0 0-1 0,5-2 2 0,-5 2-1 16,0 0-1-16,6-2 0 0,-6 2 1 0,0 0-1 16,7-4 5-16,-3 2-3 0,2-3 1 0,-1-2 2 15,-1 4-5-15,3-4 3 0,-1 1 2 0,1-2-3 16,2 1-6-16,1 0 0 0,-2 0-1 0,-1 1 3 15,1 0-2-15,0 3-1 0,-8 3-1 16,0 0 2-16,6-7 6 0,-6 7 6 0,6-6 6 16,-6 6 11-16,0 0 12 0,0 0 9 0,0 0 9 15,0 0 5-15,0 0 4 0,1-6 3 0,-2 1-4 16,0 0-9-16,-3 0-10 0,-2 0-5 0,1-2-12 16,0-3-4-16,-1-1-9 0,2-1-9 15,0-5-10-15,1-1-5 0,0-3 2 0,2-4-10 16,-2-3-8-16,2-3-2 0,1-2 3 0,-2 0 4 15,4 0 10-15,-5 2 2 0,2 2-4 0,1 3 8 16,0 1 11-16,-1 6 0 0,3 2-1 0,1 4 0 16,-3 3-1-16,-2 2 1 0,2 1 5 0,0 7 1 15,0-7 1-15,0 2 2 0,0 5 1 0,-1-5 1 16,1 5 0-16,-2-6-2 0,2 0-1 0,-2 2 2 16,0-2-6-16,2 6-3 0,-2-6 3 0,1 0-5 15,-3 0-2-15,2 0 0 0,0 0-3 0,0-1-3 16,0-2 0-16,-1 1-1 15,-1-3-2-15,1 1 2 0,-1 1 0 0,2-1 0 16,-3 0-1-16,2-1 4 0,-1 1 0 0,1 0 3 16,0 2-2-16,1-2 0 0,-2 0-1 0,1-2-10 15,0 0-2-15,2-2-1 0,-1 1 1 0,-1 1-4 16,0-2 3-16,0 1 0 0,0 3 1 0,1-2 10 16,1 3 2-16,1 9-1 0,0 0 1 0,-3-10 1 15,3 10 0-15,0 0 0 0,-1-8-1 0,0 0 1 16,-3 2 0-16,4 6-2 0,0 0 1 0,-2-6 1 15,2 1-2-15,0 5 2 0,0 0 0 0,0 0-1 16,0 0-1-16,0 0 2 0,-2-7 2 0,0 0-4 16,2 7 4-16,-2-6-4 0,2 6 1 0,-3-7-1 15,1 4 2-15,-2-1-1 0,4 4 0 16,0 0 2-16,0 0-3 0,0 0 1 0,-4-5 2 16,1-1 1-16,3 6-4 0,0 0 2 0,0 0 0 15,0 0 2-15,0 0-3 0,0 0-1 0,0 0 2 16,0 0-3-16,0 0 3 0,0 0 0 15,0 0-2-15,0 0-5 0,0 0 1 0,0 0 0 16,0 0-8-16,0 0-1 0,0 0-8 0,0 0-7 16,-6-1-2-16,6 1-4 0,-6 0-2 0,1 0-3 15,-3 0 4-15,-3 1 5 0,-3 4 4 0,-3-2 2 16,-5 1 2-16,-1 0 7 0,-1 1 3 0,-1-2 6 16,0-3-1-16,-4 0 1 0,-4 2 2 15,1-2 5-15,-1-2 2 0,2 2 0 0,0-2 1 16,-2 2-4-16,-1-2 4 0,-4 0-1 0,1 0-1 15,-1 1 0-15,-1-3 0 0,1 1-1 0,-2-1 2 16,-3 2 2-16,-2-1 0 0,0-1-3 0,0 1 1 16,0-1 1-16,-3 1-1 0,0 2 2 0,-2-2-3 15,-1 2 0-15,2 0-1 0,-1-1 1 0,-1 2 0 16,0-1 1-16,-3-1 0 0,2 1-3 0,1-1 2 16,2 1 0-16,2 0 0 0,1 1 1 0,-1-2-2 15,4 1-2-15,3 0 1 0,0-1 5 0,3 2-1 16,1 0-1-16,2-1-2 0,0 0 1 15,4 1 2-15,2 0 0 0,1 0-2 16,-2 0-2-16,1 1 0 0,-2 0 0 0,3 0 4 16,-5 0-4-16,4 1-1 0,-2-2 2 0,-3 1-3 15,0 0-2-15,4-1 5 0,1 0-4 0,5 0 0 16,2-1 2-16,2 0 0 0,4 1 2 0,0 0-1 16,5-1 2-16,1 1-3 0,9 0 3 0,-6-1 2 15,-5 2-4-15,0-2-2 0,-3 3-9 0,-4-1-2 16,-5 0-2-16,-1 0-2 0,-3 1 0 15,0 0-1-15,-1-1 3 0,-2 1 3 0,1-1 7 0,2 2 5 16,0-1 4-16,3 0 1 0,1-2 1 0,3 0-2 16,2 0-2-16,3 1 3 0,-1-1-1 15,3-1 0-15,0 1 0 0,13 0-4 0,0 0 1 16,0 0 1-16,0 0 0 0,0 0 0 0,0 0-1 16,0 0-2-16,-10 0 1 0,10 0 4 0,0 0-4 15,-10-1 2-15,10 1 2 0,0 0-4 16,-6 0 4-16,-1 0-1 0,3 0-4 0,0 1 3 15,-3-1 2-15,0 0-4 0,0 0 2 0,7 0-1 16,0 0 0-16,-8 0-1 0,8 0 4 0,-6 0-4 16,6 0 1-16,-7 2 1 0,-1-2-3 0,2 1 3 15,-1 0-1-15,0 0-1 0,0 1 1 0,-2-1 0 16,-1 0-1-16,2 0 1 0,-4 1 1 0,0 0-1 16,-4 0 1-16,1 1 1 0,2-1-1 0,1 0 1 15,-1 0-1-15,2 1 0 0,11-3 2 16,0 0-4-16,0 0 4 0,-9 2-4 0,9-2 1 15,0 0-2-15,0 0 1 0,0 0 2 0,0 0-3 16,0 0 3-16,0 0-1 0,0 0 0 0,0 0 1 16,0 0 0-16,-10 3 0 0,2 1-2 0,8-4 2 15,0 0 0-15,0 0-4 0,0 0 2 0,-6 2 0 16,6-2-1-16,0 0 2 0,-4 3-2 0,4-3 0 16,0 0 0-16,0 0 3 0,0 0-3 0,0 0 3 15,0 0 0-15,-3 4 0 0,3-4-1 0,0 0 1 16,0 0-2-16,0 0 0 0,0 0 0 0,0 0-1 15,0 0-1-15,-2 4 0 16,-1 1 0-16,1 0-2 0,2-5 2 0,0 0-2 16,0 0-1-16,0 0-2 0,-1 6-3 0,-1 1-10 15,0 0-2-15,2 1-3 0,-2 3 1 0,-1 5 3 16,-3 1-2-16,-3 3 2 0,2 3 7 0,-4 4 9 16,0 3 3-16,2 3 1 0,-3 3 2 0,0 0-2 15,2 1 3-15,1-2-3 0,4-1 0 0,0 1-2 16,1-2 2-16,1-1 1 0,1 1 1 0,-1-3-2 15,2-3 0-15,1-2 2 0,0-1-5 0,-1-1 3 16,1-3 2-16,1 1 0 0,0-1-2 0,0-2 0 16,1-3 2-16,-1-2 1 0,1 0 1 0,-1 2-1 15,2-1-1-15,-3 1-1 0,2 1 2 0,-2-1 2 16,1 0-2-16,1 0 0 0,-3 0 1 16,1 0 0-16,0-1 1 0,1-2-2 0,0-1-2 15,-1-11 1-15,0 0 1 0,0 0-1 0,0 0-1 16,0 0 2-16,0 0-1 0,0 0 2 0,2 9-1 15,-2-9 0-15,0 0 0 0,0 0 0 16,0 0 2-16,0 0-1 0,0 0 2 0,0 0 0 16,0 0-2-16,0 0 3 0,0 0-2 0,0 0 0 15,0 0 0-15,0 0-1 0,0 0 1 0,0 0-1 16,0 0 2-16,0 0-3 0,0 0 3 16,0 0-2-16,0 0 1 0,0 0-2 0,0 0 0 0,0 0 0 15,0 0 1-15,0 0-1 0,0 0-1 16,0 0 1-16,0 0 0 0,0 0 1 0,0 0 1 15,0 0-4-15,0 0-1 0,0 0 3 0,0 0 2 16,0 0-5-16,0 0 3 0,0 0-3 0,0 0 0 16,0 0 2-16,0 0 1 0,0 0-2 0,0 9 4 15,0-9 2-15,0 0-4 0,0 0 1 0,0 0 2 16,0 0 1-16,0 0-2 0,0 0 4 0,0 0-5 16,0 0 0-16,0 0 2 0,0 0 1 0,0 0-1 15,0 0-1-15,0 0 5 0,0 0-4 0,0 0 1 16,0 0 0-16,0 0 2 0,0 0-1 0,0 0 2 15,0 0-1-15,0 0-3 0,0 0 0 16,0 0 1-16,0 0 0 0,0 0 1 0,0 0-4 16,0 0-1-16,0 0 1 0,0 0 1 0,0 0-1 15,0 0 1-15,0 0-1 0,0 0-2 0,0 0 1 16,0 0 1-16,0 0-1 0,0 0 0 16,0 0 0-16,0 0 0 0,0 0 0 0,0 0 0 15,0 0 3-15,0 0-3 0,0 0 1 0,0 0 2 16,0 0-3-16,0 0 2 0,0 0-2 0,0 0 1 15,0 0-2-15,0 0 1 0,0 0-2 0,0 0 2 16,0 0 0-16,0 0-8 0,0 0-9 0,0 0-12 16,0 0-16-16,0 0-19 0,0-1-23 0,-2-1-28 15,4-1-24-15,-2 3-23 0,2-6-32 16,0 0-41-16,0-3-35 0</inkml:trace>
  <inkml:trace contextRef="#ctx0" brushRef="#br3" timeOffset="-124883.85">24742 9853 159 0,'-9'5'35'16,"3"0"11"-16,-3 1 16 0,2-3 21 0,3 2 13 0,4-5 2 15,0 0 4-15,0 0 14 0,0 0 4 0,0 0 7 16,0 0 1-16,0 0-4 0,0 0 3 16,0 0 9-16,0 0-3 0,0 0-14 0,0 0-13 15,0 0-17-15,0 4-16 0,2 0-19 0,-2-4-16 16,0 0-16-16,2 3-12 0,0 1-7 0,5-1 6 15,0-1 8-15,5 2 8 0,4 0 7 16,3 3 6-16,4-2 3 0,-3 2 3 0,4-2 0 16,-1 1-9-16,1 0-4 0,-1-1-7 0,1-1-4 15,-1 2 0-15,-1-3 0 0,3-3 0 0,-3 1-2 16,1-1 3-16,-2 0 0 0,-2-1-1 0,-1 1 1 16,2-1-1-16,-1 0 3 0,-2-2-2 15,3-3 0-15,-5 5-3 0,3-5-1 0,1 2 0 16,1-1-4-16,-1 0 0 0,-1-1 4 0,1 0 13 15,-4 0 12-15,0 1 12 0,-15 5 7 0,10-4 11 16,0-2 3-16,-3 1 0 0,-3 0-7 0,0-1-12 16,1-2-13-16,1 1-14 0,3-2-8 0,-1-3-9 15,3-1-4-15,0 1-5 0,-1 0-3 0,-2 0-1 16,2 1 3-16,-1-1 0 0,0-1-1 0,2 0-9 16,-2 0-10-16,1 0-1 0,-3 1-1 0,3-1 4 15,-3 2-4-15,0-2 4 0,0 2 5 0,-1 0 8 16,-1 2 13-16,-3 1 3 0,0 2 2 15,-2 6 1-15,0-6 3 0,1 0 0 16,-1-1-5-16,0 0 1 0,0-1-3 0,-1-1-4 16,1-2-1-16,-1 0-4 0,0 0-4 0,1-1-2 15,0-2 0-15,-2 0-2 0,0 1 2 0,0 0-1 16,-1 1-1-16,0 1 2 0,0 0 2 0,1 0-2 16,-1 2 2-16,-1 1-2 0,0-1-1 0,0 2 2 15,1 0 2-15,-2-1-1 0,-1 0-3 0,1 1 4 16,0-1-3-16,0 1 3 0,0 0-2 0,0 0 2 15,-1 0-3-15,0 1 2 0,1 1 4 0,-1-2-6 16,2 4 1-16,0-2 0 0,-1-1 2 16,-2 2-3-16,-1-1 0 0,-3 0 2 0,2 1-5 15,-1-2 3-15,-2 2 0 0,2-1 1 0,-2 1-3 16,-3 0 2-16,-1-1 3 0,-1 1-2 0,-2-2-3 16,-1 2 2-16,1 0-1 0,1 1 1 0,0-1 2 15,3 1-2-15,-1-1-2 0,4 1 3 16,1 0 4-16,1 2-2 0,10 1 0 0,-6-2 0 15,-1 1-2-15,-2 0 2 0,0-2 0 0,0 1-2 16,-6 1-3-16,2-3 1 0,-2 1 1 0,-1 2 0 16,-4-1 0-16,-1 0 1 0,0 2-1 0,-3-2 1 15,4 3 1-15,-1-2 1 0,1 1-3 0,0 0 0 16,1 1 2-16,2-2-2 0,5 1-1 0,1 2-2 16,2-1 2-16,3 0-4 0,-1 0 2 0,7-1-1 15,-6 2-3-15,-2 1-2 0,1 0 3 16,1 0-1-16,-5 2-4 0,-3 1 2 0,-1 0-2 15,-5 1 4-15,-1 0 0 0,0 1 2 0,0-1 1 16,0 0-2-16,0 1 4 0,-1 0 2 0,4-1 3 16,2 0-3-16,2 0 0 0,4 0-1 0,2-2-2 15,-1 1 1-15,1 3 0 0,-1 2-2 0,0-2-1 16,1 2-2-16,-1 1 1 0,2 1 2 16,0 0 2-16,-1 1 1 0,-1 2-2 0,1 0 2 15,-1 1 1-15,2-3 1 0,0 0 1 0,0 1 0 16,3-2-2-16,-2-2-2 0,2 1 4 0,1-2-5 15,2 0 1-15,-1 0-3 0,2-1 1 16,0 1 0-16,0-1 0 0,1 2 1 0,0 1-2 16,-1 2 1-16,1-1 1 0,2 2 2 0,-1 0-2 15,1 1 5-15,3 0 1 0,-1 1-1 0,0 0 2 16,2-1 2-16,0 0-2 0,3 0 3 0,-2-2 1 16,1 0-5-16,3-3 0 0,-1-1 1 0,0 1-1 15,2-1 0-15,0-1 3 0,1 0-2 0,0 2 2 16,2-4 1-16,-1 3 0 0,3-2 1 0,-5 1-1 15,3 0 3-15,0-3-1 0,1 5 2 0,-1-2 2 16,1 1 3-16,1-2-2 0,5 1 4 16,2 0-1-16,5-1-1 0,2 1-3 0,0-4-3 15,2 2-2-15,1-3 0 0,0-2 0 16,-2-2 1-16,1-3 1 0,-1-3-2 0,-4-2 7 16,-7-1 0-16,0 1 5 0,-1-3 3 0,-3 2 3 15,0-1 0-15,-1-2 1 0,-1 0 2 0,-3 2-2 16,-2 2-4-16,0 1-4 0,-2 0-5 0,1 0-3 15,0 1-1-15,-4 1-2 0,0-1-2 0,-6 6-9 16,0 0-14-16,6-5-29 0,-1-1-40 0,-1-2-54 16,4-3-92-16,-1-1-93 0,2-2-99 0</inkml:trace>
  <inkml:trace contextRef="#ctx0" brushRef="#br3" timeOffset="-121892.88">8486 13679 153 0,'0'0'72'0,"0"0"22"16,0 0 22-16,0 0 22 0,0 0 19 0,0 0 10 15,0 0 0-15,0 0-3 0,0 0-4 0,0 0-2 16,0 0-5-16,0 0-3 0,0 0 1 0,0 0-5 16,0 0 3-16,2 1-1 0,-3-2-4 0,1-6-16 15,-5-2-7-15,0-3-10 0,-2-2-8 0,0-3-10 16,-4-2-14-16,-1-7-21 0,-1-2-8 0,-1 1 4 16,0-3-8-16,-3 2 8 0,1-2-7 0,-3-2-8 15,-1 0 1-15,0 0 7 0,0 2 2 0,3 3 1 16,1 4 3-16,3 3-12 0,1 1-4 15,1 3 0-15,1 3-5 0,2 3-3 0,3 2-8 16,1 0-5-16,0 0-9 0,0-4-3 0,-4-1-75 16,1-4 71-16,-2-2-1 0,1-1-2 15,-4-5 2-15,-1-2-7 0,-6-3 1 0,-1-1 2 16,-2-2 71-16,-1 0-70 0,0-2-2 0,-2 0 2 16,1 0-3-16,-4 1 4 0,1 2 0 0,2 0-1 15,3 2 1-15,3 3 0 0,0 3 6 0,3 2 2 16,3 6 2-16,2 4 0 0,2 1 0 15,1 2 0-15,3 0 0 0,0 0-3 0,1 0-3 16,-2-2-5-16,-1-2-3 0,-1-4-2 0,0 0 1 16,-1-1-2-16,-1 0 2 0,1 0 2 0,1 2 0 15,0 1 6-15,-1 2 3 0,5 2 3 0,-1 2 0 16,5 9-1-16,-4-7-1 0,0 1 2 0,4 6-3 16,-2-6-2-16,0 1 2 0,2 5-3 0,-4-5 2 15,1-3-2-15,0-1 0 0,-2-3-6 0,1-1-1 16,-2 1 1-16,2 0 1 0,-3 0-1 0,2 2 0 15,1-2 2-15,0 2 0 0,4 10 2 0,-3-9 4 16,3 9-2-16,-4-7-2 0,4 7 5 16,0 0-5-16,0 0 4 0,0 0-2 15,0 0 0-15,0 0-1 0,0 0 1 0,0 0 0 0,0 0-6 16,0 0 2-16,0 0-6 0,0 0-4 16,0 0-5-16,0 0-2 0,0 0-7 0,0 0-7 15,0 0-9-15,0 0-16 0,0 0-6 0,-3-1-8 16,0 3-8-16,-1-1-12 0,2 4-5 0,-1 3 5 15,-2 2 12-15,-1 6 16 0,-2 5 10 0,-1 1 13 16,-2 2 13-16,2-2 17 0,-3 0 9 0,1 2 1 16,1-2 1-16,-2-1 0 0,3-4-1 0,1 0 4 15,0-3-2-15,0 0-2 0,3-2 3 0,-1-2 0 16,2-1-1-16,2 0 1 0,0-2 0 0,2-7-4 16,0 0 2-16,0 0 1 0,0 0 1 15,0 0 0-15,0 0 0 0,0 0 0 0,0 0 1 16,0 0 2-16,0 0-3 0,0 0 3 0,0 0-5 15,0 0 1-15,0 0 0 0,0 0 2 0,0 0-2 16,-1 8 1-16,1-8 0 0,0 0-3 0,0 0 3 16,0 0-2-16,0 0-1 0,0 0-1 15,0 0 0-15,0 0 0 0,0 0-1 0,0 0 1 16,0 0 1-16,0 0 2 0,0 0 0 0,0 0-1 16,0 0 2-16,0 0 0 0,0 0 3 0,0 0 3 15,0 0-3-15,0 0 2 0,0 0 4 0,0 0 10 16,0 0 10-16,0 0 10 0,0 0 11 0,0 0 8 15,1 3 11-15,0-3 13 0,1-3 20 16,2-1 3-16,1-1 2 0,1-1-5 0,-1-1-10 16,-1-2-10-16,1-5-11 0,-2-4-17 0,0 1-20 15,-2-7-15-15,-1-4-12 0,0-3-7 0,0 0-1 16,-2-1 1-16,0-1 0 0,1 2 1 0,-1 3 1 16,0 4-2-16,-1 4 0 0,0 6 3 0,3 14-2 15,0 0 0-15,-1-11-2 0,1 11 2 0,0 0-2 16,0 0 1-16,0 0 0 0,0 0-1 0,0 0 1 15,0 0 0-15,0 0 0 0,0 0-2 0,0 0 2 16,0 0 0-16,0 0 2 0,0 0-2 0,0 0 0 16,0 0-3-16,0 0 3 0,0 0-2 15,0 0 0-15,0 0-1 0,0-7-2 16,0 7 1-16,0 0-3 0,0 0 1 0,0 0-4 16,0 0-4-16,0 0 0 0,0 0-4 0,0 0-6 15,3-2-2-15,1 2-2 0,0 2-12 0,-1 1-3 16,3 0-3-16,0 2 1 0,2 1 4 0,4 2 7 15,2 1 0-15,0 1 7 0,-1-2 10 0,4 0 9 16,-1 1 4-16,2 0-1 0,-1 1-2 0,3-1-3 16,-2 0-2-16,-2-1-4 0,2 0 1 0,-2 0-7 15,2-1-4-15,-3 1-7 0,4-1-4 0,-3-2-4 16,0 1 4-16,-1-1-1 0,-2-1 4 16,2 0 5-16,-3-3 4 0,-2 1 10 0,-1-1 6 15,1 0 9-15,-3-1 0 0,0 0 5 0,0 0-4 16,-7 0 3-16,0 0 2 0,0 0-2 0,8 0 2 15,-8 0-2-15,0 0 48 0,0 0-46 0,0 0 0 16,0 0-4-16,0 0 3 0,0 0-1 0,0 0-1 16,0 0-1-16,0 0-45 0,0 0 43 0,0 0 0 15,0 0 0-15,0 0 0 0,1 2-2 16,-4-1 2-16,0 2-1 0,-1 0-1 0,-2-1 1 16,-1 1 1-16,-1-1 3 0,0 0-2 0,-1 1 1 15,-2 0-1-15,11-3 4 0,0 0-1 0,0 0 1 16,-6 2 0-16,0 1-4 0,-2 1 3 15,1 0 2-15,-5 1-3 0,1 3 0 0,-2 0-3 16,-3 1 1-16,1 0-1 0,-2 1 3 0,0 0-4 16,-3 0-1-16,0 2 2 0,-1-1 0 0,0 1 0 15,1-3 0-15,2 0 4 0,1 0 1 0,2 0 0 16,0-1 2-16,2-1 5 0,-1 0-2 0,-1 1 2 16,0-2-2-16,1 0 0 0,0-1 3 0,2 1 1 15,0-1 1-15,-2-1-5 0,2 1 6 0,1-1 1 16,11-4 5-16,0 0 1 0,0 0-3 0,0 0 8 15,0 0 5-15,0 0 11 0,0 0-2 0,0 0 3 16,0 0 2-16,0 0-2 0,0 0 2 0,0 0-7 16,0 0-5-16,0 0-7 0,0 0 2 15,0 0-5-15,0 0-2 0,0 0 0 16,0 0-2-16,0 0-4 0,0 0-2 0,0 0-2 16,0 0-6-16,0 0 0 0,0 0-4 0,0 0-1 15,0 0-2-15,0 0 0 0,0 0-3 0,0 0-2 16,0 0-6-16,0 0-12 0,0 0-9 0,0 0-12 15,0 0-18-15,0 0-23 0,0 0-28 0,0 0-34 16,0 0-33-16,0 0-32 0,-6-2-40 0,6 2-45 16,-1-3-55-16,1-3-60 0</inkml:trace>
  <inkml:trace contextRef="#ctx0" brushRef="#br3" timeOffset="-119779.99">8568 13493 313 0,'-6'-3'143'0,"-1"1"27"0,7 2 25 16,0 0 24-16,0 0 20 0,0 0-24 0,-5-3-21 15,5 3-17-15,0 0-15 0,0 0-12 0,-6-5-11 16,2-1-22-16,1 2-13 0,0-2-13 0,2-1-9 16,2-2-5-16,1 1-5 0,-1 0-6 15,1-1-15-15,2-1-3 0,1 0-5 0,-2 1-8 16,3-2-7-16,0-1-9 0,1 1-14 0,3-1-8 15,-2 0 1-15,3 1 0 0,-1-1 0 0,0 3-3 16,0 0 1-16,-1 2 0 0,2 0 0 16,0 2-1-16,0 1 4 0,0 1-5 0,-3 1 0 15,3 0 1-15,-2 1-4 0,0 0 0 0,0 1-7 16,-1 2-5-16,1 0-13 0,-2 2-4 0,1 1-6 16,2-1-11-16,0 3-12 0,-1 1-8 0,1 1 0 15,1 2-8-15,0-1 4 0,0-1-3 0,-2 2 5 16,0-1 12-16,0-1 14 0,-4 3 13 0,0-2 3 15,-1 0 13-15,0 1 7 0,-3 0 9 0,-3 0 1 16,2 0 0-16,0 2 1 0,-1-1-3 0,-2 0 4 16,-1 0-1-16,-1 4 2 0,0-2-2 0,-3 2 3 15,3 3 1-15,0 0-2 0,-4 3 4 0,0-4-4 16,1 3 2-16,-2-2 0 0,1 1 2 16,-1-3-2-16,0 2-3 0,0-2 4 15,-1-3-2-15,1 0 1 0,-2-1 0 0,-1 1-1 16,0-1 1-16,1 1-2 0,0 0 5 0,-2 0-6 15,1-2 3-15,0 1 2 0,-2-2-4 0,3 0 4 16,-2 0-1-16,2 2 10 0,-1-1 3 0,1 0 9 16,-2 3 3-16,-2-3-1 0,2 0 6 0,0 3-2 15,-1 0 0-15,-1-1-7 0,-1 1-4 0,-1 1 6 16,-2 0 3-16,2-2-2 0,0-1-2 0,2 0 0 16,-1 0-1-16,3-3-2 0,0 1-2 0,2-1-11 15,2-2-5-15,10-8-2 0,-9 4 0 0,2 1 0 16,7-5 0-16,0 0 3 0,0 0-1 0,0 0 1 15,0 0 3-15,0 0 8 0,0 0 7 16,0 0 6-16,0 0 10 0,0 0 8 0,0 0 5 16,0 0 9-16,0 0 6 0,0 0 4 0,0 0 2 15,0 0 7-15,0 0-2 0,0 0 3 0,0 2 5 16,3-1-8-16,-3-1-4 0,4 0-2 16,1 0-5-16,2-1-10 0,2-1-5 0,1 0-14 15,2 0-6-15,0 0-2 0,1-2-5 0,-3 0-6 16,1 2-3-16,2 0-1 0,2-1-6 0,4 0 3 15,4 0-3-15,8 0 0 0,5-3 0 0,6 1 0 16,4 0-1-16,6 1-5 0,2-1 3 16,-2-1-1-16,0 2-1 0,-1 0-1 0,-6 0 2 0,-6 1-4 15,-6 2-2-15,-5 1 4 0,-9 0-2 16,-3-1-1-16,-16 1 4 0,0 0-4 0,0 0 0 16,0 0 0-16,0 0 2 0,0 0-1 0,0 0 4 15,0 0-2-15,0 0-1 0,12 1 3 0,-12-1-2 16,0 0 1-16,0 0 0 0,0 0-2 0,0 0 0 15,0 0 0-15,0 0 0 0,0 0 0 0,0 0 0 16,0 0 0-16,0 0 0 0,0 0 2 0,0 0-2 16,0 0 2-16,0 0 0 0,0 0-1 0,0 0 1 15,0 0 2-15,0 0-4 0,0 0 1 0,0 0 1 16,0 0-2-16,0 0 0 0,0 0 0 0,0 0 2 16,0 0-3-16,0 0 4 15,0 0 0-15,0 0-5 0,0 0 2 0,0 0-1 16,0 0-7-16,0 0-8 0,0 0-4 0,0 0-14 15,0 0-21-15,0 0-27 0,0 0-44 0,0 0-39 16,0 0-52-16,0 0-70 0,0 0-89 0</inkml:trace>
  <inkml:trace contextRef="#ctx0" brushRef="#br3" timeOffset="-116166.35">3727 13310 104 0,'0'4'53'0,"0"-4"14"15,0 0 16-15,0 3 14 0,-4 0 13 0,4-3 0 16,-3 3-1-16,-1-2 6 0,4-1-3 0,-8 1-4 16,8-1-7-16,0 0-5 0,-7 0-3 0,-1-2-12 15,0-2-13-15,-5 0-16 0,5 0-7 0,-2 1 3 16,-3 0 1-16,1-1 3 0,0 0-5 0,-2-1-2 16,-2-1 0-16,-1-1-1 0,-4 0-3 15,1 1-13-15,-4-1-8 0,-1 1-11 0,0-2-5 16,-3 1 1-16,-2-1-2 0,-2 2 2 0,0-1-4 15,-2 3 3-15,1 0-2 0,0 2-1 0,2 0-1 16,0 1-1-16,0 0 2 0,-1 1-1 0,-1 2 3 16,0 1-4-16,0-1 1 0,0 2-2 0,4 1 2 15,0-1-1-15,1 2 1 0,-1 1-2 16,0 1 1-16,0 0 0 0,2 2 2 0,-1-1-2 16,-1 3 1-16,-1 1-2 0,-2 0 1 0,1 2-1 15,0-1-1-15,0-1 2 0,3 1-2 0,0 0 2 16,1 2-2-16,1-1 4 0,1 1-4 0,3 1 5 15,0 0-4-15,2 1 1 0,1 0-2 16,3-2 0-16,-1-1-1 0,2 2 1 0,2 0 0 16,3 0-2-16,-1 3 5 0,1 1 0 0,0 3 1 15,-3 2 2-15,2 0-3 0,1 1-1 0,-3 4 1 16,3 1 0-16,-1 0-3 0,-1 1 0 0,2-2-1 16,1-3-1-16,1-3 5 0,4-2-3 0,1 3 2 15,-3-1 0-15,2 1 2 0,0-3 3 0,3 0 4 16,1-2 0-16,0-3-1 0,0 0 2 0,2 0-4 15,1-1 4-15,0-2-5 0,1-1-2 0,0-3-4 16,2 0-2-16,0-1 0 0,1 0-2 16,1 1 3-16,0-1-1 0,4-1 1 0,-2 0-1 0,5 2 1 15,1-2 0-15,4 1 3 0,5 3 2 16,0-2-2-16,2 0-2 0,3-1 5 16,3-2 4-16,3 3 0 0,3-1 0 0,0-1 2 15,-1 0-2-15,3-3 3 0,-3-3-1 0,1-2 1 16,3 2-1-16,1-4-4 0,1-1 2 0,2-4-1 15,0 1 1-15,1-3 0 0,-1-1 0 0,0 1-4 16,0-2-2-16,-2 2 5 0,-4-2 0 0,-2 1-5 16,-4 1 2-16,-5 0-3 0,-1 1 2 0,-4 0-1 15,-3 2 8-15,-5 0 6 0,0 1 6 0,-1-3 12 16,0 2 4-16,-2-2 5 0,3 0 2 0,-2-1 0 16,0-3-6-16,2-1-8 0,2-3-2 0,-2 0-3 15,2-2 6-15,-3-1 6 0,1-3 0 16,-2-3-3-16,0-5 0 0,-2-5 0 0,-1-2-3 15,0-1-7-15,-3-3-8 0,-2-4-11 0,-1-2-1 16,-2-5 4-16,-2-2-1 0,-4 2 3 0,-1 3 1 16,-2 3 13-16,-1 3 3 0,-4 3 8 0,-2 3 12 15,0 3 11-15,-3 3 0 0,0 5-3 16,-4 3-4-16,-1 4-15 0,-4 0-4 0,-2 0-13 16,-7 1-19-16,-2 1-19 0,-6 0-18 0,-3 2-21 15,-6 1-16-15,-2 3-13 0,-2 2-18 0,-1 3-22 16,2 1-22-16,2 4-33 0,1 1-26 0,5 5-26 15,-2 0-44-15</inkml:trace>
  <inkml:trace contextRef="#ctx0" brushRef="#br3" timeOffset="-114366.88">11122 1704 214 0,'-19'-3'83'0,"-3"-2"16"0,0 1 10 0,-2 0 6 16,4-1 10-16,-1 1-18 0,0-1-15 15,0 2-9-15,-1-2-11 0,-4 4-14 0,1-2-2 16,0 0 0-16,3 1 5 0,-2 0-7 0,-2 2-5 16,-2 0-5-16,0-1-2 0,-1 1 4 0,-1 0-2 15,2 1-6-15,3 0-9 0,-1 0 0 0,1 0-2 16,-1 3-5-16,1-1 1 0,1 0-6 0,2 2-6 15,0-1-2-15,0 2-4 0,3-1-2 16,-4 3-3-16,2-1 2 0,-1 1-4 0,2-1 2 16,2 1 2-16,1 1-2 0,-3 0 1 0,0 4-2 15,-2 0 1-15,-2 1 1 0,-2 4 1 0,-3 0-1 16,2 1-1-16,1 1 4 0,-2-2-5 0,3 1 2 16,2-1 2-16,2-1-3 0,3 0 0 15,1 0 0-15,5 0-1 0,3 1-1 0,-3 2 4 16,0 1-2-16,1-1 0 0,1 2 0 0,-1 1 0 15,0 1 0-15,0 0 3 0,2 2-3 0,-1-2-2 16,2-3 2-16,2-1-3 0,1-2 2 0,-2 1 1 16,2 0-2-16,0-3 1 0,2-3 0 0,1-1-1 15,0-2 3-15,2 0-1 0,0 0 2 0,0 1-5 16,1 0 0-16,2-2-2 0,1 2 0 16,0 1 1-16,2 0-6 0,1 1 3 0,2 1-3 0,4 0 3 15,2 0 0-15,1 1 1 0,1 1-2 0,7 2 2 16,2-2 0-16,3 0 2 0,1 0 1 0,3-2-1 15,1-2 1-15,4 1 3 16,4 0 17-16,6-2 7 0,1-4 6 0,1-2 3 16,1-1 2-16,1-3 5 0,1-3-1 0,0 2-2 15,-1-4-14-15,-7-2-12 0,-3-2 0 0,-4-2-2 16,-4 2-1-16,-4-2 2 0,-3 0 4 0,-4-1 0 16,-2 1 8-16,-2 0 11 0,-3 1 13 0,4-3 9 15,-1 0 0-15,0-1 2 0,1 0-2 0,2-4 0 16,0 1-5-16,3-2-11 0,1-4-13 0,0-3-6 15,2 0 9-15,-6 0 18 0,1 2 19 16,-1-1 20-16,-3 0 15 0,-4 2 12 0,-4 2 11 16,0 1 5-16,-5 2-4 0,-2 0-18 0,-1 0-18 0,0-2-14 15,-2 1-7-15,-2-1-4 0,-2 1-6 16,1 0-7-16,-3-3-9 0,-2 0-5 0,-1-2-5 16,-2 1-5-16,1-1-9 0,-4-3-11 0,1-1-4 15,-4-3-4-15,2 0-1 0,-5 0 0 0,-2 1-5 16,-3-1-5-16,0 3-2 0,-2 2-3 15,2 2-8-15,-1 5-13 0,-2 4-23 0,-3 2-37 16,-2 3-15-16,-1 5-18 0,-2 4-29 0,-3 3-18 16,-5 5-23-16,-5 5-25 0,-3 5-15 0,-6 4-6 15,-1 6-43-15,-1 5-64 0</inkml:trace>
  <inkml:trace contextRef="#ctx0" brushRef="#br3" timeOffset="-111413.75">22606 10766 82 0,'0'0'16'0,"-7"5"2"0,1-2 5 16,0 1 5-16,0-1 5 0,0 1 5 0,-2-1-3 15,1 2-2-15,-4-3-1 0,3 3 1 0,-2-2 2 16,0 1 1-16,-1 0 5 0,2 0 0 0,-1-1 6 16,2 0 1-16,1 0 0 0,-1-2 3 0,8-1-3 15,0 0 0-15,0 0-7 0,0 0-2 0,0 0-3 16,0 0-2-16,0 0-1 0,0 0 0 0,0 0-1 15,0 0 0-15,0 0-4 0,0 0-1 16,0 0-5-16,0 0 0 0,-8 2-5 0,8-2-3 16,0 0 0-16,-5 2-3 0,-3 0 2 15,3 1-2-15,5-3 3 0,-7 2-4 0,7-2 2 16,0 0-1-16,-5 2-1 0,5-2-3 0,-5 3 0 16,5-3 0-16,0 0-2 0,0 0 2 0,-6 2 1 15,6-2-4-15,0 0 1 0,0 0-1 0,0 0-1 16,0 0-2-16,0 0 2 0,0 0 0 0,0 0-3 15,0 0 3-15,0 0-2 0,0 0 2 0,0 0-2 16,0 0 1-16,0 0 1 0,0 0-2 0,0 0 0 16,0 0 1-16,0 0 1 0,0 0-1 15,0 0 1-15,0 0 0 0,0 0 1 0,0 0 0 16,0 0-2-16,0 0 2 0,0 0-4 0,0 0 0 16,0 0 0-16,0 0-3 0,0 0-7 0,0 0-7 15,0 0-2-15,0 0-11 0,0 0-10 0,0 0-8 16,0 0-11-16,0 0-8 0,0 0-8 0,0 0-7 15,0 0-8-15,0 0-8 0,0 0-2 0,0 0-12 16</inkml:trace>
  <inkml:trace contextRef="#ctx0" brushRef="#br3" timeOffset="-104989.35">22421 10827 106 0,'-7'0'23'0,"0"2"4"0,-2 0 7 16,3 1 1-16,-3-3 8 0,1 3 2 0,-2-1 3 15,1-1 0-15,1 0-1 0,1 1 0 0,0 1-5 16,7-3 5-16,0 0-2 0,0 0-5 0,0 0-6 15,0 0-2-15,0 0 5 0,0 0 1 0,0 0 2 16,0 0 1-16,0 0 2 0,0 0 4 0,0 0 4 16,-5 3 1-16,5-3 2 0,0 0-2 0,0 0 1 15,0 0-4-15,0 0-3 0,0 0-4 16,0 0-4-16,0 0-1 0,-3 5-3 0,3-5-1 16,0 0 0-16,0 0 3 0,0 0 3 0,-2 2 2 15,2-2 6-15,1 5-3 0,1-2-3 0,-2-3-1 16,2 2-9-16,3 2-3 0,-5-4-8 0,6 3-5 15,-1 2-4-15,-5-5 1 0,7 2 1 16,-7-2-1-16,0 0 5 0,0 0-3 0,0 0 2 16,0 0 1-16,0 0-3 0,0 0-1 0,0 0-1 15,6-1 3-15,-6 1 2 0,7 0 5 0,-7 0 4 16,0 0 2-16,5-1 5 0,-5 1-1 0,0 0-2 16,0 0-3-16,7-2-2 0,-3-1-5 0,3 3-6 15,-1-2-5-15,-1 1-7 0,3-3 4 16,-3 3 1-16,3 1-1 0,-1-2 1 0,-2 0 3 15,3 2 4-15,1-1 3 0,2 1 1 0,5-1 3 16,1 1 8-16,6 0 3 0,2-3 1 0,2 3-2 16,2 0-4-16,3 1-2 0,3-2-1 0,2 1-7 15,1-1-8-15,3 1-2 0,0-2-6 16,-1 3 2-16,2-1 0 0,-2-1-2 0,0 0-1 0,0 1 0 16,-1 2 0-16,-2 0 0 0,0 0 2 0,-2 0-4 15,-2 0 2-15,-1-1-1 0,-4 1 1 0,0-1 1 16,0-1 1-16,-2 2-2 0,-1 0-2 15,-3-4 2-15,-3 0 3 0,-4 0 2 0,-2 1 2 16,0-1 0-16,1 0 5 0,-4 2 7 16,3 0 9-16,1-2 3 0,1 1-3 0,3 0 2 15,5 0-2-15,1 1 1 0,3-2-7 0,0 1-6 16,2-1-8-16,1 1-2 0,-2-2-2 0,-1 2 1 16,0-1-4-16,-5 1-2 0,-2 0-1 0,-1-1 2 15,-3 2-1-15,-4 0-2 0,2-2 4 0,-1 1-1 16,-3 1 0-16,3 0 3 0,0 0-3 0,-2 0 2 15,3 0-2-15,-2 0 0 0,3 2-3 0,0-2 1 16,-1 3 1-16,-2-2-2 0,3-1 3 16,-6 0 0-16,1 0 2 0,1 0-1 0,-3 0-1 15,-8 0 0-15,0 0 1 0,0 0 1 0,0 0 1 16,7-1-2-16,-7 1-1 0,8-2 0 0,-8 2 1 16,0 0-1-16,0 0 0 0,0 0 0 0,6 0 0 15,-6 0-1-15,0 0 1 0,7-3 0 0,0 2 0 16,-3 2-1-16,-4-1 1 0,0 0 0 0,7 1-3 15,1-1 1-15,-2 0 2 0,2 0-1 0,-2 1 0 16,5 0 1-16,-2 0 3 0,3 0-2 16,4-1 2-16,-1-2-1 0,1 2 0 0,-4 0 1 15,2 0-1-15,-3 0 3 0,1 0-5 0,-12 0 1 16,0 0 1-16,0 0-1 0,0 0-1 16,0 0 2-16,0 0 0 0,0 0 0 0,0 0-4 15,0 0 4-15,0 0-4 0,0 0 1 0,0 0 1 16,0 0-2-16,0 0 1 0,0 0-2 0,0 0 6 15,0 0-6-15,10 2 4 0,-10-2 1 0,0 0 1 16,0 0-2-16,0 0-1 0,0 0 2 0,0 0-4 16,0 0 4-16,0 0-2 0,0 0 0 0,0 0 0 15,0 0 0-15,0 0 0 0,0 0 0 0,0 0 0 16,0 0 0-16,0 0 0 0,0 0 0 0,0 0 0 16,0 0 0-16,0 0 0 0,0 0 1 0,0 0 1 15,0 0-2-15,0 0 2 0,0 0-2 0,0 0 0 16,0 0 0-16,0 0 2 0,0 0-4 0,0 0 1 15,0 0 1-15,0 0-3 0,0 0 3 16,0 0 0-16,0 0 0 0,0 0 2 0,0 0-1 16,0 0 2-16,0 0-2 0,0 0 1 0,0 0 0 15,0 0-3-15,0 0-73 0,0 0 72 0,0 0 0 16,0 0-1-16,0 0 1 0,0 0 0 16,0 0-1-16,0 0 3 0,0 0 75 0,0 0-76 15,3 1-1-15,-3 0 2 0,-3 2 0 0,3-3 0 16,-4 3 0-16,4-3-1 0,0 0-2 0,0 0 3 15,0 0 2-15,-5 1-2 0,5-1 0 0,0 0-3 16,0 0 0-16,0 0 1 0,0 0 1 0,0 0 1 16,0 0-3-16,0 0 0 0,0 0 3 0,0 0-1 15,0 0 1-15,0 0-1 0,0 0 1 0,-5 3-2 16,-1 1 1-16,6-4-1 0,-5 1 0 16,5-1 2-16,0 0-2 0,0 0 4 0,0 0-5 15,0 0 0-15,0 0 1 0,0 0 2 0,0 0-2 16,0 0-1-16,0 0-2 0,0 0 0 0,0 0-1 15,0 0-1-15,0 0 0 0,0 0 0 0,0 0 0 16,0 0 0-16,0 0 0 0,0 0-2 0,0 0 5 16,0 0 1-16,0 0-1 0,0 0-2 0,0 0 5 15,0 0-2-15,0 0 2 0,0 0 2 0,0 0-1 16,0 0 0-16,0 0 1 0,0 0-1 0,0 0 0 16,0 0 0-16,0 0 2 0,0 0-2 15,-7 2 0-15,7-2 0 0,0 0-2 0,0 0 4 16,0 0-4-16,-9 4 2 0,9-4-2 0,0 0-1 15,0 0 1-15,0 0-1 0,0 0 3 16,0 0-2-16,0 0 0 0,0 0 1 0,0 0 1 16,0 0 1-16,0 0-1 0,0 0 2 0,0 0-4 15,0 0 4-15,0 0-2 0,0 0 0 0,0 0 1 16,0 0-2-16,0 0-1 0,0 0 1 0,0 0-1 16,0 0-1-16,0 0 2 0,0 0 0 0,0 0-2 15,0 0 1-15,0 0 2 0,0 0-1 0,0 0 1 16,0 0 0-16,0 0 0 0,0 0 3 0,0 0-2 15,0 0 1-15,0 0-2 0,0 0 2 16,0 0-2-16,0 0 0 0,0 0 2 0,0 0-5 16,0 0 2-16,0 0-1 0,0 0-1 0,0 0 1 15,0 0 4-15,0 0-2 0,0 0-1 0,0 0 1 16,0 0 1-16,0 0 1 0,0 0-1 0,0 0-1 16,0 0-3-16,0 0 5 0,0 0-1 0,0 0-1 15,0 0 0-15,0 0 0 0,0 0 1 0,0 0 1 16,0 0-2-16,0 0-2 0,0 0 2 0,0 0 3 15,0 0-4-15,0 0 2 0,0 0-2 0,0 0 1 16,0 0 1-16,0 0-1 0,0 0 0 0,0 0-1 16,0 0 0-16,0 0-1 0,0 0 2 0,0 0-1 15,0 0 1-15,0 0 1 0,0 0-1 16,0 0-1-16,0 0 1 0,0 0-2 0,0 0 4 16,0 0-2-16,0 0-2 0,0 0 2 0,0 0 0 15,0 0 2-15,0 0 0 0,0 0 0 0,0 0-4 16,0 0 4-16,0 0-2 0,0 0-3 15,0 0 3-15,0 0 0 0,0 0 0 0,0 0 0 16,0 0 0-16,0 0 0 0,0 0 1 0,0 0 1 16,0 0-5-16,0 0 2 0,0 0-1 0,0 0 1 15,0 0 1-15,0 0-1 0,0 0-1 0,0 0 1 16,0 0 1-16,0 0 0 0,0 0 1 0,0 0-2 16,0 0 1-16,0 0 0 0,0 0 1 15,0 0 1-15,0 0 0 0,0 0-2 0,0 0-1 16,0 0 4-16,0 0-3 0,0 0 1 0,0 0-4 15,0 0 3-15,0 0-1 0,0 0 1 0,0 0 0 16,0 0-3-16,0 0 5 0,0 0-4 0,0 0 5 16,0 0-3-16,0 0 1 0,0 0-1 0,0 0 0 15,0 0 2-15,0 0-4 0,0 0 4 0,0 0-4 16,0 0 4-16,0 0-2 0,0 0 0 0,0 0 0 16,0 0 0-16,0 0 0 0,0 0 0 0,0 0 0 15,0 0 0-15,0 0 0 0,0 0 1 0,0 0 0 16,0 0-1-16,0 0 2 0,0 0-2 15,0 0 1-15,0 0 1 0,0 0-4 0,0 0 1 16,0 0 1-16,0 0 0 0,0 0-1 0,0 0-2 16,0 0 0-16,0 0 2 0,0 0 1 0,0 0-2 15,0 0 1-15,0 0-1 0,0 0 1 0,0 0 0 16,0 0 2-16,0 0-5 0,0 0 4 16,0 0-2-16,0 0-1 0,0 0 5 0,0 0-4 15,0 0 2-15,0 0-3 0,0 0 5 0,0 0-4 16,0 0 5-16,0 0-1 0,0 0-5 0,0 0 4 15,0 0 1-15,0 0-1 0,0 0 1 0,0 0-1 16,0 0-1-16,0 0 0 0,0 0 3 16,0 0-2-16,0 0 1 0,0 0-1 0,0 0 1 0,0 0-4 15,0 0 2-15,0 0 2 0,0 0-4 0,0 0 2 16,0 0-1-16,0 0 1 0,0 0-3 16,0 0 4-16,0 0-1 0,0 0 0 0,0 0 0 15,0 0 0-15,0 0 0 0,0 0 0 0,0 0 0 16,0 0-1-16,0 0 0 0,0 0-1 0,0 0 2 15,0 0-3-15,0 0 5 0,0 0-4 0,0 0 1 16,0 0 1-16,0 0 0 0,0 0 0 0,0 0-2 16,0 0 2-16,0 0-2 0,0 0 2 0,0 0 0 15,0 0-2-15,0 0 1 0,0 0-2 0,0 0 3 16,0 0 1-16,0 0 1 0,0 0-4 0,0 0 2 16,0 0 0-16,0 0 0 0,0 0 0 0,0 0 2 15,0 0-4-15,0 0 1 0,0 0-1 16,0 0 4-16,0 0-4 0,0 0 1 0,0 0 4 15,0 0 11-15,0 0-12 0,0 0-1 0,0 0 2 16,0 0-5-16,0 0 4 0,0 0-2 0,0 0-2 16,0 0-13-16,0 0 13 0,0 0 1 0,0 0-1 15,0 0 2-15,0 0 0 0,-1 3 2 16,1-3-1-16,0 0-2 0,0 0 1 16,0 0 0-16,0 0 0 0,0 0 0 0,0 0 1 0,0 0 1 15,0 0-5-15,0 0 3 0,0 0-2 0,0 0 2 16,0 0 2-16,0 0-3 0,0 0-2 0,0 0 0 15,0 0 4-15,0 0 2 0,0 0-2 16,0 0 1-16,0 0-4 0,0 0 4 0,0 0-1 16,0 0 1-16,0 0-4 0,0 0-1 0,0 0 3 15,0 0-3-15,0 0 5 0,0 0-2 0,0 0 0 16,0 0 0-16,0 0 3 0,0 0 0 0,0 0-2 16,0 0 2-16,0 0-4 0,0 0-1 0,0 0 1 15,0 0 1-15,0 0-3 0,0 0 1 0,0 0 2 16,0 0-1-16,0 0 1 0,0 0 0 0,0 0 1 15,0 0-2-15,0 0 2 0,0 0-1 0,0 0-1 16,0 0 1-16,0 0-2 0,0 0 4 16,0 0-2-16,0 0 0 0,0 0-2 0,0 0-3 0,0 0-2 15,0 0-2-15,0 0 2 0,0 0-4 16,0 0 1-16,0 0 0 0,0 0-1 0,0 0 4 16,0 0 4-16,0 0-1 0,0 0 3 0,0 0-1 15,0 0 1-15,0 0-1 0,0 0 4 0,0 0-2 16,0 0-3-16,0 0 3 0,0 0-3 0,0 0 3 15,0 0 0-15,0 0 0 0,0 0-3 0,0 0 3 16,0 0 0-16,0 0-2 0,0 0 0 16,0 0-1-16,0 0-1 0,0 0 1 0,0 0 0 15,0 0-4-15,0 0-1 0,0 0 3 0,0 0-3 16,0 0 2-16,0 0 1 0,0 0 0 16,0 0 0-16,0 0 3 0,0 0 1 0,0 0-2 15,0 0 4-15,0 0-1 0,0 0 0 0,0 0 0 16,0 0 2-16,0 0-2 0,0 0 3 0,0 0-2 15,0 0-1-15,0 0 2 0,0 0-2 0,0 0-2 16,0 0 1-16,0 0 2 0,0 0-1 0,0 0 2 16,0 0-1-16,0 0-2 0,0 0 1 0,0 0 0 15,0 0 2-15,0 0-3 0,0 0 0 0,0 0-1 16,0 0 2-16,0 0 3 0,0 0-3 0,0 0 1 16,0 0-2-16,0 0 1 0,0 0 0 0,0 0 0 15,0 0-1-15,0 0-2 0,0 0 0 0,0 0-1 16,0 0-2-16,0 0-2 0,0 0-2 0,0 0-2 15,0 0 0-15,0 0-2 0,0 0 2 0,0 0 0 16,0 0 3-16,0 0 2 0,0 0 0 16,0 0 1-16,0 0 3 0,0 0 0 0,0 0 2 15,0 0 0-15,0 0-2 0,0 0 3 0,0 0 0 16,0 0 1-16,0 0-1 0,0 0 1 0,0 0-2 16,0 0 0-16,0 0 1 0,0 0-2 0,0 0 2 15,0 0 0-15,0 0-1 0,0 0 0 0,0 0 1 16,0 0 1-16,0 0-1 0,0 0 0 15,0 0 1-15,0 0-1 0,0 0 3 0,0 0-3 16,0 0 2-16,0 0-1 0,0 0-1 16,0 0 1-16,0 0-2 0,0 0 0 0,0 0-2 15,0 0 3-15,0 0-2 0,0 0 2 0,0 0 0 0,0 0-1 16,0 0 1-16,0 0 0 0,0 0 0 16,0 0-1-16,0 0 1 0,0 0-2 0,0 0 4 15,0 0-1-15,0 0-1 0,0 0 1 0,0 0-1 16,0 0 2-16,0 0-2 0,0 0 0 0,0 0-3 15,0 0 2-15,0 0 1 0,0 0-3 0,0 0 3 16,0 0 0-16,0 0 1 0,0 0 1 0,0 0 0 16,0 0-2-16,0 0 0 0,0 0 2 15,0 0-4-15,0 0 4 0,0 0-2 0,0 0-2 0,0 0 4 16,0 0-2-16,0 0 0 0,0 0 0 0,0 0 1 16,0 0-2-16,0 0 2 0,0 0 1 15,0 0-5-15,0 0 3 0,0 0 1 0,0 0-1 16,0 0-1-16,0 0 1 0,0 0-3 0,0 0 2 15,0 0 1-15,0 0 0 0,0 0-2 0,0 0 2 16,0 0 3-16,0 0-3 0,0 0 0 0,0 0 0 16,0 0 0-16,0 0 0 0,0 0 0 0,0 0 1 15,0 0-1-15,0 0 0 0,0 0 0 0,0 0 0 16,0 0 0-16,0 0 0 0,0 0 0 0,0 0-1 16,0 0 1-16,0 0 0 0,0 0-1 15,0 0-1-15,0 0 1 0,0 0 1 0,0 0 1 16,0 0 1-16,0 0-5 0,0 0 1 15,0 0 2-15,0 0 0 0,0 0 0 0,0 0-2 0,0 0-3 16,0 0-2-16,0 0-1 0,0 0-2 16,0 0 0-16,0 0-3 0,0 0 2 0,0 0-1 15,0 0 1-15,0 0 4 0,0 0 3 0,0 0 1 16,0 0-1-16,0 0 3 0,0 0 1 0,0 0 0 16,0 0-2-16,0 0 2 0,0 0 0 0,0 0 0 15,0 0 2-15,0 0-2 0,0 0 0 0,0 0 0 16,0 0 0-16,0 0-3 0,0 0 1 0,0 0 1 15,0 0 1-15,0 0 0 0,0 0-4 0,0 0 1 16,0 0 3-16,0 0-2 0,0 0 0 16,0 0 0-16,0 0 1 0,0 0-2 0,0 0 1 0,0 0 1 15,0 0-3-15,-1 4 4 0,1-4 0 0,0 0-2 16,0 0-2-16,0 0 4 0,0 0 0 16,0 0 0-16,0 0 2 0,0 0-4 0,0 0-1 15,0 0 2-15,0 0 1 0,0 0-1 0,0 0-1 16,0 0 1-16,0 0 1 0,0 0-2 0,0 0 5 15,0 0-3-15,0 0 2 0,0 0-4 0,0 0 2 16,0 0 0-16,0 0 2 0,0 0-4 0,0 0 2 16,0 0 0-16,0 0-1 0,0 0 2 0,0 0-1 15,0 0 0-15,0 0-3 0,0 0 6 0,0 0-3 16,0 0 2-16,0 0-1 0,0 0 0 16,0 0 1-16,0 0-2 0,0 0 0 0,0 0 0 15,0 0 0-15,0 0-2 0,0 0 2 16,0 0 0-16,0 0-1 0,0 0 1 0,0 0 1 15,0 0-1-15,0 0-2 0,0 0 3 0,0 0-1 16,0 0 0-16,0 0 0 0,0 0 0 0,0 0-1 16,0 0-2-16,0 0 3 0,0 0-2 0,0 0 2 15,0 0 0-15,0 0 0 0,0 0 0 0,0 0-1 16,0 0 2-16,0 0-1 0,0 0 0 0,0 0-1 16,0 0 0-16,0 0-1 0,0 0 2 0,0 0 3 15,0 0-5-15,0 0 2 0,0 0-1 0,0 0-1 16,0 0 2-16,0 0 0 0,0 0 2 15,0 0-5-15,0 0 4 0,0 0-1 0,0 0 2 16,0 0-1-16,0 0-2 0,0 0 0 0,0 0-2 0,0 0 4 16,0 0-2-16,0 0-1 0,0 0 1 15,0 0 1-15,0 0-2 0,0 0 2 0,0 0 0 16,0 0-2-16,0 0 0 0,0 0 1 0,0 0-1 16,0 0-2-16,0 0 3 0,0 0-2 0,0 0-1 15,0 0 1-15,0 0-1 0,0 0-2 0,0 0 0 16,0 0 0-16,0 0 1 0,0 0 2 0,0 0-3 15,0 0 2-15,0 0-2 0,0 0 6 0,0 0-2 16,0 0-1-16,0 0 0 0,0 0-1 16,0 0 4-16,0 0-2 0,0 0 1 0,0 0-3 15,0 0 4-15,0 0 0 0,-2 4 0 16,2-4 0-16,0 0-3 0,0 0 1 0,0 0 2 16,0 0 2-16,0 0-5 0,0 0 2 0,0 0 1 15,0 0-2-15,0 0 4 0,0 0-4 0,0 0 4 16,0 0-2-16,0 0 2 0,0 0-2 0,0 0 2 15,0 0-1-15,0 0 1 0,0 0-2 0,0 0 1 16,0 0 0-16,0 0-2 0,0 0 4 0,0 0-3 16,0 0 0-16,0 0-3 0,0 0 5 0,0 0-2 15,0 0-2-15,0 0 2 0,0 0-1 0,0 0-1 16,0 0 2-16,0 0 0 0,0 0 2 0,0 0-2 16,0 0 1-16,0 0 1 0,0 0-4 0,0 0 2 15,0 0 0-15,0 0 2 0,0 0-2 16,0 0 0-16,0 0-2 0,0 0 1 0,0 0 2 15,0 0-1-15,0 0-1 0,0 0-1 0,0 0 1 16,0 0 0-16,0 0 2 0,0 0 0 0,0 0-2 16,0 0 1-16,0 0 3 0,0 0-2 0,0 0-2 15,0 0-1-15,0 0 1 0,0 0-2 0,0 0 4 16,0 0-1-16,0 0-1 0,0 0 0 0,0 0 1 16,0 0 0-16,0 0-2 0,0 0 2 0,0 0 0 15,0 0 0-15,0 0-1 0,0 0-1 0,0 0-1 16,0 0-2-16,0 0-4 0,0 0-3 0,0 0-1 15,0 0-3-15,0 0 1 0,0 0-2 16,0 0 3-16,0 0 0 0,0 0 4 0,0 0 1 16,0 0 1-16,0 0 1 0,0 0 0 15,0 0 2-15,0 0 0 0,0 0 2 0,0 0-2 16,0 0 4-16,0 0-2 0,0 0 0 0,0 0 3 16,0 0 0-16,0 0 0 0,0 0-1 0,0 0-1 15,0 0 2-15,0 0-1 0,0 0 1 0,0 0-1 16,0 0-2-16,0 0 2 0,0 0 1 0,0 0 0 15,0 0 0-15,0 0 1 0,0 0-2 16,0 0 2-16,0 0 2 0,0 0-3 0,0 0-2 0,0 0 4 16,0 0-4-16,0 0 1 0,0 0 2 0,0 0-3 15,0 0 2-15,0 0 0 0,0 0 2 0,0 0-2 16,0 0 2-16,0 0-1 0,0 0-1 16,0 0 3-16,0 0-3 0,0 0 1 0,0 0 1 15,0 0-2-15,0 0 3 0,0 0-3 0,0 0 2 16,0 0 0-16,0 0-1 0,0 0 4 0,0 0-4 15,0 0 2-15,0 0-2 0,0 0 2 0,0 0-1 16,0 0-1-16,0 0 0 0,0 0-2 0,0 0 1 16,0 0 1-16,0 0-3 0,0 0 3 0,0 0 0 15,0 0-1-15,0 0 0 0,0 0-1 0,0 0 1 16,0 0-1-16,0 0 2 0,0 0-4 0,0 0 0 16,0 0 3-16,0 0-1 0,0 0 0 0,0 0-2 15,0 0 1-15,0 0 1 0,0 0-1 16,0 0 0-16,0 0 0 0,0 0-1 0,0 0 2 15,0 0 1-15,0 0-4 0,0 0-1 0,0 0 4 16,0 0 2-16,0 0-3 0,0 0 0 0,0 0 1 16,0 0-2-16,0 0 4 0,0 0 2 15,0 0-3-15,0 0-1 0,0 0 1 0,0 0 1 16,0 0-1-16,0 0 0 0,0 0 2 0,0 0-4 16,0 0 4-16,0 0-2 0,0 0 1 0,0 0-1 15,0 0 3-15,0 0-2 0,0 0-1 0,0 0 0 16,0 0 0-16,0 0 3 0,0 0-2 15,0 0 1-15,0 0-1 0,0 0 1 0,0 0-2 16,0 0 1-16,0 0-1 0,0 0-1 0,0 0-1 16,0 0 2-16,0 0-1 0,0 0-1 0,0 0 2 15,0 0-1-15,0 0-1 0,0 0 1 0,0 0 0 16,0 0 1-16,0 0-2 0,0 0 2 0,0 0-2 16,0 0 2-16,0 0-2 0,0 0 1 0,0 0 1 15,0 0-3-15,0 0 2 0,0 0 1 0,0 0 2 16,0 0 0-16,0 0 1 0,0 0-2 0,0 0-1 15,0 0 0-15,0 0 3 0,0 0-2 16,0 0-4-16,0 0 1 0,0 0 0 0,0 0 4 0,0 0-1 16,0 0 0-16,0 0-2 0,0 0 0 15,0 0 2-15,0 0-1 0,0 0 0 0,0 0-1 16,0 0-2-16,0 0 1 0,0 0 1 0,0 0 0 16,0 0-1-16,0 0 2 0,0 0 0 0,0 0-3 15,0 0 2-15,0 0 1 0,0 0-2 0,0 0 1 16,0 0-1-16,0 0 1 0,0 0 0 0,0 0-1 15,0 0 1-15,-3 6-3 0,3-6 1 0,0 0 1 16,0 0 0-16,0 0-2 0,0 0-2 16,0 0 3-16,0 0 0 0,0 0 2 0,0 0 2 15,0 0-1-15,0 0-1 0,0 0 2 0,0 0 1 16,0 0-1-16,0 0-1 0,0 0 0 0,0 0-3 16,0 0 3-16,0 0 2 0,0 0-2 15,0 0 0-15,0 0 0 0,0 0 3 0,0 0-2 16,0 0 2-16,0 0-5 0,0 0 4 0,0 0-1 15,0 0-1-15,0 0 1 0,0 0-3 0,0 0 0 16,0 0 1-16,0 0 0 0,0 0-2 0,0 0 0 16,0 0 3-16,0 0-3 0,0 0 3 0,0 0 0 15,0 0-3-15,0 0 1 0,0 0-3 0,0 0-2 16,0 0-1-16,0 0-1 0,0 0-4 0,0 0 1 16,0 0 0-16,0 0-2 0,0 0 0 0,0 0 0 15,0 0-2-15,0 0 1 0,0 0 2 0,-3 4-1 16,3-4-2-16,0 0 2 0,0 0 0 0,0 0 0 15,0 0-2-15,0 0 1 0,0 0 2 16,0 0-1-16,0 0-2 0,0 0 1 0,0 0 2 16,0 0 2-16,0 0-1 0,0 0 2 0,0 0 0 15,0 0 2-15,0 0 4 0,0 0 2 0,0 0-2 16,0 0 1-16,0 0 3 0,0 0 0 0,0 0-1 16,0 0 1-16,0 0-2 0,0 0-1 0,0 0 5 15,0 0-1-15,0 0-1 0,0 0 2 0,-2 5-1 16,2-5-1-16,0 0 2 0,0 0-1 0,0 0-2 15,0 0-1-15,0 0 5 0,0 0-5 0,0 0 2 16,0 0 2-16,0 0-2 16,0 0 1-16,0 0 1 0,0 0-2 0,0 0 0 15,0 0 3-15,0 0-2 0,0 0 1 0,0 0-1 16,0 0 2-16,0 0-1 0,0 0 1 0,0 0-3 16,0 0-1-16,0 0 1 0,0 0 1 0,0 0 1 15,0 0-2-15,0 0 0 0,0 0 1 0,0 0 0 16,0 0 2-16,0 0 1 0,0 0-1 0,0 0-1 15,0 0 1-15,0 0 0 0,0 0 1 0,0 0 0 16,0 0 2-16,0 0-1 0,0 0 1 0,0 0 4 16,0 0-2-16,0 0 1 0,0 0-2 0,0 0 3 15,0 0-3-15,0 0-3 0,0 0 1 0,0 0-3 16,0 0 1-16,0 0-1 0,0 0-1 0,0 0-2 16,0 0 3-16,0 0 0 0,0 0-1 15,0 0-2-15,0 0 1 0,0 0 1 0,0 0-1 16,0 0 2-16,0 0-3 0,0 0-1 0,0 0 2 15,0 0 3-15,0 0-3 0,0 0-2 0,0 0 4 16,0 0-1-16,0 0-1 0,0 0 3 0,0 0-3 16,0 0-1-16,0 0-1 0,0 0 4 0,0 0-2 15,0 0-2-15,0 0 1 0,0 0-2 0,0 0 3 16,0 0-1-16,0 0 1 0,0 0 0 0,0 0 0 16,0 0 0-16,0 0 0 0,0 0-2 0,0 0 2 15,0 0 2-15,0 0-2 0,0 0-2 0,0 0 1 16,0 0 1-16,0 0 0 0,0 0 1 0,0 0-2 15,0 0-1-15,0 0 2 0,0 0 0 16,0 0 0-16,0 0 0 0,0 0 0 0,0 0 2 16,0 0-1-16,0 0 1 0,0 0-1 15,0 0-1-15,0 0 2 0,0 0-4 0,0 0 2 16,0 0 0-16,0 0-1 0,0 0 1 0,0 0-2 16,0 0 2-16,0 0-1 0,0 0 2 0,0 0-1 15,0 0-1-15,0 0 2 0,0 0-2 0,0 0 1 16,0 0 0-16,0 0 0 0,0 0 0 0,0 0 1 15,0 0-1-15,0 0-1 0,0 0-1 0,0 0-1 16,0 0-5-16,0 0-3 0,-1-2-12 0,1 2-4 16,-1 0-14-16,2 0-17 0,-1-3-17 15,0 3-20-15,0 0-16 0,0 0-21 0,0 0-11 16,0 0-20-16,0 0-11 0</inkml:trace>
  <inkml:trace contextRef="#ctx0" brushRef="#br3" timeOffset="-103555.69">25193 10854 56 0,'-7'-3'21'0,"7"3"7"16,-8-2 6-16,1 0 7 0,7 2 6 0,-8 0 1 16,8 0 4-16,-7-2 3 0,-2 2 3 0,-1 0 0 15,-1 0-1-15,1 0-2 0,-3 4-3 0,1-3-6 16,-4 3-7-16,2-1-8 0,-1-1-7 16,1 2-5-16,0-1 2 0,2 1-1 0,-3-1 1 15,1 1 3-15,0-1-3 0,2 1 6 0,2-1 6 16,1 0 4-16,9-3-3 0,-8 4 1 0,8-4-4 15,0 0 0-15,0 0 2 0,0 0-6 0,0 0-3 16,0 0 0-16,-5 5 3 0,5-5-3 16,0 0 7-16,-3 3 5 0,2 2 10 0,5-3 6 15,1 0 0-15,3-1 2 0,0 2 8 0,0-2 13 16,1-2-1-16,1 1-9 0,-1-3-6 0,0 2 5 16,3-1 2-16,2 2 3 0,3 0-5 15,2-2-6-15,0 0 2 0,2 2 0 0,-1 2-3 16,6-1-7-16,5 1-4 0,3-1-2 0,7-1-1 15,3 0-7-15,6 0 1 0,4 2-1 0,7 1-1 16,7-1 3-16,6 0-4 0,7 0-7 0,3-1-7 16,6 2-6-16,-1 1-7 0,1 0-3 0,-2 0 2 15,-1 0-6-15,-3-1 0 0,-2 0 1 0,-5 0-2 16,-8 1 1-16,-8 0 0 0,-5-1 0 0,-9 0 0 16,-6-1-2-16,-5 0 1 0,-9 0-1 0,-4 0 2 15,-6-1 2-15,-4 0-2 0,-1-1 7 0,-12 0 4 16,0 0 5-16,0 0 5 0,0 0 6 0,0 0 4 15,0 0 2-15,0 0-33 0,0 0 34 16,0 0-5-16,0 0 0 0,0 0-7 16,0 0-5-16,0 0-3 0,0 0-5 0,0 0 36 15,0 0-41-15,0 0-1 0,0 0-1 0,0 0-2 16,0 0-2-16,0 0-1 0,0 0 3 0,0 0-1 16,0 0 1-16,0 0-1 0,0 0 2 0,0 0-1 15,0 0 0-15,0 0 0 0,0 0 1 0,0 0-2 16,0 0 1-16,0 0 0 0,0 0-1 0,0 0 3 15,0 0 1-15,0 0-1 0,0 0-1 0,0 0 2 16,0 0-3-16,0 0 1 0,0 0-1 16,0 0-1-16,0 0 1 0,0 0 0 0,0 0-3 0,0 0 3 15,0 0 0-15,0 0 0 0,0 0-1 16,0 0 1-16,0 0-2 0,0 0 2 0,0 0 3 16,0 0-4-16,0 0-1 0,0 0 4 0,0 0 0 15,0 0-2-15,0 0 2 0,0 0-2 0,0 0-2 16,0 0 2-16,0 0 3 0,0 0-3 0,0 0-3 15,0 0 5-15,0 0-4 0,0 0 2 0,0 0 2 16,0 0-1-16,0 0-2 0,0 0-1 0,0 0 4 16,0 0-2-16,0 0 0 0,0 0 1 0,0 0-1 15,0 0-1-15,1 0 1 0,-1 1 0 0,-1-1 0 16,1 0-3-16,0 0 2 0,0 0-2 16,0 0 3-16,0 0-2 0,-5-1 2 15,5 1-1-15,0 0 0 0,0 0 1 0,0 0 0 16,0 0-2-16,0 0-1 0,0 0 3 0,0 0-2 15,0 0 0-15,0 0 2 0,0 0-1 0,0 0 1 16,0 0 0-16,0 0 0 0,0 0-2 0,0 0 2 16,0 0-1-16,0 0-1 0,0 0 1 0,0 0-2 15,-5 0-1-15,5 0-1 0,0 0-2 0,0 0-1 16,0 0 2-16,0 0-4 0,0 0 1 16,0 0 1-16,0 0 1 0,0 0-1 0,0 0 4 0,0 0-1 15,0 0-2-15,0 0 3 0,0 0 0 0,0 0-3 16,-5 0 0-16,5 0 0 0,0 0-3 0,0 0 1 15,0 0 1-15,0 0 1 0,0 0-3 0,0 0-1 16,0 0 1-16,0 0 0 0,0 0 0 16,0 0-3-16,0 0 2 0,0 0-6 0,0 0 3 15,0 0-3-15,0 0-3 0,0 0-4 0,0 0-2 16,0 0-3-16,0 0-11 0,0 0-4 0,0 0-10 16,0 0-8-16,0 0-6 0,0 0-15 0,0 0-13 15,-5-2-11-15,5 2-11 0,0 0-17 0,-7 0-18 16,7 0-19-16,0 0-32 0,0 0-28 15</inkml:trace>
  <inkml:trace contextRef="#ctx0" brushRef="#br3" timeOffset="-92531.47">10476 13336 167 0,'-1'12'45'0,"0"1"12"0,-1-1 5 16,2 1 3-16,0-1 7 0,-1-1-4 0,0 1-3 16,0-2 2-16,1-10-5 0,0 0 0 0,0 8 16 15,0 0 24-15,0-8 16 0,0 0 13 16,0 0 19-16,0 0 17 0,0 0 20 0,0 0 11 15,0 0-7-15,0 0-12 0,0 0-8 0,0 0-10 16,2-3-23-16,0-4-28 0,1-4-31 16,1-4-22-16,0-4-13 0,0-9-16 0,3-4-15 15,-1-6-12-15,0-8-1 0,1 0 0 0,1-3 0 16,1-5-6-16,2-7-12 0,1-6-5 0,3-4 2 16,2 3-4-16,1 2-1 0,0 4 2 0,-1 6 2 15,-1 4 5-15,-2 8 15 0,0 8 6 0,-5 8 1 16,-1 11 4-16,-8 17 3 0,0 0 1 0,0 0-2 15,0 0 2-15,0 0-5 0,0 0-1 16,0 0-1-16,0 0-3 0,0 0-2 0,0 0-4 16,0 0-1-16,0 0-4 0,0 0-5 0,0 0-1 15,0 0-5-15,0 0 0 0,0 0-4 0,0 0-1 16,0-10-7-16,-2 6-2 0,-3 3 1 0,-2 0-2 16,1 3 3-16,-2 2 0 0,-1-1 4 0,-3 2 1 15,-4 1 12-15,-2 2 4 0,1 1 3 0,-1 0 4 16,-2 1 2-16,-3 1 1 0,3-1 0 0,-2-1 1 15,2-1-2-15,4 0-2 0,2-1 2 0,4-1-1 16,10-6 1-16,0 0-1 0,0 0-2 16,0 0-2-16,0 0 2 0,0 0 1 15,0 0 2-15,0 0 1 0,0 0 3 0,-2 2 5 16,2-1 15-16,1-2 22 0,4 1 15 0,3 0 13 16,1-1 21-16,0 0 9 0,0-3 9 0,0 1 5 15,3-3-5-15,-5 1-16 0,3-2-13 0,1-2-11 16,2-3-21-16,3-5-14 0,1-2-9 0,4-3-11 15,0-1-7-15,2-1-6 0,1 0 1 0,-1 1-5 16,-2 2 0-16,-2 2 0 0,-4 4-2 0,-3 4 1 16,-12 11-1-16,0 0 0 0,0 0-3 0,0 0-2 15,0 0-4-15,0 0 0 0,0 0-12 16,0 0-14-16,9-4-15 0,-2 5-13 0,-3 4-4 0,0 3 4 16,2 6 7-16,-1 1 0 0,2 3 11 15,1 2 11-15,2 1 11 0,0 3 15 0,4-3 4 16,1 1-1-16,2 0-1 0,-2-3-2 0,0-2 0 15,-2 0 0-15,2-1 6 0,-3-2 0 0,2-1-2 16,-2-1 5-16,-4-2-5 0,3-3 6 16,-4 1-1-16,1-2 2 0,-3 0 1 0,-5-6 0 15,0 0 1-15,0 0-3 0,0 0 4 0,0 0 2 16,0 0 1-16,0 0 0 0,0 0 4 0,0 0 0 16,-2 0 5-16,-1 1 1 0,-2 0 0 0,0-2-1 15,-1-1-2-15,-4-1 2 0,0 1-2 0,-1 0-1 16,0-2-5-16,0 1 1 0,11 3-4 15,-8-1-3-15,-1-1-1 0,-2-1 2 0,-6 0-3 16,-3 0-3-16,-3 0 2 0,-4 1-2 0,-2 1 3 16,-4-1 0-16,0 0 1 0,1 0 0 0,-1 0 1 15,1 1-1-15,2 1-1 0,2 0 2 0,3 1-2 16,7-3 3-16,-1 1-2 0,3 0-1 0,1 2-1 16,15-1 2-16,-12-1 2 0,12 1-3 0,0 0 3 15,0 0-5-15,0 0 4 0,0 0-1 0,0 0 1 16,0 0-2-16,0 0 0 0,0 0-3 0,0 0-16 15,0 0-19-15,0 0-28 0,0 0-45 0,0 0-51 16,0 0-63-16,-11-1-89 0</inkml:trace>
  <inkml:trace contextRef="#ctx0" brushRef="#br3" timeOffset="-90931.24">10512 13840 110 0,'0'0'39'0,"0"0"8"0,-5-3 7 15,5 3 6-15,0 0 10 0,0 0-7 0,0 0-5 16,0 0-4-16,0 0-6 0,0 0-3 0,0 0-2 16,0 0-5-16,0 0-7 0,0 0-1 0,0 0-1 15,0 0 0-15,0 0 2 0,0 0 0 0,0 0 0 16,-4-1 3-16,4 1 5 0,0 0 4 0,0 0 1 15,-3 0 5-15,3 0 4 0,-6 0-1 0,6 0 5 16,0 0-4-16,0 0-3 0,0 0-3 0,0 0-6 16,0 0-6-16,0 0-7 0,-6 2-2 0,6-2-8 15,0 0-4-15,0 0-1 0,0 0-6 16,0 0-2-16,0 0-2 0,0 0 1 0,0 0-1 16,0 0 0-16,0 0 1 0,0 0 1 0,0 0 3 15,0 0 5-15,0 0 1 0,0 0 3 0,0 0 9 16,0 0 5-16,0 0 7 0,0 0 6 0,0 0 4 15,0 0 3-15,0 0 8 0,0 0 4 0,0 0-1 16,0 0 4-16,0 0 6 0,0 0 5 16,0 0 3-16,0 0 4 0,0 0-2 0,-3-2-3 15,3-2-7-15,-1 1-10 0,2-4-11 0,4-4-11 16,1-4-11-16,0-4-10 0,2 0-5 0,3-5-8 16,3 1-2-16,0-4-1 0,1 1-5 0,3-4 2 15,1 0-7-15,4 2-1 0,1 1-6 16,-2 1 2-16,2 2 1 0,-1 3-2 0,-3-2 0 15,-1 9-3-15,1 4-6 0,-4 1-7 0,-1 3-14 16,-4 5-13-16,2 0-13 0,-6 3-11 0,2 1-14 16,1 1-10-16,-1 3 7 0,-2 2 11 0,1 4 11 15,0 2 15-15,-3 5 12 0,0 2 10 0,-3 3 18 16,1 3 7-16,-1-3 5 0,-2 4-1 0,-3-2 2 16,-2 2 0-16,-3-1 2 0,-2 0 2 0,-1 0 0 15,-1-3 4-15,-3 0 1 0,-3 0-1 0,-1 0 3 16,-3 1-1-16,-1 0 1 0,-1 0-4 0,-2-1 3 15,-2-1 3-15,-3 1 5 0,1 0 5 16,-1-3 1-16,2 0-2 0,3-2 1 16,0-2 2-16,5-3-2 0,3-2-2 0,3-2-7 15,15-11 0-15,0 0 8 0,0 0 18 0,0 0 2 16,0 0 12-16,-5 7 20 0,5-4 17 0,5-1 20 16,5-1 5-16,2-3-2 0,3 1-1 0,3-1 16 15,8 1 6-15,7-3-3 0,7 1-15 0,2-3-8 16,0 1-8-16,7-2-10 0,7-3-12 0,1 1-18 15,3-1-11-15,0-2-8 0,-7 1 2 0,-5 0-3 16,-10 1 0-16,-2 1-3 0,-6 0 0 0,-6 3-3 16,-9 2-4-16,-15 4-8 0,0 0-6 15,0 0-6-15,0 0-1 0,0 0 2 0,0 0 0 0,0 0 0 16,0 0-2-16,0 0-4 0,0 0-5 16,0 0-7-16,0 0-9 0,4-4-19 0,-4 2-16 15,-1 0-21-15,-2 1-27 0,-3 1-33 0,1 1-42 16,5-1-50-16,-7 2-53 0,-1-1-58 0,-2 2-78 15</inkml:trace>
  <inkml:trace contextRef="#ctx0" brushRef="#br3" timeOffset="-78367.02">12536 13198 100 0,'3'10'17'0,"0"-1"-1"16,-2 1 1-16,0 0 2 0,1-3 5 0,-2 0 17 16,0-7-3-16,0 0-6 0,0 0 4 0,0 0 6 15,0 0 13-15,0 0 13 0,0 0 14 0,0 0 6 16,0 0 25-16,0 0 25 0,0 0 19 0,0 0 18 15,0 0 12-15,0 0 12 0,0 0-1 0,0 0-7 16,1-1-14-16,3 0-16 0,-3-1-17 0,1-2-17 16,1-2-9-16,-1 0-14 0,1-4-9 0,1-4-20 15,-1-8-14-15,-1-8-34 0,0-2-16 0,1-7-8 16,1-9-28-16,2-10-23 0,-3-7-12 16,5-5-1-16,-3-2 3 0,1 2 22 0,1 5 10 15,-2 8 2-15,1 6 16 0,-1 10 12 0,-1 8 4 16,-3 11 5-16,-1 22-2 0,0 0 1 0,0-15-7 15,0 15-2-15,0 0-4 0,0 0-9 0,0 0-1 16,0 0-6-16,0 0-7 0,0 0-9 0,0 0-11 16,-3-6-11-16,0 7-13 0,-2 3-7 0,0 3-4 15,-2 2 4-15,-4 6 7 0,-2-1 12 0,-3 4 9 16,-3 3 14-16,-1 3 16 16,-2 1 10-16,-1-3 7 0,-1 4 0 0,-2 1-1 0,1-3-2 15,2-3 4-15,3 0 1 0,4-4-4 16,4-4 4-16,1-2-2 0,11-11 0 0,0 0 3 15,0 0 1-15,0 0 0 0,0 0 3 0,0 0 10 16,0 0 12-16,-7 2 14 0,5-2 21 0,3-5 8 16,3-3 7-16,0-3 1 0,3-4-7 0,2-6-5 15,1-2-16-15,2-1-16 0,1-3-19 0,2 3-12 16,-3 2-8-16,0 0 1 0,2 1-1 0,-1 4-1 16,-1 2 5-16,-1 3-3 0,1 3 1 0,0 2 1 15,-3 1 0-15,1 2 0 0,-1 1 0 0,-1-1 0 16,-1 1-3-16,0 0 6 0,2 1-2 15,-9 2 1-15,0 0 1 0,7-1 0 0,-7 1-2 16,7 1 1-16,-2 1-1 0,3 2-4 0,-3 1-1 16,4 1-3-16,0 1-2 0,4 1-1 0,1 4 3 15,2-1-1-15,0 1-1 0,3-1 2 0,-2 1 2 16,2 0 2-16,0 0-3 0,-1-1-7 16,-2-1-2-16,-2 0-6 0,-1-4-5 0,-5-1-1 15,-8-5 2-15,0 0-1 0,0 0 4 0,0 0 6 16,0 0 5-16,0 0 8 0,0 0 7 0,0 0 3 15,0 0 2-15,0 0 1 0,0 0 4 0,0 0 0 16,0 0 9-16,0 0 2 0,0 0 1 16,0 0-2-16,2 3 0 0,-3-2 0 0,-2-1-5 0,-5-1 1 15,-7 0-10-15,-7-1-6 0,-5 2-5 16,-8 1-1-16,-4 1-1 0,-4 0 1 0,-2 4-1 16,0 1 0-16,-5 0 0 0,2 1 2 0,3-1 3 15,6 0 2-15,4-1 3 0,5-1-1 0,6-1-1 16,2 1 1-16,7-2-1 0,15-3 2 0,0 0 2 15,0 0-5-15,0 0-2 0,0 0-1 0,0 0-10 16,0 0-12-16,0 0-18 0,0 0-18 0,-9-2-25 16,7 0-30-16,4-2-31 0,3 1-36 0,1-1-36 15,0 0-48-15</inkml:trace>
  <inkml:trace contextRef="#ctx0" brushRef="#br3" timeOffset="-71888.64">14660 13049 149 0,'0'0'61'0,"0"0"21"0,0 0 21 0,0 0 19 15,0 0 20-15,0 0 10 0,0 0 5 16,0 0-4-16,0 0-5 0,0 0-12 0,0 0-13 15,0 0-14-15,0 0-21 0,0 0-20 0,0 0-19 16,0 0-14-16,0 0-13 0,-3 6-8 0,1 0-11 16,2-6-5-16,0 0-1 0,-2 6-1 0,-2-1 0 15,4-5-1-15,-1 5 3 0,1-5-3 0,0 0 4 16,0 0 1-16,0 0 1 0,0 0 1 16,0 0 2-16,0 0 2 0,0 0 6 0,0 0 12 15,0 0 19-15,0 0 15 0,0 0 17 0,0 0 18 16,0 0 13-16,0 0 15 0,0 0 7 0,1 0 5 15,0-2-8-15,1-6-21 0,-1-6-16 16,0-3-20-16,1-9-18 0,0-7-19 0,2-9-19 16,1-11-26-16,-1-6-13 0,1 2 2 0,-2 1 2 15,0 3 1-15,1 6 3 0,-1 4 2 0,1 7 3 16,-1 7 11-16,0 9 3 0,-3 20-3 0,0 0-7 16,0 0-1-16,0 0-5 0,0 0 1 0,0 0-5 15,0 0-4-15,0 0-7 0,0 0-4 0,0 0-3 16,0 0-5-16,-2-9-4 0,2 9-2 0,0 0-3 15,-2-2-4-15,-2 4-3 0,1 3 7 0,-1 1 4 16,0 2 10-16,-4 1 5 0,1 3 5 0,-1 0 8 16,-1 3 6-16,0-2 12 0,0 0 2 15,0 1 2-15,-2 1-2 0,2-3 1 0,-2 0 1 0,3-1-4 16,0-3 2-16,8-8-1 0,-6 6-1 16,1 0 2-16,5-6 0 0,0 0 1 15,0 0 1-15,0 0 2 0,0 0 0 0,0 0 1 16,0 0 0-16,0 0 2 0,0 0-1 0,0 0 8 15,0 0 12-15,0 0 9 0,0 0 13 0,0 0 13 16,0 0 7-16,-2 0 10 0,4-1 12 0,0-3 4 16,2-4-10-16,1-3-13 0,3-2-13 0,0-4-13 15,1-1-9-15,2-4-11 0,2-2-13 0,-1 1-14 16,-2 0-3-16,2 0 3 0,0 2 1 0,-1 3 1 16,-2 3 0-16,0 2-3 0,-3 3 3 15,-6 10-2-15,0 0 2 0,0 0-2 0,0 0-1 16,0 0-6-16,0 0 1 0,0 0-4 0,0 0-5 15,8-6-5-15,-8 6-5 0,7-2-6 0,-4 3-3 16,3 4 3-16,-1 0 2 0,0 1 3 0,0 1 4 16,2 2 7-16,1 1 6 0,4 1 5 0,-3 0 3 15,3 0 2-15,1 1-2 0,0 1 0 0,0 0-1 16,-1-1-3-16,-1 2-3 0,3-1 1 0,-3-2-1 16,-2-1-1-16,1-2 0 0,-5-2 1 15,-5-6 1-15,0 0 5 0,0 0 0 0,0 0 2 16,0 0 5-16,0 0-1 0,0 0 3 0,0 0 2 15,0 0 3-15,0 0 4 0,0 0 6 16,0 0 4-16,0 0 2 0,0 0 5 0,0 0 1 0,0 0 9 16,0 5 6-16,-1-3-3 0,-3-1-2 15,-4-1-4-15,3 0 1 0,-5-1-4 0,-2 0-4 16,-4 0-10-16,-5 1-6 0,-3 1-6 0,0 1-2 16,-3 1-1-16,-4 0-4 0,-1-1-2 0,0 3 1 15,0-1 1-15,0 0-1 0,1 1-1 0,3-1 0 16,-1 0 0-16,5 0 0 0,1 1 1 0,7-2 1 15,1 1 3-15,2-3 2 0,2 1 6 0,11-2 0 16,0 0 1-16,0 0 7 0,0 0 6 16,0 0 4-16,0 0-1 0,0 0 2 0,0 0 1 0,0 0 4 15,0 0 1-15,0 0-4 0,0 0-2 0,0 0-3 16,0 0-3-16,0 0-6 0,0 0-1 16,0 0-1-16,0 0-5 0,0 0-2 0,0 0-5 15,0 0-2-15,0 0-1 0,0 0 0 0,0 0-2 16,0 0-6-16,0 0-4 0,0 0-11 0,0 0-11 15,0 0-17-15,0 0-24 0,0 0-27 16,0 0-31-16,0 0-30 0,0 0-34 0,0 0-35 16,0 0-42-16,0 0-53 0,0 0-58 0</inkml:trace>
  <inkml:trace contextRef="#ctx0" brushRef="#br3" timeOffset="-63476.56">12616 13488 188 0,'-20'2'13'0,"-1"1"3"0,1-2 8 0,2 1 10 16,2 0 13-16,0-1 15 0,4 0 27 0,0 0 23 15,1 0 15-15,3-2 10 0,8 1-1 0,0 0-5 16,0 0-2-16,0 0-9 0,-9-2-12 0,3-1-15 15,0-1-8-15,2-1-2 0,1-1 4 0,0 0 0 16,0 0-2-16,-3-2-10 0,2 0-12 16,-1-2-5-16,-2 1-7 0,2 0-3 0,-2 0 4 15,2-1 3-15,2-1 3 0,-1 0 4 0,2-2 9 16,2 1-2-16,2-2-4 0,2 1-9 0,3-2-17 16,4 0-6-16,1-1-11 0,2 2-8 15,-3 2-11-15,3 0-7 0,-1 4-2 0,-1 0 3 16,0 2-1-16,0 3-6 0,0 1 0 0,-1 2-2 15,3 2-5-15,0-1-3 0,4 2-1 0,0 0-7 16,3 1-5-16,1 2-10 0,-1 1-12 0,0 1-3 16,-3 2 0-16,2 3 3 0,-5 0-4 0,-1 1-11 15,-5 2-17-15,-1 3 6 0,-2 1 15 16,-6 2 5-16,-2 3 7 0,-2 2 1 0,-1 2 7 0,-5 1 17 16,-5 4 24-16,-1 2 8 0,-7 3-1 0,-1 2 0 15,-4-2 1-15,-2 1 3 0,-1-2-4 0,0-1 0 16,1-5-1-16,0 0-2 0,7-6 1 15,-2-3 0-15,4-3 0 0,4-3-3 0,2-3 0 16,4-2 3-16,4-2 0 0,2-2 6 16,5-8 5-16,0 0 5 0,0 0 2 0,0 0 9 15,0 4 10-15,0 0 3 0,5-2 2 0,-1-1 15 16,6-2 19-16,1-1 22 0,2-2 12 0,1 1 7 16,3-3 6-16,4 1 13 0,-3 1 10 0,5 1-15 15,0-3-21-15,2 1-22 0,3-2-13 0,4 0-6 16,5-2-11-16,3-1-17 0,2-1-11 0,4-1-3 15,0-2-7-15,1 1-2 0,-3 1-4 0,-2-3-8 16,-4 5-3-16,-7-1 0 0,-4 4 1 16,-8 0 0-16,-19 7 1 0,0 0-5 0,0 0-8 15,0 0-9-15,0 0-15 0,0 0-23 0,0 0-34 0,0 0-39 16,0 0-40-16,0 0-53 0,13-7-101 16</inkml:trace>
  <inkml:trace contextRef="#ctx0" brushRef="#br3" timeOffset="-62783.71">14487 13706 726 0,'-15'-8'129'0,"3"3"23"16,1-1 28-16,3 0 25 0,4 1 26 0,4 5-18 16,-4-7-11-16,1 1-2 0,0-2-2 0,3-2-6 15,3 2-9-15,1-3-13 0,1-3-15 0,2 0-16 16,3-3-32-16,5-5-12 0,1 2-26 0,6-4-18 16,6 0-18-16,1-2-15 0,-1-1-9 0,3 3-9 15,-2 1 0-15,-1 4-5 0,-3 4 3 0,-4 3-1 16,-1 2-2-16,-7 4 0 0,-13 6-9 0,12-1-16 15,-4 3-5-15,0 1-15 0,0 4-16 0,3 1-21 16,0 0-14-16,2 4-10 0,-1 0 4 16,0 4 11-16,1 1-9 0,-4 0-3 0,0 1 5 15,-5 1 20-15,-1 2 18 0,-5 3 11 16,-2-2 6-16,-2 2 5 0,-5-1 15 0,-2-2 18 16,1 4 13-16,-3-4 0 0,-1 0 0 0,4-1-5 15,-2-4-8-15,4-4-14 0,1-1-11 0,9-11-9 16,0 0-7-16,0 0-5 0,0 0-2 0,0 0 5 15,0 0 11-15,-2 5 21 0,2-2 16 0,3-3 18 16,3-1 13-16,3-1 10 0,1-1 10 0,1 0 0 16,1-2-3-16,2 2-9 0,0 1-6 0,-3 3-10 15,2 0-4-15,1 1-4 0,4 1-8 16,4 2 2-16,-1-2 2 0,1 2-2 0,2 2 4 16,0 0 1-16,-2 0-2 0,-1 1-1 0,-1 1-1 15,-3 2-5-15,-6 0-1 0,-4-1 1 0,-2 1-3 16,-2 0 0-16,-4 3 0 0,-1 0-1 0,-2 1 1 15,-2-1 0-15,-3 1 2 0,-3 0 1 0,-2 2 4 16,-3 1 10-16,-5 0 6 0,0 1 9 0,-3-2 6 16,-3 2 10-16,-3-2 19 0,-4 2 4 0,-6-2 1 15,4-1-8-15,0-2-7 0,0-2-8 16,0-1-5-16,0-1-8 0,0-1-19 0,0-3-4 16,6-3-7-16,3 0 1 0,2-2 0 0,4 0 2 15,3-1-2-15,0-1-5 0,5-2-14 16,0 0-16-16,4-3-24 0,2 0-37 0,-2 0-34 15,3-1-50-15,0-2-72 0,0-2-86 0</inkml:trace>
  <inkml:trace contextRef="#ctx0" brushRef="#br3" timeOffset="-59044.33">16609 13298 274 0,'8'-4'77'0,"-8"4"14"0,0 0 11 15,0 0 8-15,0 0 10 0,0 0-11 0,0 0-14 16,0 0-12-16,0 0-12 0,0 0-5 0,0 0-3 16,0 0 3-16,0 0 2 0,0 0 4 0,0 0 10 15,0 0 7-15,0 0 19 0,0 0 8 16,0 0 10-16,0 0 5 0,0 0 9 0,0 0 7 16,0 0 2-16,0 0 8 0,0 0-2 0,0 0 4 15,2-7-1-15,-2 7-2 0,3-5-8 0,-3-2-19 16,0-3-17-16,-1-2-23 0,-2-4-21 0,1-5-23 15,-2-3-18-15,1-6-19 0,0-4-15 16,3-2-10-16,0-7-8 0,0-2 1 0,0-2 0 16,1-4-3-16,1-1-3 0,0-1-4 0,1 2 0 15,1 2 8-15,0 5 3 0,-2 4-3 0,1 4-2 16,0 7 8-16,0 4 2 0,1 8 1 0,-3 5-3 16,-1 12-5-16,0 0-5 0,0 0-7 0,0 0-5 15,0 0-9-15,0 0-2 0,0 0-2 0,0 0-1 16,0 0-2-16,0 0-2 0,-2-4 2 0,2 4-4 15,-3-1-2-15,-1 1-2 0,-1 2-2 0,0 1-3 16,-3 2 3-16,-1 2 8 0,-3 2 6 16,-5 4 13-16,0 0 8 0,-3-1 7 0,-2 2 9 0,-2 2 9 15,2-1 8-15,-2 0-1 0,2-1 2 16,2-3-1-16,2-1 0 0,7-3 0 16,-1-1 2-16,12-6 1 0,0 0 0 0,0 0 2 15,0 0 8-15,0 0 17 0,0 0 8 0,0 0 14 16,-2 1 13-16,3-2 13 0,3-3 10 0,2 0 15 15,0-4-5-15,3-3-16 0,1-2-9 0,3-2-12 16,1-3-15-16,3-2-13 0,-6 3-8 0,1 1-8 16,-1 0 3-16,-1 0 1 0,1 3 2 0,-2 2 0 15,-2 3 1-15,-7 8 0 0,0 0-9 0,0 0-6 16,0 0-5-16,0 0-3 0,0 0-2 0,0 0-2 16,0 0-2-16,0 0-1 0,0 0 2 0,0 0 0 15,0 0-8-15,0 0 1 0,7-2-3 16,1 4 0-16,0 2 4 0,0 2-4 0,2 1 2 15,2 2 0-15,2 2 3 0,4 5 3 0,4-2 3 16,-1 2-4-16,1-3-7 0,-2 0-7 0,-1-1-9 16,2 0 3-16,-4-2 2 0,1-1-3 0,-2-2-1 15,-6-4 8-15,-3 2 1 0,0-3 13 16,-7-2 7-16,0 0-1 0,0 0 2 0,0 0 1 16,0 0 2-16,0 0 0 0,0 0 8 0,0 0 5 15,0 0 12-15,0 0 17 0,0 0 7 0,1 0 14 16,0-2 5-16,-4-1 9 0,-2 0-4 0,0 0-7 15,-3 0-17-15,-3-1-16 0,0-2-14 0,-6 1-13 16,-2 0-12-16,-1 2-9 0,-4 1-6 16,1 0 0-16,-5 0 0 0,-2 1-11 0,-4 0-2 15,-3 4 2-15,2-1 2 0,2 2 0 0,0-1 3 16,3 1 2-16,4-1 4 0,5 0 11 0,0 0 5 16,7-1-1-16,2 0 1 0,12-2 1 0,0 0 1 15,0 0 1-15,0 0-5 0,0 0-9 0,0 0-19 16,0 0-24-16,0 0-28 0,0 0-32 0,0 0-41 15,0 0-56-15,0 0-65 0,0 0-88 0</inkml:trace>
  <inkml:trace contextRef="#ctx0" brushRef="#br3" timeOffset="-58365.1">16791 14013 261 0,'-9'-6'104'0,"3"-1"24"15,0 1 27-15,0 0 30 0,1 1 28 0,1-1-8 16,3-1 0-16,1 7-7 0,0 0-6 0,0-6-9 16,0 1-21-16,3 0-16 0,1-1-26 0,3-2-24 15,2-2-26-15,4-5-18 0,7-1-18 0,7-3-14 16,2 0-10-16,3 0-12 0,3-1-2 15,0 2 0-15,-1 1-3 0,1 4-2 16,0 2-1-16,-4 7-11 0,-3 3-14 0,-8 4-9 16,-1 5-8-16,-5 1-6 0,-5 2-6 0,-1 1-1 15,-2 1 3-15,-3 2 9 0,-3 4 18 0,-2 0 5 16,-4 0 12-16,-3 0 5 0,-2-1 9 0,-4 1 2 16,1 0 1-16,-1-2 2 0,-3 0-1 0,1-1 2 15,2-4-1-15,-1-3-1 0,5-2 0 16,11-7 0-16,0 0-1 0,0 0 1 0,0 0-5 0,0 0-7 15,-2 3-11-15,0-1-6 0,5-2-8 0,-1-1-4 16,2-2 1-16,5 0-2 0,2-3 2 0,5 2 6 16,4 1 10-16,1-1 6 0,-6 3 7 15,3 1 4-15,3 1-6 0,4 0 3 0,1 2 0 16,0 3 1-16,0 1 1 0,0 2 1 0,-3 0 1 16,-4 2-1-16,-4 0 7 0,1 1-2 0,-9 0 4 15,-3 4 19-15,-4-1 8 0,-5 1 10 16,-4-1 5-16,-6 1 18 0,-3 2 20 0,-5 0 9 15,-2 0 5-15,-4 2-7 0,-2-1 2 0,-3-1 1 16,-4 0-3-16,-7-2-13 0,-4-2-19 0,-3-2-6 16,2-1-6-16,-1 1-11 0,1-4-10 0,-2-3-17 15,-3-3-33-15,-2-1-42 0,2-2-69 0,2-2-107 16</inkml:trace>
  <inkml:trace contextRef="#ctx0" brushRef="#br4" timeOffset="-48383.26">3014 15887 194 0,'5'-6'60'0,"-5"6"12"0,0 0 14 0,0 0 13 0,0 0 14 16,0 0-4-16,0 0-4 0,0 0-2 15,0 0-5-15,0 0-8 0,0 0-6 0,0 0-7 16,0 0 0-16,0 0 5 0,0 0 3 0,0 0 2 16,0 0 1-16,0 0 1 0,0 0-1 0,0 0 1 15,0 0-4-15,0 0-7 0,0 0-9 0,0 0-5 16,0 0-1-16,0 0-1 0,0 0 1 0,0 0-1 16,0 0 2-16,0 0-5 0,-1-3-2 0,-1-1-5 15,2 4-7-15,0 0-2 0,0 0-4 0,0 0-8 16,0 0-7-16,-3-3-4 0,0 3-4 0,3 0-4 15,0 0 2-15,0 0-1 0,0 0-3 16,0 0 0-16,0 0-4 0,0 0 0 0,0 0-2 0,0 0-3 16,0 0-1-16,0 0-3 0,0 0 3 0,0 0-39 15,0 0 37-15,0 0-1 0,0 0-1 16,0 0 0-16,0 0-5 0,0 0 0 16,0 0-8-16,0 0 38 0,0 0-44 0,0 0-5 15,0 0-6-15,0 0-4 0,0 0-6 0,0 0-1 16,0 0-8-16,0 0-9 0,0 0-6 0,0 0-10 15,0 0-2-15,0 0-13 0,0 0-9 0,0 0-13 16,0 0-5-16,0 0-9 0,0 0-10 0,-2-4-6 16,-1 1-14-16,3 3-34 0,-7-3-21 0</inkml:trace>
  <inkml:trace contextRef="#ctx0" brushRef="#br4" timeOffset="-47631.86">2853 16943 165 0,'0'0'76'0,"0"0"19"0,0 0 19 0,0 0 23 15,0 0 23-15,0 0 4 0,0 0 6 0,0 0 7 16,0 0 4-16,0 0 4 0,-10 4-4 0,4-3-13 16,6-1-11-16,0 0-14 0,0 0-17 0,-9 2-20 15,9-2-14-15,0 0-14 0,0 0-9 16,0 0 1-16,0 0-4 0,0 0-8 0,0 0-7 15,-1-1-1-15,2-1-5 0,1-1-8 16,2 0-10-16,2-2-10 0,4-3-5 0,6-4-2 16,8-5-1-16,3-3-2 0,5-7-4 0,1 1-1 15,5-6 5-15,7-4 3 0,2-2-5 0,5-3 0 16,-2 2 2-16,0 0-4 0,-6 3 1 0,1 4 2 16,-6 2-3-16,-4 4-2 0,-7 4 3 0,-5 4-1 15,-4 3 0-15,-6 5 0 0,-13 10 1 16,11-10-1-16,-11 10 0 0,0 0-6 0,0 0-8 0,0 0-11 15,0-2-6-15,0 2-17 0,-1-1-20 0,-2 0-24 16,-2 2-26-16,-1 0-23 0,2 1-28 16,-4 2-25-16,8-4-31 0,-8 3-40 0,-3 1-56 15</inkml:trace>
  <inkml:trace contextRef="#ctx0" brushRef="#br4" timeOffset="-47356.51">2926 16893 767 0,'-17'12'112'0,"4"-3"25"0,13-9 28 16,0 0 25-16,0 0 29 0,0 0-34 15,0 0-8-15,-2 2-10 0,0-4-6 0,9-4-19 0,6-4-25 16,5-4-15-16,6-5-20 0,6-6-4 16,5-5-13-16,7-6-8 0,7-4-2 0,-1 1 0 15,1-1-3-15,3-2-9 0,-4 3-9 0,-1 2-13 16,-5 1-6-16,-3 7 1 0,-7 4-9 0,-9 5-4 15,-4 2-3-15,-3 6 1 0,-3 2 2 0,-13 10-2 16,0 0 1-16,0 0-2 0,0 0 1 0,0 0-1 16,0 0 3-16,0 0 0 0,0 0-11 0,0 0-12 15,0 0-23-15,0 0-27 0,0 0-32 0,0 0-37 16,0 0-50-16,0 0-66 0,0 0-70 0</inkml:trace>
  <inkml:trace contextRef="#ctx0" brushRef="#br4" timeOffset="-45982.75">6898 3040 351 0,'-13'7'70'0,"4"-3"17"15,1 0 17-15,2-1 9 0,6-3 10 0,0 0-16 16,0 0-9-16,-7 4-10 0,7-4-9 16,0 0-10-16,0 0-10 0,0 0 1 0,0 0 3 15,0 0 1-15,0 0 5 0,0 0 5 0,-1-2 8 16,3 0 1-16,1-3 7 0,2-1-6 0,4-4-7 15,6-4-8-15,7-7-7 0,7-5-7 16,10-11-11-16,6-7 3 0,5-4-3 0,6-4 5 16,9-5-1-16,6-5 6 0,6-2 5 0,2 0 5 15,-4-1 11-15,1 4-4 0,-8 5-8 0,0 4-7 16,-4 3-3-16,-5 4-2 0,-7 5-7 0,-11 6-3 16,-5 7-8-16,-8 4-5 0,-4 5 3 0,-6 3-1 15,-4 4-2-15,-14 11-1 0,0 0-2 0,0 0-3 16,0 0-7-16,0 0-3 0,0 0-4 0,0 0-1 15,0 0-1-15,0 0-3 0,0 0-8 0,0 0-7 16,4-6-15-16,-5 5-14 0,-6 1-23 0,1 0-25 16,-1 1-26-16,0 0-23 0,-1 1-33 0,0 1-37 15,-3 0-24-15,1 3-26 0,3-1-23 0,0 1-25 16</inkml:trace>
  <inkml:trace contextRef="#ctx0" brushRef="#br4" timeOffset="-45675.83">7344 2940 382 0,'-20'22'123'0,"0"-7"29"0,6-4 20 0,14-11 25 15,0 0 22-15,0 0-7 0,0 0 0 0,0 0-9 16,-5 3-8-16,3-3-18 0,7-6-10 0,2-3-25 16,7-5-20-16,4-7-23 0,7-5-27 15,5-5-15-15,4-7-18 0,4-2-5 0,-1-1-7 16,5-3 7-16,-1-2 3 0,3 0 0 0,0-1 0 15,0 2-4-15,-3 5 1 0,-5 4 3 0,-3 4 7 16,-3 2 1-16,-3 2 8 0,-5 3 2 0,-2 4 3 16,-4 5 3-16,-6 3-3 0,-2 4-5 0,-8 9-10 15,0 0-8-15,0 0-9 0,0 0-7 0,0 0-7 16,0 0-7-16,0 0 1 0,0 0-2 0,0 0-1 16,0 0-6-16,0 0-7 0,0 0-8 0,0 0-15 15,0 0-22-15,0 0-37 0,0 0-35 0,0 0-34 16,0 0-36-16,0 0-46 0,0 0-58 15,0 0-64-15</inkml:trace>
  <inkml:trace contextRef="#ctx0" brushRef="#br4" timeOffset="-43632.3">6678 15306 78 0,'0'0'46'0,"-9"4"5"0,9-4 4 16,0 0 3-16,0 0 2 0,0 0-7 0,0 0-9 16,0 0-2-16,0 0 10 0,0 0 16 0,0 0 20 15,0 0 20-15,0 0 13 0,0 0 21 0,0 0 13 16,-3 0 5-16,7-1-5 0,-1-1-3 0,2-1-8 16,-1-1-7-16,1 1 0 0,1-3 3 0,1-1-1 15,2-3-6-15,1-1-14 0,1 0-15 0,-2-3-14 16,1-2-13-16,4-2-16 0,-2-4-24 0,2 1-17 15,0-1-10-15,0 2 0 0,0 2-2 16,-3 1 4-16,-5 4-4 0,2 2 0 0,-8 11 2 16,0 0 0-16,0 0 0 0,0 0-1 0,0 0-5 15,0 0-10-15,0 0-6 0,0 0-10 0,0 0-9 16,3-3-13-16,-1 5-21 0,-2 3-13 0,0 8 3 16,2 2 8-16,-2 4 1 0,1 6 11 0,-1 3 6 15,3 4 15-15,0 6 18 0,2 0 13 0,-2 2 1 16,1-1-3-16,2-2 5 0,-2-2-1 15,-2-1 2-15,0-4-3 0,1-1 2 0,0-4-2 16,-2-3 2-16,0-5 2 0,1-2-4 0,0-2 1 16,-2 0-2-16,0-4 1 0,0-9 2 15,0 0 2-15,-1 8-2 0,1-8 1 0,0 0 2 0,0 0 1 16,0 0 5-16,0 0 1 0,0 0 0 16,0 0 2-16,0 0 1 0,0 0-1 0,0 0 0 15,0 0 0-15,0 0-5 0,0 0-3 0,0 0-1 16,0 0-13-16,-5 6-4 0,-4-3-10 0,-5 1-13 15,-4-2-4-15,-5 0 1 0,-2 2 1 0,-2-1-1 16,0 0 10-16,0 1 3 0,0 2 9 0,3 2 11 16,-1 0 4-16,3-2 3 0,5 0 4 0,3-1 7 15,3 0 16-15,0-2 17 0,1 2 17 0,10-5 4 16,0 0 14-16,0 0 9 0,0 0 6 0,0 0 3 16,0 0-13-16,0 0-15 0,0 0-14 0,-3 1-1 15,3 0-13-15,1-2-13 0,7-1-7 16,-1 0-9-16,5 0 2 0,4 0 8 0,3-3 8 15,11 0 4-15,5-2 10 0,8 0 7 16,5 0-3-16,7-2-1 0,4 2-4 0,4-2-9 16,1 2-8-16,-4-1-9 0,-4 2-10 0,-6 0-9 15,-10 3 2-15,-12 1 2 0,-7-1-2 0,-21 3 0 16,15 0 1-16,-15 0 2 0,0 0 1 0,0 0 6 16,0 0 4-16,0 0 0 0,0 0 3 0,0 0 3 15,0 0 0-15,0 0 3 0,0 0-2 0,0 0 0 16,0 0-3-16,0 0-1 0,0 0-4 0,0 0-4 15,0 0-11-15,0 0-12 0,0 0-15 0,0 0-27 16,3 0-33-16,-3 0-32 0,-3 0-38 16,-2 0-42-16,1 0-46 0,4 0-52 0,-8 0-61 15,2 0-66-15</inkml:trace>
  <inkml:trace contextRef="#ctx0" brushRef="#br4" timeOffset="-41616.32">8563 2799 207 0,'-9'6'47'0,"2"-4"15"0,7-2 17 0,0 0 14 16,0 0 13-16,0 0-2 0,0 0 6 0,0 0 3 15,0 0 0-15,-2-1-4 0,5-1-1 16,1-2 5-16,5-4 10 0,6-5 14 0,8-5 9 16,4-5 0-16,7-4-12 0,5-5-2 0,8-2-11 15,2-3-18-15,4-1-16 0,5-2-19 0,0 1-20 16,0 2-7-16,-4 2 4 0,-3 4 7 0,-5 4-1 16,-5 4 3-16,-5 2 3 0,-9 6 6 0,-3 1 5 15,-4 1-3-15,-6 3-8 0,-3 3-14 0,0 2-2 16,-5-1-4-16,0 0-6 0,-6 6-12 0,0 0-7 15,0 0-3-15,0 0-3 0,0 0-1 0,5-5-2 16,-5 5-3-16,0 0-11 0,0 0-10 16,0 0-22-16,0 0-25 0,0 0-27 0,0 0-42 15,0 0-42-15,0 0-42 0,0 0-45 0,0 0-44 16,0-1-43-16</inkml:trace>
  <inkml:trace contextRef="#ctx0" brushRef="#br4" timeOffset="-41331.77">8881 2824 419 0,'-10'8'164'0,"10"-8"31"16,0 0 35-16,0 0 23 0,0 0 23 15,0 0-20-15,-4 3-23 0,4-5-28 0,5-3-28 16,3-9-13-16,9-4-24 0,5-3-10 16,5-2-16-16,5-4-17 0,3-1-8 0,3-5-10 15,1 2-8-15,1-1-16 0,5 0-10 0,-1 2-14 16,-2 0-4-16,-1 1-7 0,0 0-5 0,-7 4-5 15,0 2-1-15,-3 1-1 0,-6 2 6 0,-1 4 5 16,-6 3-1-16,-5 2 1 0,-1 4-1 0,-12 7 2 16,0 0-3-16,0 0-3 0,0 0-2 0,0 0-7 15,0 0-5-15,0 0-8 0,0 0-11 0,0 0-20 16,0 0-25-16,0 0-25 0,0 0-27 0,0 0-31 16,0 0-42-16,0 0-41 0,2-4-53 0,-4 4-51 15,-3 0-55-15</inkml:trace>
  <inkml:trace contextRef="#ctx0" brushRef="#br4" timeOffset="-39196.47">8672 15484 382 0,'-9'0'89'0,"1"-1"22"0,2 1 19 0,0 0 17 16,6 0 16-16,-8 0-16 0,3-2-11 0,-1-2-10 16,1 2 6-16,2-3 3 0,-1 2-4 0,-1-4 1 15,1-1-2-15,2-1-1 0,0-1-2 0,2-1-8 16,-1 1-12-16,2-3-8 0,-1 1-13 0,1-2-15 15,2-2-11-15,3 2-8 0,-1-1-7 16,0-1-4-16,3 1-13 0,-1-3-12 0,5 0-6 16,-2 0-3-16,0 2-3 0,2 3-7 15,-2 1-2-15,0 0-4 0,1 3 2 0,-2 3-4 16,0 2-2-16,0 2 0 0,-1 3-8 0,-1 1-6 16,3 1-9-16,0 1-10 0,0 2-10 0,-1 1-11 15,0 0-5-15,1 3-6 0,0 2 6 0,2 2 9 16,-3 1 5-16,-2 3 7 0,1 3 13 0,-4 3 11 15,0 2 7-15,-3 2 6 0,-1 4 4 0,-1 0 0 16,-5 1 6-16,-3 1 2 0,-1 4 2 0,-2-1 2 16,-4-1-1-16,1-1 2 0,-4-2-2 0,0-2 1 15,1 0-4-15,-2-1 4 0,-1-1-2 0,3-2-3 16,-1-4 3-16,2-3 0 0,1-1 1 16,1-1-1-16,1-3 7 0,2-1 0 0,1-2 2 15,2-2 8-15,3-3 7 0,6-7 14 0,0 0 6 0,0 0 8 16,0 0 3-16,0 3 11 0,0 1 10 15,3-3 2-15,1-2-3 0,4-2-6 16,3-1 2-16,2-3 4 0,6 0 5 0,6-5-6 16,5-1-9-16,1-4-6 0,5 0-5 0,4-2-9 15,5-3-7-15,2 1-14 0,3 1-14 0,-3-2-3 16,-1 1-4-16,-4 1-7 0,-6 1-12 0,-2 3-10 16,-2 1-8-16,-7 3-7 0,-5 1-12 0,-4 0-30 15,-3 0-40-15,-1 0-44 0,0 1-58 0,-4-1-82 16</inkml:trace>
  <inkml:trace contextRef="#ctx0" brushRef="#br4" timeOffset="-38165.12">6893 15051 67 0,'-4'7'17'16,"1"0"1"-16,1 1 2 0,-2-2 1 0,3 2 1 16,-2 3-11-16,3 1-5 0,0 1 13 0,1 1 17 15,1 0 2-15,-2 3-1 0,2-2-2 0,1-1 3 16,-3 0 2-16,1-2 2 0,-1-12-8 0,3 10-5 16,-3-10 7-16,0 0 14 0,0 0 11 0,0 0 9 15,0 0 14-15,0 0 12 0,0 0 11 16,0 0 8-16,0 0 4 0,0 0 14 0,0 0 12 15,0 0 15-15,0 0 4 0,0 0-2 0,2 2-8 16,0-3-2-16,2-3 3 0,-1-2-15 16,2-5-21-16,-1-6-28 0,3-7-21 0,1-8-21 15,1-10-9-15,6-7-27 0,0-1-25 0,2-7-11 16,-3-2-3-16,1-2-1 0,-1 4 4 0,-1 4 10 16,-1 8 5-16,-1 7 12 0,-4 8 9 0,-6 9-1 15,-1 21 1-15,-1-14 1 0,1 14-2 0,-4-8-5 16,4 8-4-16,0 0-6 0,-7-3-4 0,7 3-6 15,0 0-2-15,-9 0-8 0,-1-1 2 0,1 1-2 16,0 0 2-16,1 0 1 0,-3 0-1 0,11 0 1 16,0 0-3-16,-9-1 1 0,-1 0-11 0,-3 0-5 15,6-1-6-15,-4 3-1 0,-1 2-2 0,-3 2 1 16,-3 2 6-16,-1 2 7 0,-1 1 11 16,-1 3 5-16,-1 1 4 0,2 3 3 0,-1-1 3 15,5-1 3-15,-2-3 0 0,4-1-2 0,3-2 0 16,3-3 4-16,8-6 0 0,0 0 1 15,0 0 2-15,0 0 5 0,0 0 4 0,0 0 8 16,-4 3 6-16,4-3 2 0,4 0-1 0,-1-4 16 16,5-1 7-16,0-2 0 0,3-3 0 0,1-2-7 15,5-3 0-15,1-2 8 0,-2-2 3 0,-1 0-6 16,4-4-2-16,-1 1 7 0,1 0-1 0,1-1 5 16,5 4 0-16,-10 2-3 0,3 4 1 0,-8 1-2 15,5 6-2-15,-15 6-8 0,0 0-1 16,0 0-6-16,0 0-6 0,0 0-8 0,5-2-7 15,0 3-11-15,-3 2-5 0,-3 3-5 0,-1 0-3 16,-6 1-8-16,6 1-15 0,-5 0-2 0,7 4-3 16,0 3 3-16,9 1 0 0,-1-1-2 0,3 2-3 15,1 2-1-15,2 1 15 0,2 3 5 0,0 0 3 16,1 2-1-16,-1-3 2 0,-4-1 3 0,-2-4 6 16,0-1 4-16,0-1 0 0,-2-3-4 0,-1-2 2 15,-7-10 0-15,0 0-4 0,0 0-14 16,0 0-11-16,0 0-20 0,0 0-19 0,7 4-19 15,-1-4-36-15,-2-1-49 0,0-3-57 0,0-2-52 16</inkml:trace>
  <inkml:trace contextRef="#ctx0" brushRef="#br4" timeOffset="-37264.75">8913 15062 220 0,'-1'10'92'0,"1"-10"31"16,0 0 27-16,-3 7 26 0,3-7 22 0,0 0 0 15,0 0-3-15,0 0-2 0,0 0-14 0,0 0-19 16,0 0-20-16,0 0-19 0,0 0-10 0,2 1-7 16,0-1-5-16,-2-2-6 0,2 0-2 0,2-2 0 15,0-2 3-15,1-4-7 0,1-3-10 0,-1-4-5 16,4-5-11-16,-3-3-16 0,-1-5-10 0,1-4-12 15,4-4-7-15,0-4-1 0,-1 0-2 16,0 0-9-16,0 3-1 0,-1 3 4 0,0 5 2 0,-4 4-2 16,4 7-2-16,-4 4-1 0,-4 16 5 15,0 0-2-15,0 0-4 0,0 0 1 0,0 0-5 16,0 0 1-16,0 0-2 0,0 0-8 0,0 0-7 16,0 0-2-16,0 0-7 0,-2-8-12 15,-2 3-10-15,1 3-10 0,-3 2-12 0,1 2 1 16,-3-1-10-16,2-1-7 0,-3 2-6 0,1 0 0 15,-1 1-1-15,4-6-5 0,-3 3-4 16,-2 0 7-16,-2 1 12 0,-3 1 8 0,0 2 11 0,-4 2 9 16,0-2 14-16,0 3 13 0,-1-3 16 15,-1 6 4-15,1-3 1 0,1-2 3 0,4 1-1 16,1-1 4-16,3-1 0 0,1-1 1 0,10-3 8 16,0 0 11-16,0 0 15 0,0 0 14 0,0 0 11 15,0 0 9-15,0 0 18 0,0-1 15 0,0-1-2 16,3 0 2-16,4-3-9 0,2-5-14 0,7 1-6 15,2-7-2-15,5-4-17 0,2-1-13 0,6-4 1 16,-3 4-9-16,0 0 2 0,1-3 6 0,-2 2 5 16,-1 4 0-16,-4 1 5 0,-2 5 7 0,-5 4-8 15,-15 8-4-15,0 0-6 0,0 0-7 16,0 0-8-16,0 0-7 0,8-1-10 0,0 2-10 0,-5 1-2 16,-2 2-7-16,-1 3 3 0,0 2-3 15,2 2 0-15,3 1-1 0,-1 1 0 16,1 2-1-16,5-2-6 0,-2 2-1 0,2 1-10 15,0-1-19-15,0 2-13 0,0-2-19 0,-2 0-13 16,0 0-15-16,1 1-23 0,-2-2-31 0,3-3-40 16,-5 1-49-16,2-3-71 0</inkml:trace>
  <inkml:trace contextRef="#ctx0" brushRef="#br4" timeOffset="-34253.27">10511 2917 71 0,'-8'-2'19'0,"1"2"3"0,0-1 8 16,-1 1 7-16,8 0 8 0,0 0 3 0,-8 1 4 16,8-1 2-16,-5 1 3 0,5-1-1 0,0 0-1 15,0 0-4-15,0 0-7 0,0 0-6 16,0 0-9-16,0 0-5 0,0 0-10 0,0 0-3 0,0 0-4 16,0 0-4-16,0 0-1 0,0 0-4 15,0 0 4-15,0 0-4 0,0 0 2 0,0 0-1 16,0 0 4-16,0 0 1 0,0 0 4 0,0 0 14 15,0 0 14-15,1-1 21 0,1 0 25 0,3-3 30 16,2 1 25-16,2-1 27 0,-1 0 17 0,1-3 5 16,3-1 3-16,3-2-17 0,4-6-22 15,-3-1-28-15,3-5-30 0,3-2-26 0,1-4-19 16,1 0-19-16,3-2-18 0,4 0-1 0,-2-2-4 16,1 2 1-16,-1 0-2 0,0 3-1 15,4 2-3-15,1 2 0 0,3 0 0 0,-1 2-3 16,-1 2 2-16,-2 3-1 0,-2 1-1 0,-4 2 1 15,-1 3 0-15,-5 3 2 0,-21 7-1 0,14-5-4 16,-14 5-2-16,0 0-11 0,0 0-20 0,0 0-22 16,0 0-23-16,0 0-30 0,0 0-37 0,0 0-44 15,0 0-48-15,0 0-46 0</inkml:trace>
  <inkml:trace contextRef="#ctx0" brushRef="#br4" timeOffset="-33965.61">10601 3104 388 0,'-13'10'163'0,"13"-10"42"16,0 0 35-16,0 0 26 0,0 0 24 0,0 0-24 15,-3 4-19-15,1-4-19 0,4-3-30 0,9-4-41 16,4-7-32-16,5-2-26 0,4-5-24 16,5-4-15-16,5-2-16 0,4-5-23 0,-3 0-14 15,8-6 2-15,3-2-4 0,1-1 1 0,-1 1 1 16,-1 2 0-16,-1 3-1 0,-3 3 1 15,-6 2 0-15,-2 4-4 0,-4 4 1 0,-6 6 3 0,-4 6 0 16,-7 3-1-16,-12 7 1 0,0 0 0 0,0 0-3 16,0 0 2-16,0 0-10 0,0 0-17 15,0 0-29-15,0 0-29 0,0 0-33 0,0 0-44 16,0 0-42-16,5-5-48 0,-5 4-39 0,-8 3-45 16,-3 2-19-16</inkml:trace>
  <inkml:trace contextRef="#ctx0" brushRef="#br4" timeOffset="-31938.6">10628 15336 38 0,'-2'11'20'16,"2"-11"16"-16,0 0 10 0,0 0 14 0,-1 13 11 16,1-13 12-16,0 0 8 0,0 0 2 15,0 0-10-15,0 0-12 0,0 0-9 0,0 0-14 16,0 0-11-16,0 0-13 0,0 0-7 0,0 0-9 15,0 0-2-15,0 0-2 0,0 0 1 0,0 0 13 16,0 0 20-16,0 0 19 0,0 0 19 16,0 0 22-16,0 0 21 0,0 0 21 0,0 0 19 15,0 0 11-15,0 0 3 0,2 0-1 0,-1 0 1 16,3-2-5-16,-2-3-8 0,0 0-4 0,1-3-8 16,2-3-13-16,-1-4-22 0,1-6-21 0,1-7-20 15,-3-5-23-15,1-6-23 0,-2-8-19 0,3-8-16 16,-1-8-12-16,0-7-10 0,1-6 1 0,1-1 0 15,0 0 5-15,-1 4 2 0,1 7 1 0,-1 8 1 16,-2 8 5-16,1 8 8 0,-1 9 1 0,-2 8-2 16,-1 9-5-16,0 16-3 0,0 0-11 15,0 0-13-15,0 0-9 0,-3-8-13 0,3 8-18 16,0 0-16-16,-3 0-12 0,0 1-5 0,3-1 0 16,-4 5-6-16,-1-1 2 0,-1 4 14 0,0 1 13 15,-3 3 20-15,1 4 18 0,-3 3 14 16,0 3 13-16,1-1 16 0,-3 4 5 0,-1 2 4 15,-1 1 1-15,0 1 0 0,-1 1 1 0,3-4-2 16,-1 0 0-16,2-4-1 0,0-3-1 0,1-3 0 16,2-1 3-16,3-2-1 0,-1-4 1 0,7-9 1 15,0 0 4-15,0 0 2 0,0 0 13 0,0 0 15 16,0 0 13-16,0 0 4 0,0 0 13 16,0 0 14-16,0 0 13 0,0 2 13 0,2-4 3 15,2-1-4-15,2-2-1 0,0-3 8 0,2-3-15 16,0-2-11-16,3-5-17 0,0-3-16 0,3-4-17 15,-4 3-12-15,3-1-13 0,-4 0-10 0,1 0 0 16,-2 3-3-16,1 2 2 0,-1 3-2 0,0 3 1 16,-8 12 1-16,0 0-2 0,0 0-2 0,7-7-1 15,-1 2-1-15,-2 3 0 0,3 1 1 0,0 1-1 16,2 1 0-16,1-2 2 0,1 1 0 0,4 1 2 16,0 2 1-16,0-1 0 0,0 3-1 0,0 0-4 15,-2 0-4-15,0 1-2 0,-2 0 0 16,0 2-1-16,0-1 0 0,-3-1 0 0,-2-2 1 15,1 2 5-15,0-3 3 0,-7-3 4 16,0 0-1-16,6 2 1 0,0 1-1 0,-6-3 1 0,0 0 0 16,0 0 2-16,0 0-1 0,0 0-1 15,0 0-4-15,0 0-2 0,0 0-4 0,0 0-6 16,0 0-8-16,0 0-6 0,0 0-5 0,0 0-2 16,0 0 1-16,3 5 2 0,-4-3 4 0,-1 0 3 15,-1 0 8-15,-1 0 6 0,-5 2 5 0,1-2 5 16,-2 2 5-16,-4 0 4 0,-3 1 2 0,0-2 8 15,-1 3 5-15,-4 0-3 0,-4 0 1 16,0 1-1-16,-2-1-3 0,-1 0-2 0,-1 1-2 0,2-1-6 16,1 0-3-16,3-1 1 0,3 0-1 0,5-2-1 15,3 0-1-15,2 0 1 0,1-1 0 16,10-2 1-16,0 0-1 0,0 0 2 0,0 0-4 16,0 0-6-16,0 0-18 0,0 0-13 0,0 0-33 15,0 0-39-15,0 0-41 0,-7 5-52 0,2 0-52 16,0 3-58-16</inkml:trace>
  <inkml:trace contextRef="#ctx0" brushRef="#br4" timeOffset="-29130.55">12776 2857 29 0,'0'0'7'0,"0"0"0"0,0 0 3 0,0 0 4 15,0 0 1-15,0 0-1 0,0 0 1 0,0 0-3 16,0 0 3-16,0 0-1 0,0 0-3 0,0 0-2 15,0 0 3-15,0 0 0 0,0 0 3 16,0 2 0-16,0 0-3 0,1-2 1 0,1 1-1 16,-2-1 0-16,3-1-8 0,-3 1-7 0,0 0-13 15,0 0-6-15</inkml:trace>
  <inkml:trace contextRef="#ctx0" brushRef="#br4" timeOffset="-28544.64">12579 2882 76 0,'-12'5'42'0,"2"0"16"0,0-2 14 16,3 1 20-16,7-4 18 0,0 0 6 0,0 0 14 15,0 0 12-15,0 0 15 0,0 0 10 0,0 0 1 16,-2 0-4-16,2 0-4 0,4-3-3 0,3-3-11 15,2-3-16-15,4-4-21 0,5-6-23 0,5-8-15 16,3-5-13-16,5-4-8 0,3 0-9 16,6-3-12-16,2-3-7 0,4 1 1 0,1-1-5 15,0 3 2-15,-3 5-3 0,-5 9-5 0,-3 3-2 16,-5 5 1-16,-8 3 0 0,-5 4-1 0,-5 4 1 16,-13 6-4-16,0 0 0 0,0 0 2 0,0 0-5 15,0 0-2-15,0 0-2 0,0 0-16 0,0 0-22 16,0 0-17-16,0 0-26 0,0 0-34 0,0 0-36 15,0 0-44-15,0 0-47 0,0 0-38 0</inkml:trace>
  <inkml:trace contextRef="#ctx0" brushRef="#br4" timeOffset="-28269.64">12706 3080 126 0,'-18'25'72'0,"5"-5"37"0,1-6 43 16,12-14 33-16,0 0 39 0,0 0 7 0,0 0 13 15,-4 5 10-15,3-2 0 0,2-5-21 0,4-3-28 16,2-3-24-16,7-6-34 0,1-4-24 0,6-6-21 16,5-4-24-16,3-2-22 0,1-1-15 0,5-4-11 15,4-2-9-15,4-4 0 0,1-1-2 0,0 3-1 16,1 3 1-16,-5 0-7 0,-3 5 0 0,3 0-2 16,-2 2-1-16,-5 3-2 0,-1 2-1 15,-4 4-2-15,-3 4 1 0,-5 2 0 0,-2 3 2 16,-2 2 0-16,-16 9 1 0,12-7-3 0,-12 7 4 15,0 0-3-15,0 0-11 0,0 0-12 0,0 0-21 16,0 0-27-16,0 0-28 0,0 0-37 0,0 0-47 16,0 0-41-16,0 0-95 0</inkml:trace>
  <inkml:trace contextRef="#ctx0" brushRef="#br4" timeOffset="-26996.22">11347 14503 156 0,'4'-4'74'15,"-3"1"16"-15,-5-1 13 0,-2-4 11 0,-1-1 16 16,-1-4-7-16,-5 1-6 0,1-3 1 0,-1 0-5 16,4 6 3-16,1-2 7 0,1 2 5 0,1 0 7 15,1 0 3-15,5 9 5 0,0 0-8 0,0 0-9 16,0 0-20-16,0 0-20 0,0 0-17 0,0 0-22 16,0 0-23-16,0 0-17 0,0 0-14 0,0 0-10 15,0-1-3-15,5 3 2 0,2 5-2 0,5 12 0 16,6 8 2-16,3 9 4 15,7 10 7-15,4 8 2 0,4 6 1 0,4 8 0 16,-2 0 2-16,1 4 1 0,1 0 1 0,-3-4-2 16,-3-4 2-16,-1-1 0 0,-4-1 5 0,-2-3 2 15,0 1 0-15,-3-4 0 0,-1-4 3 0,-2-4 4 16,-2-2 0-16,0-4-1 0,-1-4 0 0,-3-6-5 16,-3-10 1-16,-1-4-1 0,-4-6-1 0,-7-12-3 15,0 0-1-15,0 0 4 0,0 0 0 0,0 0 5 16,0 0 6-16,0 0 3 0,0 0 2 0,0 0-1 15,0 0 3-15,0 0-1 0,0 0 1 0,4 4-4 16,-3-4-11-16,-1-3-13 0,-4-4-9 0,3-2-11 16,-3-8-59-16,-9-11-149 0,-3-9-40 0,-3-12-71 15</inkml:trace>
  <inkml:trace contextRef="#ctx0" brushRef="#br4" timeOffset="-26256.99">11332 14357 426 0,'-6'-7'81'15,"6"7"5"-15,-6-4 4 0,6 4 1 0,0 0-1 16,0 0-30-16,0 0-20 0,-7-3-18 0,4 3-10 16,-2 1-7-16,0 2-5 0,1 1 0 0,0 2-1 15,-3 2-2-15,4-1 0 0,0 3 2 16,0 3 4-16,0-1 4 0,-1 3 5 0,0 2 7 15,0 4 9-15,-4 1 7 0,1 1 8 0,1 0 2 16,-3 0 0-16,2-3-2 0,0-1-4 0,2-3-3 16,-2-1-9-16,2-3-5 0,5-12 1 0,0 0 8 15,0 0 6-15,0 0 14 0,0 0 17 16,0 0 18-16,0 0 18 0,0 4 17 0,2-2 0 0,1-5 12 16,0-2 7-16,2-2-1 0,-1 0-5 0,1-1-3 15,1-1-4-15,1-1-10 0,-1-3-4 0,-4-2-23 16,0-3-16-16,-1-2-14 0,0-4-15 0,1 0-17 15,-1-4-16-15,1-2-10 0,-1-1-2 0,-1 1 0 16,0 2 0-16,0 6 3 0,1 4 2 16,-1 2 3-16,0 16 3 0,0 0 1 15,0 0-2-15,0 0 5 0,0 0-1 0,0 0-1 16,0 0 0-16,0 0-5 0,0 0-1 0,0 0-4 16,0 0-3-16,0 0-7 0,0 0-3 0,0 0-7 15,5-7-18-15,-2 3-15 0,0 5-13 0,3 4 2 16,3 2 3-16,5 3 0 0,2 2 4 0,3 2 7 15,3 1 16-15,2 0 16 0,-1-3 13 0,1 2 1 16,-1 0-2-16,0-2 2 0,-3-1-4 0,-4-3 1 16,-3-1 0-16,-3-1 1 0,-10-6 2 0,0 0-1 15,0 0 1-15,0 0 2 0,9 3-1 16,-9-3 3-16,0 0 1 0,0 0-1 0,0 0 0 16,0 0 4-16,0 0 3 0,0 0-3 0,0 0 4 15,0 0 1-15,0 0 9 0,0 0 14 0,1 4 12 16,-5-2 8-16,-2-1 12 0,-1-1 12 0,-2 0 1 15,-2 0 0-15,1 0-11 0,-2 2-14 0,-2-1-11 16,1 0-10-16,5 3-14 0,-2-2-10 0,3 2-3 16,-5 2-2-16,-4 1 1 0,1 5-2 15,-2-1 0-15,-2 1-2 0,1 0-1 0,-3 0-1 16,-2 0 2-16,3 0-2 0,1-1 0 0,4-1 4 16,3-2 3-16,2-5 3 0,0 0 3 0,3-1 1 15,7-2-2-15,0 0 5 0,0 0-1 16,0 0 0-16,0 0-8 0,0 0 1 0,0 0-4 15,0 0-1-15,0 0-2 0,0 0-8 0,0 0-5 16,0 0-13-16,0 0-13 0,0 0-24 0,0 0-29 16,0 0-33-16,0 0-38 0,0 0-53 0,0 0-63 15,0 0-82-15</inkml:trace>
  <inkml:trace contextRef="#ctx0" brushRef="#br4" timeOffset="-25149.15">12338 15647 260 0,'-6'14'126'0,"-3"-2"21"0,-2 1 18 0,3-8 24 0,8-5 19 16,0 0-25-16,0 0-14 0,0 0-5 0,0 0-12 15,0 0-14-15,0 0-9 0,0 0-20 0,0 0-9 16,0 0-15-16,0 0-8 0,0 0-4 16,-4-1 6-16,4-3 6 0,4 0 3 0,-1-3 4 15,3-3-9-15,2-2-6 0,3-4-15 0,5-6-15 16,4-1-25-16,1-9-25 0,1 2-12 0,1 1-13 16,-2 0-1-16,1 4 0 0,-1 2 0 0,-3 2 0 15,0 3 3-15,-3 6 11 0,1 3-14 0,-2 11-15 16,1 1-11-16,-1 5-7 0,1 2-7 0,-2 0-5 15,3 0-4-15,-3 4 1 0,1 1 14 0,-2 1 20 16,-3 1 9-16,-4-2 4 0,-5 3 6 0,-4-3 4 16,-1 2 9-16,-2-2 1 0,-1 2 1 15,-3-2-1-15,-1 0-1 0,-2 0 4 0,1-1 1 16,0 1 1-16,-1-1-9 0,3-3-6 0,3-2-21 16,8-9-10-16,0 0-6 0,0 0-4 15,0 0-4-15,0 0 2 0,0 0 9 0,-2 5 6 16,3-1 22-16,1-3 14 0,3-1 13 0,3-2 11 15,1-2 6-15,3-1-1 0,4-1-2 0,2 1-2 16,-2 1-6-16,-3 2 0 0,-2 1-8 0,3 4-3 16,-1-2-5-16,0 2 2 0,2 4-1 0,-4 0 2 15,-1 2 0-15,0-1-2 0,-2 2 1 0,1 0 1 16,-4 1 5-16,-2-2 2 0,-1 3 0 0,-4-1 2 16,-1 1 21-16,-2-1 3 0,-2 2 0 15,1 2-1-15,-5 3 0 0,-2 2 25 0,0 2 12 16,-5 3 5-16,-1 1-8 0,-2 0 12 0,-2 0 10 15,-2-3 10-15,1 0 0 0,-4-2-22 0,1-3-7 16,-4-4-5-16,3-4-8 0,-1-5-12 0,4-2-8 16,1-2-9-16,4-2 0 0,2-2 9 0,0-3 2 15,2-4 13-15,3-3 13 0,5-2 13 0,1-2 11 16,4-1 2-16,2 0 5 0,1-1-3 16,1 1-2-16,0 2-18 0,4 5-19 0,-5 11-16 15,5-10-17-15,4 4-8 0,4 2-29 0,4 3-31 16,2 5-35-16,4 0-21 0,0 2-13 0,5 1-14 15,-1 1-23-15,-2 2-28 0,1 0-23 0,-1 3-34 16,-6 2-57-16</inkml:trace>
  <inkml:trace contextRef="#ctx0" brushRef="#br4" timeOffset="-21680.61">14801 3171 168 0,'-9'-2'85'0,"9"2"16"0,0 0 11 0,-6-1 15 16,6 1 19-16,0 0-6 0,0 0-7 15,0 0-5-15,0 0-3 0,0 0-11 0,-6-2-3 16,6 2-11-16,-7-2-15 0,7 2-14 0,0 0-16 15,0 0-11-15,0 0-13 0,0 0-6 16,0 0-2-16,-3-3-6 0,-3-1-3 0,2 1 2 16,1-1 1-16,-1 0 1 0,3-2 2 0,-1 0 8 15,0 0 6-15,2 6 13 0,0 0 5 0,0 0 2 16,0 0-2-16,-1-7-4 0,0 1-4 0,-3 0-9 16,1 1-9-16,3 5-12 0,-5-4-13 0,1-3-15 15,-1 2-25-15,0-1-28 0,-1-1-29 0,-1-2-37 16,-1 1-45-16,0-3-44 0,2 1-37 0,1-2-27 15</inkml:trace>
  <inkml:trace contextRef="#ctx0" brushRef="#br4" timeOffset="-21376.8">14751 2909 329 0,'-7'4'77'0,"7"-4"15"0,0 0 30 15,0 0 25-15,0 0 19 0,0 0-11 0,0 0-6 16,0 0-2-16,0 0 0 0,-4 0 8 0,1 0-3 16,-2 0-5-16,10-7 0 0,1-1 4 0,3-7-5 15,3-7-19-15,5-5-14 16,3-4-19-16,2-5-24 0,4-1-16 0,3-3-17 0,3 0-16 16,2-2-7-16,3 2 5 0,0 3-1 15,-3 5-2-15,-1 4-3 0,0 2-5 0,-1 4-1 16,-4 3 0-16,-6 4 0 0,-6 3-5 0,1 0-2 15,-4 3 0-15,-1 2 0 0,-12 7 0 0,0 0-9 16,0 0-17-16,0 0-14 0,0 0-18 0,0 0-26 16,0 0-32-16,0 0-42 0,0 0-57 0,0 0-47 15,0 0-45-15,6-1-36 0</inkml:trace>
  <inkml:trace contextRef="#ctx0" brushRef="#br4" timeOffset="-21132.41">14925 3064 167 0,'-13'22'128'0,"3"-5"40"0,2-5 33 16,8-12 35-16,0 0 31 0,0 0 18 0,0 0-7 16,0 0 5-16,-2 3-10 0,1-4-14 0,4-7-14 15,4 0-28-15,1-7-26 0,3-1-29 0,5-4-30 16,5-6-37-16,6-6-28 0,2-6-29 0,5-4-11 16,4-5-15-16,6 0-2 0,0-2 0 15,1 1-5-15,2 1 0 0,-2 2 0 0,-4 6 0 16,-3 4-8-16,-4 7 6 0,-7 7 0 0,-7 6-6 15,-4 4-4-15,-16 11-8 0,0 0-17 0,0 0-20 16,0 0-21-16,0 0-31 0,0 0-30 16,0 0-33-16,0 0-41 0,0 0-52 0,0 0-50 15,0 0-43-15</inkml:trace>
  <inkml:trace contextRef="#ctx0" brushRef="#br4" timeOffset="-19063.49">14206 15562 72 0,'-8'13'34'0,"1"-1"12"0,1 1 27 0,0-1 9 16,1-1 6-16,2 1-6 0,1-1-3 0,-1-2 9 15,1 1 1-15,2-10 7 0,0 0-5 0,0 0 14 16,0 0 22-16,0 0 23 0,0 0 21 16,0 0 13-16,0 0 2 0,0 0 1 0,0 0-4 15,0 0-9-15,0 0-12 0,0 0-12 0,0 0-13 16,0 0-12-16,0 0-12 0,0 4-14 0,1-2-13 15,3-2-8-15,0-2-14 0,-2-2-12 16,0-1-10-16,-2 5-12 0,0 0-10 0,0 0-5 16,0 0-3-16,3-6-7 0,-3 6 4 0,0 0 6 15,5-7 4-15,-5 7 9 0,4-7 4 0,-4 7 7 16,5-7 7-16,-5 7 8 0,0 0 1 0,3-6-11 16,0-4-14-16,-2-8-16 0,1-8-8 15,1-10-20-15,0-4-18 0,2-7-14 0,-2-5-7 16,0-8-5-16,0-6 8 0,-1-3-4 0,1-2 1 15,0 3 15-15,0 6 2 0,-1 4-5 0,1 4-6 16,-2 7 10-16,1 5 2 0,-1 9 8 0,1 5 2 16,-2 9-2-16,0 19 3 0,-2-14 12 0,2 14 2 15,0 0-1-15,0 0-2 0,0 0 5 0,0 0-1 16,0 0 2-16,0 0 3 0,0 0 0 0,0 0 5 16,0 0-1-16,0 0 3 0,0 0-2 0,0 0 2 15,0 0 0-15,0 0 1 0,0 0-2 0,0-13-2 16,2 5 1-16,-2 8-1 0,0-6 0 0,-2 0 0 15,1-2-5-15,1 0-4 0,-1-2 3 16,1-1-2-16,0-2-5 0,1-2 2 16,-1 0-5-16,0-3 0 0,0-1-5 0,-1 0-13 15,2-2-11-15,-1 1-2 0,1 2 2 0,-1-1-1 16,2 4-1-16,-4 2-3 0,1 2 11 0,1 11 6 16,0 0-1-16,0 0-1 0,0 0-7 0,-3-8-11 15,3 8 1-15,-4-3-5 0,1 2-5 0,-3 4 4 16,-2 2 11-16,-4 1 5 0,0 3 9 0,-4 5 9 15,-1 1 5-15,-1 3 7 0,1 0 8 0,-2 2 2 16,-3-1 0-16,1 1-1 0,0-2 2 0,2-2 1 16,5-2-2-16,2-5 1 0,2-2-2 0,10-7 0 15,0 0 5-15,0 0-1 0,0 0 0 16,0 0 8-16,-2 1 12 0,2 0 5 0,3-2 10 16,2-3 15-16,5 1 7 0,-1-1 17 0,1 0 17 15,0-2 11-15,-2 0 8 0,3-1 10 0,-6-4-3 16,5-5-16-16,1-2-9 0,2-5-15 0,3-4-22 15,3 0-16-15,-2 0-20 0,3 0-18 16,-2 1 0-16,1 1-1 0,-1 6 2 0,-5 4-2 16,-13 15 5-16,10-9-2 0,-10 9-2 0,0 0-2 15,0 0-7-15,0 0 1 0,0 0-7 0,0 0-5 16,0 0-6-16,0 0-6 0,0 0-6 0,7-2-12 16,-2 5-1-16,-1 3 0 0,2 3 6 15,1 1 5-15,3 4 6 0,0 1 6 0,2 3 11 16,3 3 9-16,0 3 3 0,6 0 2 0,-2 0-2 15,-2-1 3-15,0-1-3 0,-3-1 0 0,0-2 0 16,-2 1 5-16,-1-4-2 0,1-1 0 0,-5-4 0 16,0-4-2-16,-2 1 4 0,2-3-1 0,-7-5 1 15,0 0 0-15,0 0 3 0,0 0 3 0,0 0 1 16,0 0 3-16,0 0 5 0,0 0 14 0,0 0 15 16,0 0 12-16,0 0 12 0,-2 2 5 0,-2-2 5 15,0 0-2-15,-2 0-4 0,-2 0-10 0,-2 0-12 16,-1-1-16-16,-1-1-15 0,-2 1-8 0,-1-1-3 15,5 4-5-15,-3 0-3 16,-3 0-4-16,-6 1-2 0,-1-2 1 0,-2 2 3 16,-5 0 0-16,0 1-4 0,0-1 1 0,0 1 2 15,3-1 1-15,0 1-2 0,4-2 1 0,3 1-2 16,4-1 2-16,2-1 2 0,5-1-1 0,-1 0 2 16,0 0-4-16,2-1-1 0,8 1-18 0,-9 0-20 15,9 0-31-15,0 0-34 0,-9-1-40 0,2 0-55 16,-3-1-94-16,-3 0-114 0</inkml:trace>
  <inkml:trace contextRef="#ctx0" brushRef="#br4" timeOffset="-14048.31">15446 14496 183 0,'-8'-5'65'0,"8"5"13"0,-5-9 14 15,1 4 11-15,2-1 17 0,2 6-2 16,-3-5-4-16,3 5 7 0,-3-8 7 0,1 3-3 0,2 5-5 15,-3-7-1-15,2 2-9 0,1 5-13 16,0 0-9-16,0 0-14 0,0 0-14 0,0 0-4 16,0 0-13-16,0 0-9 0,0 0-11 0,0 0-13 15,0 0-10-15,0 0-7 0,0 0-7 0,1 6-2 16,3 8 1-16,2 6 1 0,2 4 1 0,5 10 3 16,3 9 2-16,6 8 2 0,4 5 3 0,1 6-1 15,1 3 1-15,1-6-1 0,-1-2 2 0,0 1 1 16,0-3 2-16,-4-7-2 0,-2-6 2 0,-3-2 15 15,-1-4 1-15,-2-3 0 0,0 0-2 16,-2 1 2-16,-1-5-3 0,0-2 3 0,-3 0 0 0,1-3-15 16,-4-3-1-16,1-2-1 0,0-3 2 15,-4-1 0-15,-4-15 0 0,4 11-1 16,-4-11 2-16,0 0 3 0,0 0-1 0,0 0 1 16,0 0 1-16,0 0-1 0,0 0 1 0,0 0 3 15,0 0-3-15,0 0-3 0,0 0-5 0,0 0-11 16,0 0-12-16,0 0-14 0,1 2-11 0,-2-9-11 15</inkml:trace>
  <inkml:trace contextRef="#ctx0" brushRef="#br4" timeOffset="-13164.92">15493 14567 618 0,'-8'-8'87'0,"1"0"13"0,2 0 19 15,-1 1 18-15,3-1 19 0,-2 0-23 0,1 1-6 16,4 7-11-16,-4-6-16 0,4 6-10 0,0 0-15 16,0 0-16-16,0 0-15 0,0 0-16 0,-4-2-11 15,-1 2-6-15,0 1-6 0,1 3-4 0,-1-1-5 16,0 4-7-16,-1 1-4 0,0 1 3 0,-1 5-2 16,1 2 1-16,-1-1 6 0,-3 2 0 0,1 4 1 15,0 2 3-15,-1 0 1 16,-2 0 2-16,3-1 2 0,0-3-1 0,0-2-1 15,2-3-1-15,7-14 2 0,0 0-1 0,0 0 2 16,0 0-1-16,0 0 1 0,0 0 1 0,0 0-2 16,0 0 2-16,0 0-2 0,0 0 2 0,0 0-1 15,0 0-2-15,0 0 1 0,0 0 2 16,0 0 0-16,0 0 1 0,0 0 4 0,0 0 7 0,0 0 4 16,0 0 12-16,0 0 15 0,0 0 12 0,0 0 18 15,0 0 16-15,0 0 15 0,0 0 16 0,0 0 9 16,-1 6 7-16,1-5-4 0,2-5-2 0,1-2-10 15,1-3-18-15,4-7-22 0,-1-7-20 0,-1-10-27 16,3-3-16-16,-1-5-13 0,-3 6-10 16,1 0-8-16,-2 1 1 0,0-1 2 0,0 3 1 15,0 6 9-15,-2 6 4 0,-2 20-3 0,0 0-2 16,0 0 2-16,0 0-2 0,0 0 1 0,0 0-1 16,0 0-1-16,0 0-4 0,0 0 4 0,0 0-1 15,0 0-2-15,0 0 1 0,0 0 0 0,0 0-1 16,0 0 1-16,0 0 2 0,0 0-1 0,0 0 0 15,0 0 1-15,0 0-2 0,0 0-1 16,0 0-1-16,0 0-4 0,0 0-8 0,0 0-5 16,0 0-4-16,0 0-11 0,0 0-12 0,6-4-10 15,0 3 2-15,2 5 2 0,3 5 9 0,2-1 5 16,0 4 5-16,5-1 9 0,0 2 14 16,3 3 12-16,0-1-2 0,0-3 5 0,0 1-3 15,-1-1 0-15,-3-4-2 0,0 1 2 0,-1-1 0 16,-3-1 0-16,-2-1 3 0,0-4-6 0,-2 2 3 15,-9-4 0-15,0 0 3 0,0 0 0 0,0 0 1 16,0 0-1-16,0 0 1 0,0 0 3 0,0 0 0 16,0 0 3-16,0 0 0 0,0 0 3 0,0 0 8 15,0 0 2-15,3 4-2 0,-3-2 5 0,-3 1 0 16,-1 0 3-16,-1-1 0 0,-3 0-5 0,-2-1-8 16,1 2 0-16,-3 0-4 0,-2 1-3 0,0-1-2 15,0 1-6-15,-2 3-1 0,-2-2 3 16,-3 4 0-16,-3 1-3 0,-2 1 1 0,-2 1 1 15,-2 1-2-15,0-1 1 0,2 1 1 16,2-1-2-16,3-1 0 0,2-1 1 0,2-2-1 16,4 0 0-16,5-3 1 0,0 0-1 0,10-5-1 15,0 0 1-15,0 0 1 0,0 0-1 0,0 0 2 16,0 0 1-16,0 0-1 0,0 0 3 0,0 0 2 16,0 0-3-16,0 0-1 0,0 0 2 0,0 0 3 15,0 0-4-15,0 0 0 0,0 0-5 0,0 0-15 16,0 0-14-16,0 0-26 0,0 0-36 0,-2 0-50 15,5-1-49-15,-1 0-58 0,4-1-67 0,-1-1-75 16</inkml:trace>
  <inkml:trace contextRef="#ctx0" brushRef="#br4" timeOffset="-12382.72">16673 15613 204 0,'8'-5'72'0,"-1"1"7"0,-1-1 8 15,1 1 12-15,0 0 15 0,0 0-16 16,-7 4-2-16,6-3 4 0,-2-2 4 0,-4 5 3 16,0 0 1-16,0 0-4 0,0 0 1 15,0 0 3-15,0 0-19 0,0 0-19 0,-2-1-16 16,0 2-14-16,-4-1-11 0,0 2-10 0,-4 1-16 16,-2 4-15-16,-6 3 1 0,-3 2 1 0,-5 4 2 15,-2 3 2-15,2 1 3 0,-2 0 5 0,-1 3-1 16,-3 1-1-16,1 0 2 0,-1 1-1 0,1-2 0 15,3 0 3-15,2-3 1 0,3-2-5 0,2-2 0 16,5-2 1-16,4-2-1 0,4-3 3 0,8-9 4 16,0 0 8-16,-3 7 14 0,4-2 2 0,4-3 7 15,0-2 20-15,4-1 10 0,2 0-3 0,1-1 3 16,0 0 7-16,3-1 3 0,6 0 11 16,0 0 0-16,6 2-17 0,3-3-7 0,7 1 0 15,-1-2-5-15,4 1-18 0,1-2-15 0,-2-1-13 16,3 1-8-16,-6-1-5 0,-3 0-23 15,-3-1-31-15,-4 0-30 0,-2 1-30 0,-5 0-29 16,0 0-35-16,-4 1-38 0,0-1-32 0,-6 3-12 16,-9 4-4-16,10-5 0 0</inkml:trace>
  <inkml:trace contextRef="#ctx0" brushRef="#br4" timeOffset="-12041.45">16815 15739 411 0,'-7'-7'144'0,"3"-1"37"0,-1-1 33 0,0-2 29 16,2 0 30-16,2 0-14 0,1-2-15 15,1-1-17-15,-2-2-18 0,0-2-24 0,1-3-28 16,1 0-20-16,1 1-24 0,-1 0-14 0,1 1-15 16,-1 1-5-16,-1 5-17 0,0 13-12 0,0 0-8 15,0 0-9-15,0 0-6 0,0 0-20 0,0 0-7 16,0 0-27-16,0 0-30 0,-1-4-11 0,0 10-2 16,0 9-1-16,0 12 1 0,-2 9 2 0,1 7 0 15,0 7 20-15,-2 7 26 0,-2 5 14 0,2 3 4 16,-1-7 1-16,1-3-2 0,-1-5 1 15,2-7 4-15,-1-7-4 0,0-4 1 16,2-8 0-16,0-4 0 0,2-6-1 0,-1-3 1 0,1-3 3 16,0-8-3-16,0 0 3 0,0 0 3 15,0 0 0-15,0 0 8 0,0 0 11 0,0 0 7 16,0 0 4-16,0 0 10 0,0 0 5 0,0 0 3 16,0 0 4-16,0 0-4 0,0 0-8 0,0 0-6 15,0 0-4-15,0 0-8 0,0 0-4 0,0 0-9 16,0 0-18-16,0 0-21 0,0 0-31 0,0 0-37 15,0 0-45-15,0 0-58 0,0 0-73 0,0 0-97 16</inkml:trace>
  <inkml:trace contextRef="#ctx0" brushRef="#br2" timeOffset="-3013.07">3303 17949 193 0,'-6'9'55'0,"2"-3"17"0,0-1 19 0,4-5 18 15,0 0 15-15,0 0 5 0,0 0 5 16,0 0 3-16,0 0 0 0,0 0-2 0,0 0-7 16,0 0-3-16,0 0-2 0,0 0-8 0,0 0-11 15,0 0-10-15,1-1-9 0,2-3-12 0,3-3-8 16,3-3-8-16,6-5-11 0,0-5-8 0,5-7-5 16,5-5-2-16,1-4 2 0,4-4 1 0,-3 2-5 15,-1-1-2-15,2 0-5 0,-3-1-3 0,-1 3-44 16,-3 2 42-16,-2 5-10 0,-3 5-3 15,-2 1-1-15,0 4-7 0,-5 3-2 0,-1 3-10 16,-2 3 22-16,-6 11-74 0,0 0-31 0,0 0-44 16,0 0-41-16,0 0-47 0,0 0-57 0</inkml:trace>
  <inkml:trace contextRef="#ctx0" brushRef="#br2" timeOffset="-2798.11">3421 18106 384 0,'-7'16'137'0,"2"-3"40"0,5-13 31 16,0 0 34-16,0 0 23 0,0 0-17 0,0 0-19 16,-1 3-18-16,4-3-19 0,1-5-22 0,2-3-19 15,5-2-21-15,4-7-19 0,5-2-8 0,1-6-12 16,5-1-15-16,4-8-19 0,-1 1-18 0,2 0-12 16,2-3-11-16,-1 0-5 0,-4 0-10 0,1 1-14 15,-3 1-5-15,-4 3-9 0,-3 2-25 16,-3 4-30-16,-4 3-34 0,-2 3-40 0,-1 0-56 15,-3 3-65-15,0 3-94 0</inkml:trace>
  <inkml:trace contextRef="#ctx0" brushRef="#br2" timeOffset="-1548.81">7147 2930 47 0,'-6'14'10'0,"0"-1"16"16,6-13 20-16,0 0 29 0,0 0 20 0,0 0 14 15,0 0 18-15,0 0 34 0,0 0 26 0,-1 5 8 16,1-1 3-16,3-6 0 0,3-4 2 0,1-6-7 15,5-6-9-15,3-4-31 0,2-7-21 0,0-3-22 16,6-5-18-16,-2 0-26 0,3-2-22 0,5-3-7 16,0 0-9-16,3-2-4 0,3 2-11 15,1 1-5-15,-1 2-3 0,2 2-7 0,0 2 4 16,0 4-2-16,-2 0 0 0,-2 2-3 0,-5 3-1 16,-2 4 1-16,-1 1-7 0,-3 3-6 0,-5 4-18 15,-2 3-18-15,-4 1-21 0,-11 10-26 0,0 0-31 16,8-7-37-16,-8 7-33 0,0 0-30 0,0 0-28 15</inkml:trace>
  <inkml:trace contextRef="#ctx0" brushRef="#br2" timeOffset="-1285.41">7577 2886 343 0,'0'0'152'0,"0"0"41"16,0 0 30-16,0 0 35 0,0 0 20 0,0 0-25 15,0 0-18-15,-2 5-17 0,3-7-25 0,2-4-36 16,5-4-19-16,1-5-25 0,3-8-16 0,7-6-21 16,2-2-17-16,4-6-11 0,2-3-5 0,0 2-5 15,2-2-10-15,1 0-7 0,-1-3-5 0,5 1-2 16,1 2-4-16,-2 2-4 0,-3 5-1 0,-4 4 1 16,-2 3-3-16,-3 4 1 0,-3 4 2 0,-4 3-5 15,-1 4 5-15,-13 11-2 0,0 0-7 16,0 0-12-16,0 0-14 0,0 0-24 0,0 0-31 15,0 0-29-15,0 0-43 0,0 0-42 0,0 0-46 16,0 0-48-16,0 0-56 0</inkml:trace>
  <inkml:trace contextRef="#ctx0" brushRef="#br2" timeOffset="267.19">5341 16388 374 0,'-4'-8'93'0,"0"2"23"0,-1 0 27 16,2 0 24-16,-1 0 20 0,4 6-2 16,-3-5-8-16,3 5-9 0,0 0-12 0,-3-6-12 15,3 6-18-15,0 0-13 0,0 0-10 0,0 0-11 16,0 0-6-16,0 0-8 0,0 0-4 0,0 0-8 15,0 0-6-15,0 0-11 0,0 0-12 0,0 0-10 16,0 0-10-16,0 0-13 0,0 0-11 0,-1 0-17 16,2 4-9-16,2 5-1 0,4 7-1 0,7 5 0 15,7 11 2-15,7 8 3 0,1 8 4 0,6 6 10 16,3 6 9-16,3-1-2 0,1 2 4 16,0 2-1-16,-1-4-2 0,-4-2 3 15,-2-3 4-15,-3 0 1 0,1-3 0 0,-1-1 0 16,1-4 3-16,-1-1-2 0,0-4 3 0,-1-1-2 15,-1-1-1-15,-2-3 0 0,-2-7-1 0,-4-7 2 16,-2-2-4-16,-3-7-6 0,-8-2-8 0,1-3-6 16,-10-8-11-16,0 0-8 0,0 0-10 0,0 0-9 15,0 0-15-15,0 0-2 0,0 0-3 0,2 2-25 16,-5-8-53-16,-9-6-69 0</inkml:trace>
  <inkml:trace contextRef="#ctx0" brushRef="#br2" timeOffset="939.77">5322 16524 917 0,'-16'-1'92'0,"2"1"7"16,1 1 3-16,3 1-2 0,2 2 1 15,1-3-49-15,-1 3-25 0,2 3-9 0,-2 2-9 16,1 3-9-16,-2 3-2 0,1 1 0 0,-1 5 2 15,0-1-2-15,-1 2 1 0,2 0-5 0,-1 1 2 16,1-4 1-16,3-1 1 0,0-3 2 0,3-3-2 16,2-12 3-16,0 0 3 0,0 0 6 0,0 0 7 15,0 0 13-15,0 0 12 0,0 5 13 16,2-5 15-16,2-4 8 0,-1 0 9 0,1-6 2 16,0-3-7-16,1-6-8 0,-2-8-17 0,1-5-12 15,0-8-11-15,-4-7-13 0,1-6-11 0,0-5-3 16,0-4 0-16,1 2 0 0,-1 1 11 0,0 4 11 15,1 9 5-15,-2 4 4 0,1 9 3 0,-1 12-3 16,0 21 0-16,0 0-5 0,0 0-13 0,0 0-16 16,0 0-14-16,0 0-8 0,0 0-6 0,1-9 1 15,2 8 2-15,0 6-3 0,3 3 4 16,1 4 4-16,1 1 5 0,2 2 5 0,1 3 3 0,2 1 1 16,4 2-4-16,1-3 5 15,0 4-2-15,2 0 1 0,0 2 2 0,3-1 0 0,0 2 0 16,-1-1-2-16,1-2 2 0,0-1 0 15,-3 0 0-15,0-4 0 0,-2-5 0 0,-4-1 0 16,0-3-3-16,-3-1 3 0,-2-4 0 0,1 0 0 16,-10-3 1-16,0 0-1 0,0 0 2 0,0 0 0 15,0 0 7-15,0 0 1 0,0 0 11 0,0 0 13 16,0 0 14-16,0 0 8 0,0 0 10 0,0 0 6 16,0 0 8-16,0 4 12 0,-2-1-1 0,-2-2 1 15,-5 1-13-15,3 2-4 0,-2-3-9 16,-2 2-8-16,-1 1-14 0,-3 2-14 0,-3 1-12 15,1 1-14-15,-6 2-4 0,-6 6-2 0,-4 2-4 0,-2 1 0 16,-6 5 4-16,-2 0-1 0,-4 3 0 16,-4 2 0-16,-3 1 2 0,3 1-2 0,1-1 1 15,6-5 1-15,3 1-1 0,0-3 2 0,6-3 0 16,3-2 0-16,3-4 2 0,10-2-2 0,3-5-3 16,15-7-13-16,0 0-16 0,0 0-16 15,0 0-19-15,0 0-27 0,0 0-32 0,-5 2-41 16,5-4-48-16,2-5-49 0,4-4-70 0</inkml:trace>
  <inkml:trace contextRef="#ctx0" brushRef="#br2" timeOffset="2046.29">7127 17327 302 0,'-11'-3'73'0,"1"3"-1"16,10 0 1-16,-9 3 0 0,2-1-1 16,1 3-46-16,0-1-21 0,0 2-9 0,0 1 0 15,-5-1-1-15,-3-1 3 0,1 3-5 0,-1-1 2 16,3-1 3-16,0 0 2 0,0 0 0 0,-2 0-2 16,3 1 2-16,-2-3 0 0,7 2 0 0,2 0 2 15,3-6-2-15,-4 6 0 0,-1 1 0 0,-2-1 1 16,1-1-1-16,-2 2 0 0,2 0 1 0,-2-1 2 15,0-1 23-15,0 1 6 0,0-1 5 0,8-5 8 16,-7 4 19-16,7-4 16 0,0 0 22 0,0 0 14 16,0 0 0-16,0 0 3 0,0 0 8 0,0 0 9 15,0 0 0-15,0 0-6 0,-1-1-7 16,0 0-3-16,1 0-9 0,2-4-4 16,1-1-5-16,3-1-11 0,1-1-8 0,-1-2-4 15,2-2-9-15,2-4-18 0,-2 0-8 0,2-7-9 16,3-5-4-16,-4-1-8 0,8 0-7 0,-2 0-5 15,-1-1 9-15,0 3 8 0,-1 2 6 0,-3 4 0 16,-1 3-2-16,-9 18 4 0,9-10-4 0,-9 10-1 16,0 0-11-16,0 0-6 0,0 0-8 0,0 0-1 15,0 0-5-15,0 0-8 0,1 0-8 0,5 2-8 16,-8 2-8-16,0 2-15 0,5 4-3 0,-2 3-2 16,3 8 3-16,3 6 6 0,4 5 8 0,-1 3 2 15,4 1 8-15,2 4 15 0,0 4 1 16,3 1 4-16,-3 0 2 0,1-2-1 0,-1-7 1 15,-4-4 3-15,-3-5 1 0,0-3-3 0,-1-4 3 16,-1-6-1-16,-4-3-1 0,-3-11 1 0,0 0 0 16,0 0-2-16,0 0 1 0,0 0-2 0,0 0-3 15,0 0 3-15,0 0-2 0,0 0 1 0,0 0-2 16,0 0 3-16,0 0 3 0,0 0 3 16,0 0 3-16,0 0-5 0,-1 5 3 0,1-5-1 15,-2 3-2-15,-2-2-2 0,-4 1-3 0,-4 1-2 16,-6-1-2-16,-9 4 2 0,-4 0 1 0,-2 0-1 15,-2 2 0-15,4 3 2 0,0 0-2 16,-2 3 4-16,4-3-1 0,4 1 0 0,2-2 3 0,12-3 3 16,1 1 12-16,10-8 13 0,0 0 12 15,0 0 5-15,0 0 8 0,0 0 6 0,0 0 5 16,0 0-1-16,0 0-7 0,0 0-11 0,-1 4-8 16,3-4-5-16,0-1-4 0,3-1-5 0,2-1-6 15,2-4 0-15,12-3 4 0,7-4-4 0,3-1 0 16,6-3-1-16,-2 0-4 0,2 0 0 0,5 0-3 15,-2-1-1-15,2 1-8 0,-2 2 2 0,-11 2 1 16,-7 4-3-16,-4 3 0 0,-4 0 0 0,-14 7 0 16,0 0-1-16,0 0-1 0,0 0 0 15,0 0-5-15,0 0-3 0,0 0-4 16,0 0-8-16,0 0-10 0,0 0-18 0,0 0-20 16,0 0-29-16,0 0-29 0,0 0-30 0,0 0-37 15,0 0-51-15,0 0-68 0</inkml:trace>
  <inkml:trace contextRef="#ctx0" brushRef="#br2" timeOffset="4007.56">8949 3174 55 0,'-14'0'16'0,"-1"1"1"0,-1-2-1 15,2 0-1-15,-4 1 2 0,3 0-3 0,-1 0-4 16,1 0-5-16,-1 0-3 0,3 1 0 0,-2 0-2 16,5-1-1-16,2 3-4 0,-2-1-3 0,4 0 2 15,6-2-1-15,0 0 0 0,0 0-2 0,0 0 7 16,0 0 3-16,0 0 12 0,0 0 15 0,0 0 10 15,0 0 19-15,0 0 15 0,-4-3 21 0,4 3 19 16,-1-2 25-16,1-3 14 0,1 1 8 16,1-6-4-16,1-1-6 0,3-7-18 0,3-7-8 15,2-6-16-15,4-4-15 0,-1-6-22 0,4-10-17 16,6-6-9-16,6-4-10 0,6-2-2 0,5-2-8 16,2 2-3-16,5 2-15 0,0 3-3 0,4 1-2 15,-1 8 1-15,-6 10 3 0,-5 7 4 0,-6 6-5 16,-5 4 0-16,-7 5 0 0,-5 5 3 0,-17 12-2 15,0 0-1-15,0 0-1 0,0 0-3 0,0 0 0 16,0 0 0-16,0 0-5 0,0 0-15 0,0 0-13 16,0 0-18-16,0 0-20 0,0 0-25 15,0 0-29-15,0 0-34 0,0 0-34 0,0 0-19 16</inkml:trace>
  <inkml:trace contextRef="#ctx0" brushRef="#br2" timeOffset="4367.51">8965 2627 160 0,'0'0'71'0,"0"0"18"0,-9 2 17 0,9-2 20 16,0 0 17-16,0 0-3 0,0 0 7 15,0 0 5-15,0 0 4 0,0 0 1 0,0 0 0 0,0 0 0 16,-3-1-5-16,3-3-4 0,1 0-15 15,2-3-7-15,2-1-21 0,5-2-18 0,3-2-16 16,4-3-17-16,6-4-6 0,5-3-17 0,2-1-3 16,4-4-4-16,5-3 3 0,5 0-1 0,-1 0 6 15,-6 3 14-15,-2 2-4 0,-1 2 0 0,-7 4-2 16,-3 2-9-16,-5 4-3 0,-5 5 1 0,-14 8-8 16,10-6-13-16,-10 6-3 0,0 0-3 15,0 0 1-15,0 0-1 0,0 0 0 0,0 0 0 16,0 0-1-16,0 0-9 0,0 0-6 0,0 0-15 15,0 0-12-15,0 0-12 0,0 0-13 0,0 0-10 16,0 0-17-16,0 0-16 0,0 0-21 16,0 0-14-16,0 0-22 0,0 0-28 0,0 0-35 15,0 0-35-15</inkml:trace>
  <inkml:trace contextRef="#ctx0" brushRef="#br2" timeOffset="5976.38">8504 17440 289 0,'-14'9'36'0,"2"-1"6"0,2-2 10 0,3 0 17 15,-1-3 22-15,3 1 11 0,5-4 18 16,0 0 17-16,0 0 17 0,0 0 9 0,0 0 7 16,0 0 1-16,0 0 0 0,-4-1-7 15,4 1-4-15,0 0-7 0,0 0-4 0,-2-3 0 16,2 0 0-16,1-3-12 0,0 1-17 0,-1-2-17 15,2-2-21-15,2 0-15 0,2-1-23 0,1-3-13 16,-1 3-17-16,1-2-9 0,0 1-5 0,0 0-1 16,2-1-3-16,-1 0 0 0,3 1-1 0,1 0 0 15,1 0-9-15,3 3-9 0,0 2-11 0,-1 3-11 16,0-1-13-16,-1 4-19 0,0 2-6 0,0 4-5 16,-2 4-2-16,-3 1 5 0,0 6 10 0,-4 2 13 15,-4 4 12-15,1 4 19 0,-4 7 9 16,0 1 2-16,-5 6 13 0,-2 2 4 0,-3 1 6 0,-3 1-5 15,0 0 5-15,-3-1 0 0,1-3 4 16,0-4 6-16,2-5-2 0,1-5 3 0,3-6-4 16,2-5 3-16,5-4 1 0,4-12 4 15,0 0 5-15,0 0-1 0,0 0 7 0,0 8 7 16,1-5 7-16,5-2 4 0,-1-1 2 0,2-2 1 16,1-1 3-16,4-2 8 0,-1 2 7 0,5-3 0 15,0-1 6-15,2 0-1 0,2-3-4 0,6-1-4 16,1-3-14-16,4-2-11 0,2-2-35 0,1-1-23 15,1-2-38-15,-1-1-49 0,0 0-53 0,-1 0-56 16,-1 0-69-16,-4 0-82 0</inkml:trace>
  <inkml:trace contextRef="#ctx0" brushRef="#br2" timeOffset="6751.64">8993 17183 524 0,'-8'5'29'0,"8"-5"0"0,-7 4-1 0,2 0-1 16,-3-1 0-16,8-3-17 0,0 0-3 0,-2 4 1 16,2-4 12-16,-3 6 8 0,3-6 9 15,0 0 15-15,0 0 19 0,0 0 21 16,0 0 13-16,0 0 18 0,0 0 20 0,0 0 21 15,0 0 21-15,0 0 19 0,-2-2 7 0,2 2-2 16,-1-1 4-16,-2-2 1 0,2-2-3 0,1-2-22 16,0-5-28-16,1-3-32 0,-1-8-33 0,0-11-31 15,0-12-39-15,0-3-31 0,-2-8-23 0,2-5-7 16,0-5-2-16,-2-3 0 0,2 1 6 0,1 4 8 16,-1 5 16-16,2 11 7 0,-1 10-1 0,-1 10 0 15,0 7-1-15,0 8-6 0,0 14-6 0,0 0-6 16,0 0-10-16,0 0-15 0,0 0-12 0,0 0-8 15,0 0-11-15,0 0-13 0,-1-4-9 16,-2 5-11-16,-1 1-11 0,-1 5-4 0,-1 2 12 16,-2 5 9-16,-6 5 12 0,3 4 20 0,-3 4 15 15,-4 3 15-15,-2-2 10 0,1 2 16 0,-1 2 0 16,-1-3 1-16,2-3 0 0,1-5 0 0,5-3-1 16,-1-6 6-16,14-12 13 0,0 0 2 15,0 0 3-15,0 0 7 0,0 0 11 0,0 0 14 16,-10 4 7-16,5-6 6 0,1-3 4 0,2-5 4 15,2-5 4-15,1-3-1 0,2-2-14 0,1-2-14 16,0-2-3-16,3-3-3 0,1 5-4 0,0 0 1 16,0 0-5-16,3 2-2 0,1-1 0 15,-1 1 3-15,5 0-4 0,-2-4-4 0,2 3-5 16,-2-1-5-16,1 0-1 0,1 0-5 0,2 2 5 16,-6 2-3-16,3 2 8 0,-4 1-1 0,-2 5 6 15,-9 10 2-15,0 0-3 0,0 0 2 0,0 0-5 16,0 0-1-16,0 0-10 0,0 0-1 0,6 0-9 15,-2 2 0-15,1 6 2 0,0 3-1 0,-1 4 1 16,-1 1 1-16,5 2 1 0,0 4 3 0,4 0 3 16,-1 2-3-16,2-2 0 0,1 0 1 0,1-2 0 15,-1-3-1-15,-1-1 5 0,-2-1-2 0,-1-2-2 16,-2-2 4-16,-2-3-1 0,-2 0 2 0,-4-8 0 16,0 0 1-16,0 0 0 0,0 0 2 15,0 0 2-15,0 0 2 0,0 0 3 16,0 0 4-16,0 0 11 0,0 0 6 0,0 3 11 15,-2-3 6-15,-3-2 2 0,-5 0-2 0,-4-5-3 16,-6-1-9-16,-8-1-20 0,-7-3-25 0,-8 3-39 16,-5 0-19-16,-3 5-31 0,-6 2-35 0,-4 3-49 15,-1 3-42-15,2 5-77 0,0 2-76 0</inkml:trace>
  <inkml:trace contextRef="#ctx0" brushRef="#br2" timeOffset="12092.5">10399 15629 117 0,'4'-6'22'16,"-4"6"4"-16,0 0 2 0,0 0-1 0,0 0 0 15,0 0-7-15,0 0-5 0,0 0-6 0,0 0-9 16,0 0-13-16,0 0-17 0</inkml:trace>
  <inkml:trace contextRef="#ctx0" brushRef="#br2" timeOffset="13150.47">10328 15658 272 0,'-1'3'76'0,"1"-3"19"0,0 3 17 0,0-3 19 0,1 4 21 16,2 0-1-16,-3-4 2 0,0 0-6 0,0 0-4 15,0 0-6-15,0 0-7 0,0 0-8 16,0 0-8-16,0 0-9 0,0 0-12 0,0 0-4 16,0 0-8-16,0 0-6 0,0 0-4 0,0 0-8 15,0 0-5-15,5 0-4 0,-1 0-6 0,2-1-5 16,0-1-5-16,-1-3-7 0,-1-1-6 0,2-1-3 15,-2-1-7-15,2-2-4 0,1-1-5 0,0 3-2 16,3-1-4-16,-3 0 0 0,2 0 0 0,0 2-1 16,-1 0-2-16,0 0 2 0,1-1-1 0,1 1-1 15,1 1 3-15,-3-1-1 0,0 3-2 0,1-1 3 16,-2 0-3-16,0 1-1 0,-7 4 3 0,8-4-5 16,-8 4-6-16,0 0-11 0,7-1-11 15,-1 2-13-15,-1 3-7 0,0-2-5 0,4 3-9 16,0 1-3-16,0 1 1 0,4 1 4 15,0 2 8-15,0 0 10 0,0-1 7 0,1 1-2 16,0-1 3-16,-4 0 3 0,-2-2 5 0,0 0 4 16,-2 1 6-16,-3-2 1 0,-3 1 4 0,0-2 6 15,0 1 4-15,-2 1 5 0,-1 0 4 0,-1 2-1 16,2 1-1-16,-3 2 3 0,1 0-3 0,-1 2 3 16,-1 2 0-16,0 0-2 0,-3 1-1 0,0 2 4 15,-1 0-1-15,-2 0-1 0,-2 2 0 0,2-2 1 16,-2 0-1-16,1-1-1 0,-2 1 0 15,0-2-2-15,1 1 4 0,0 0-3 0,1-2-2 0,2-1 1 16,1-3 1-16,0 1 0 0,3-2-3 0,1-2 3 16,6-9-6-16,0 0 5 0,-3 8-2 15,3-8-1-15,0 0 1 0,0 0 0 0,0 0 3 16,1 6-3-16,1-2 5 0,-2-4-1 0,5 2 6 16,0-2 2-16,0 0 5 0,4 0 16 0,-2 0 21 15,1-1 7-15,-1-2 11 0,2-1 16 0,-1 1 5 16,3-2 11-16,4-1-2 0,4-1-10 15,5-3-20-15,2-2-1 0,1-1-11 0,1-2-16 16,4-1-9-16,1-2-9 0,1-1-5 0,-1-1-4 16,-1 1-1-16,-5 2-6 0,-1 1 0 0,-2 1-1 15,-2 1-2-15,-2 3 0 0,-3 1-1 16,-1 3-3-16,-16 7 0 0,0 0 1 0,10-5-1 16,-10 5 2-16,11-3-1 0,-11 3 1 0,0 0 1 15,0 0-2-15,8-1 0 0,-8 1 2 0,0 0-1 16,0 0-2-16,0 0 1 0,0 0-1 0,0 0-1 15,0 0 4-15,1 0-2 0,-2 0-4 0,1 0-2 16,-2 1-10-16,-3 1-6 0,-1-1-9 0,0 1-13 16,-2-1-20-16,2-1-15 0,6 0-21 0,-9 1-21 15,9-1-18-15,0 0-28 0,0 0-27 0,0 0-28 16,0 0-27-16,-11 1-34 0</inkml:trace>
  <inkml:trace contextRef="#ctx0" brushRef="#br2" timeOffset="15003.31">10176 17633 183 0,'0'0'53'0,"0"0"11"16,0 0 15-16,0 0 13 0,0 0 16 0,0 0 2 15,0 0-1-15,0 0 0 0,0 0-1 0,0 0-4 16,0 0-6-16,0 0-8 0,0 0-9 0,0 0-12 16,0 0-8-16,0 0-3 0,0 0-9 0,0 0 1 15,0 0-2-15,0 0 1 0,0 0 1 0,0 0 0 16,0 0 5-16,0 0 4 0,0 0 11 0,0 0-4 15,0 0-6-15,1-1-5 0,-1-3 0 0,1 1 3 16,1-4-6-16,-1-1-5 0,1 0-5 0,0-2 5 16,0-1 7-16,-1-1 2 0,-1 6 1 0,-1-1-4 15,1 1 1-15,-1-1-6 0,1 0-7 0,0 1-8 16,-1 0-6-16,2-1-3 0,0 1-4 16,0-1-6-16,-1 7-4 0,2-6-3 0,1-1-4 15,1-1-2-15,2-1-2 0,2-2-4 0,1-1 0 16,1 0 0-16,3-4-2 0,0 0 3 0,1-3 1 15,3 0 2-15,-1 3-1 0,-1 0 2 0,0 0-1 16,-2 4-5-16,-1 2 3 0,0-1-1 16,-12 11-2-16,8-6-3 0,-8 6 0 0,0 0-9 15,8-3-11-15,-1 3-6 0,1 2-10 16,-2 2-10-16,3 3 0 0,1 1-5 0,1 2-11 0,2 3 5 16,2 2 4-16,0 1 7 0,-1-1 8 15,-1 3 9-15,-1 0 0 0,0 2 8 0,-5 3 14 16,-1 2 4-16,-3 0 6 0,-4 1 5 0,-1 2-1 15,-3-1 1-15,-1 1 2 0,-3 0 1 0,0 0-4 16,-3-2 4-16,-1-1-1 0,-1-3-1 0,1 0 3 16,-1 0 0-16,0-4 0 0,-1 0-1 0,3 0 2 15,-1-1-1-15,-2 0 4 0,4-2 4 0,-2-1-1 16,2-1 2-16,2-2-3 0,-1-2 1 0,4 0-1 16,0-1 1-16,6-8-4 0,0 0 4 0,0 0 7 15,-1 5 4-15,2 1 1 0,-1-6 4 0,3 1 8 16,0 1 3-16,5-1 4 0,1-2-5 0,0 1 4 15,-2-2 7-15,4 2 1 0,-3-2 6 16,-1 0-4-16,3-1 4 0,4-1 6 16,3 0 0-16,4-3-6 0,7 0-6 0,6-2 0 15,7 0-5-15,3-5-8 0,4 1-7 0,3-2-8 16,-1 0-4-16,-4 2-5 0,-2-1-4 0,-5 2-3 16,-7 1-2-16,-6 1 1 0,-6 2 1 0,-3 2-1 15,-7 0-3-15,1 4 3 0,-3-1-2 0,-1 1 2 16,-7 2 0-16,0 0-2 0,0 0 2 0,0 0 0 15,0 0 1-15,0 0-4 0,0 0-4 0,0 0-10 16,0 0-16-16,0 0-20 0,0 0-25 0,0-3-21 16,-2 1-28-16,-1 0-30 0,-3 1-33 0,2 1-32 15,-2-1-23-15,0 1-24 0,6 0-25 16</inkml:trace>
  <inkml:trace contextRef="#ctx0" brushRef="#br2" timeOffset="15868.63">10869 17099 139 0,'-3'8'38'15,"3"-1"2"-15,-2 2 2 0,0-2 5 0,2-7 4 16,0 0-10-16,-2 9-6 0,0-3 2 0,1 1 5 16,1-7 4-16,-4 5 3 0,2 1 4 0,2-6 0 15,-2 8 4-15,1-1-2 0,-1 5 3 0,0-2-6 16,0-2-1-16,2 0-3 0,0 0 9 0,0-8 12 16,0 0 12-16,0 0 15 0,0 0 10 0,0 0 21 15,0 0 22-15,0 0 16 0,-2 1 7 0,2-1 0 16,0 1 2-16,-1-2-7 0,0-3-4 0,1-3-8 15,0-4-11-15,-2-2-19 0,0-2-20 0,0-6-25 16,-2-5-25-16,0-3-21 0,-1-6-17 16,1-8-21-16,-1-7-24 0,-1-9-8 0,1-8 1 15,-1-5 2-15,1-8 7 0,3-2-14 0,2 2 2 16,0 6 5-16,1 7 13 0,0 7 6 16,1 9-1-16,-1 10-2 0,-1 10-3 0,1 8 14 15,-1 23-8-15,0 0-4 0,0 0-9 0,0 0-8 16,0 0-8-16,0 0-5 0,0 0-14 0,0 0-9 15,-2-10 5-15,2 10-1 0,-3-2 6 0,-2 6 10 16,-1 5 5-16,-2 1 8 0,0 0 15 0,-1 4 13 16,-1 0 3-16,-1 3 3 0,-1 3 1 0,2 0-1 15,-2 4 4-15,-1-3 0 0,-1 1-2 16,0 0-2-16,2-1 3 0,-2-1 1 0,4-3 1 16,0-3-1-16,2-4 0 0,8-10-1 0,0 0 4 15,0 0 1-15,0 0-1 0,0 0 2 0,0 0 6 16,0 0 15-16,0 0 11 0,0 0 13 0,-1 7 18 15,0-6 16-15,3-1 15 0,1-3 11 16,5-3 9-16,0-3-12 0,4-9-13 0,4-6-15 0,2-3-18 16,2-2-16-16,-2 0-16 0,0 1-15 0,1 0-16 15,0 2 1-15,-1 0 4 0,0 4 3 16,-5 8-4-16,-3 7 0 0,-10 7-2 0,0 0 0 16,0 0-3-16,0 0-3 0,0 0-4 15,0 0-1-15,0 0-2 0,8-1 0 0,-2 1-5 16,-4 4 0-16,3 2-2 0,1 1 2 0,-2 4-2 15,5 3 0-15,1 4 2 0,3 1-1 0,2 2 8 16,2-1-10-16,-1 0-2 0,4 1-1 0,-3 0 3 16,2 0-1-16,-3-3 3 0,0-2-1 0,-2-5 0 15,-3-3 9-15,-4-1 5 0,-2-1 3 0,-5-6 0 16,0 0 1-16,0 0 2 0,0 0 3 0,0 0 5 16,0 0 2-16,0 0 3 0,0 0 3 0,2 3 11 15,-7-3 14-15,-2-2 5 0,-2-2 2 0,1 0 4 16,-4 0 3-16,-3-3-2 0,1 0-8 0,-5 0-10 15,-9-2-25-15,0 4-9 0,-8 0-9 16,-4 2-12-16,-8 2-19 0,-3 1-31 0,-6 4-26 0,-5 1-37 16,-3 1-32-16,2 3-57 0,7 1-54 15,5 0-69-15</inkml:trace>
  <inkml:trace contextRef="#ctx0" brushRef="#br2" timeOffset="23168.32">12549 17205 224 0,'-3'6'54'0,"3"-6"12"0,-4 8 10 16,0 1 12-16,1-2 15 0,3-7-1 0,0 0 2 15,-4 6 0-15,4-6 1 0,0 0-3 0,0 0-7 16,0 0-8-16,-4 4-16 0,-1-1-16 0,5-3-14 15,-4 5-14-15,1 2-12 0,-3 0-9 0,1 3 10 16,1 2 9-16,-2 1 5 0,-2 1 2 0,1 1 0 16,1 2-3-16,1 1 2 0,-2-3 1 0,0 2-15 15,2-3-13-15,0-1-1 0,0-1-6 16,3-5 3-16,2 0 4 0,0-7 9 0,0 0 14 0,0 0 16 16,0 0 15-16,0 0 12 0,0 0 19 15,0 0 13-15,0 0 15 0,0 0 5 0,0 0-1 16,0 0 0-16,0 0-3 0,0 0 0 0,2 0-11 15,0 0-11-15,2-3-12 0,1-1-8 0,-1-1-11 16,4-2-13-16,-1-2-13 0,2-2-14 0,0-1-7 16,1-1-5-16,-3 6-6 0,2-1-8 0,0 0-3 15,0 1-2-15,-1 0 1 0,1 1-2 0,0 0 2 16,-1 3 1-16,-1 2-4 0,3-2-8 16,0 3-9-16,1 0-11 0,3 0-11 0,-1 1-11 15,1 1-17-15,-3 2-11 0,2 2-9 0,-2-1-2 16,-1 2 6-16,-3 4 11 0,-2 0 8 0,-1 2 15 15,-4 3 10-15,-2 0 12 0,0 2 11 0,-2 1 14 16,0-1 1-16,-1 1 0 0,1 0 2 16,0-3-5-16,-1 0-3 0,0-2 1 0,2-4-5 15,3-10-5-15,0 0 0 0,0 0 1 0,0 0 1 16,0 0-1-16,0 0 13 0,0 6 0 0,3-5 7 16,3 0 3-16,0-2 3 0,-1-3 1 0,2 0 1 15,0-1 2-15,2 0-5 0,0-1 1 0,1 0-1 16,-2 4-1-16,-2 0-1 0,2 0-3 0,1 0 1 15,1 2 0-15,3 0 1 0,-1 1-1 0,4 2 0 16,-3 0-3-16,0 2 1 0,-2 0 1 0,-2 3 2 16,-1 1-5-16,-3 3 0 0,-2 1 2 15,-3 2 3-15,-3 3-1 0,-1 2 5 0,-5 2-1 0,1 3 1 16,-3 2 8-16,-1 0 4 16,-2 0 4-16,-4 1 1 0,0-2 2 0,1-3-2 15,-1-4 5-15,1-2 5 0,2-6 4 0,-1-1 6 16,1-5 5-16,-1-3 2 0,3-4 13 0,1-2 10 15,5 0 5-15,-1-3 4 0,3 2-6 0,-3-2-5 16,4-1-13-16,3 0-6 0,4 1-20 0,3 1-10 16,0 0-15-16,3-1-11 0,-1-2-9 0,4 1-10 15,-2-1-8-15,2 0-9 0,1 1-12 0,-2 0-17 16,0 2-16-16,1-1-28 0,0 1-31 0,0 2-40 16,1 0-37-16,3 1-44 0,0-1-46 0</inkml:trace>
  <inkml:trace contextRef="#ctx0" brushRef="#br2" timeOffset="23915.28">13171 17494 942 0,'-12'7'143'0,"0"1"1"0,12-8 2 15,-9 7 0-15,9-7 0 0,0 0-70 0,0 0-36 16,0 0-19-16,0 0-6 0,0 0 7 0,0 0 10 15,0 0 11-15,0 0 12 0,0 0 11 0,0 0 8 16,-4-1 5-16,3-2 6 0,1-1 3 16,4-3-16-16,-2-4-10 0,1-4-14 0,-1-5-10 15,0-4-8-15,0-9-10 0,-1-7-10 0,-1 0-2 16,1-4 8-16,-2-3 8 0,-2-5 2 0,-1 1 0 16,-1-1-1-16,1 0 1 0,1 5-1 0,-2 5-9 15,2 7-3-15,-2 5-10 0,2 5-1 0,0 4 2 16,2 7-1-16,1 14-4 0,0 0-5 0,0 0-2 15,0 0-5-15,0 0-4 0,0 0-8 0,0 0-11 16,0 0-9-16,0 0-2 0,0 0-5 0,-5-7-7 16,-1 3-12-16,1 7-1 0,-2 2 7 0,0 5 9 15,-9 1 11-15,1 2 3 0,-4 2 9 16,-2 0 13-16,-2 2 15 0,3-3 6 0,-1 0 0 16,2 0-1-16,1-4 2 0,2-2 1 15,5-1 1-15,11-7 0 0,0 0 0 0,0 0 5 16,0 0 11-16,0 0 7 0,0 0 12 0,-4 1 11 15,1-2 9-15,6-2 9 0,1-5 3 0,3-5-8 16,2-3-8-16,-1-7-8 0,5-5-13 16,1-4-8-16,0-2-12 0,-3 1-4 0,1 0 4 0,-3 3 11 15,1 3 8-15,0 3 4 0,-2 4-2 0,1 6 0 16,-9 14-1-16,0 0-7 0,0 0-5 0,0 0-14 16,0 0-11-16,0 0-4 0,0 0-6 15,4-3-2-15,2 5-1 0,0 7 2 0,2 3-2 0,2 4 5 16,3 0 1-16,1 2 0 0,-1 1 6 15,0 2 2-15,3 1 1 0,-1-3-2 0,1-2 1 16,-1-1-1-16,-2-3-1 0,-5-2 4 0,2-1-3 16,-2-1 1-16,-1-2-1 0,0-2 5 0,-7-5-2 15,0 0 1-15,0 0 2 0,0 0 0 0,0 0 4 16,0 0 0-16,0 0 2 0,0 0-1 0,0 0 6 16,0 0 2-16,0 0 12 0,0 0 9 15,0 0 11-15,0 3 6 0,-3-3 2 0,-2 0-2 16,-1-3-4-16,-2 1-7 0,-4-2-13 0,-7-1-13 15,-3 3-13-15,-9-1-8 0,-4 1-7 16,-2 2-2-16,1 3-1 0,-2-1 3 0,-4 2 1 16,-3 1 1-16,2 0-4 0,3 2 1 0,5-2-1 15,6 1-4-15,6-1-7 0,4-1-16 0,2-2-16 16,17-2-21-16,0 0-16 0,-13 2-24 0,13-2-24 16,0 0-24-16,0 0-24 0,0 0-28 0,0 0-33 15,0 0-43-15</inkml:trace>
  <inkml:trace contextRef="#ctx0" brushRef="#br2" timeOffset="27503.1">14068 17323 170 0,'-2'8'30'0,"2"-8"7"0,-4 7 2 0,4-7 2 15,0 0 3-15,-2 6-9 0,2-6 5 0,0 0-2 16,0 0 2-16,0 0 5 0,0 0 10 0,0 0 16 16,0 0 17-16,0 0 15 0,0 0 10 0,0 0 19 15,0 0 14-15,0 0 6 0,0 0 11 0,0 0 9 16,0 0 4-16,-4 1-2 0,4-1-2 16,-4 0 1-16,0 0 1 0,0-7-13 0,-3-2-24 15,-6-8-27-15,-1-4-20 0,-3-5-20 0,-1-5-17 16,-5-4-19-16,-2 0-22 0,-2-4-3 15,-2-3 1-15,-4-1 1 0,2 0 0 0,-2 3-1 16,1-1 0-16,-1-1-3 0,-1 2-1 0,1 1-2 16,0-1 0-16,-2 2 0 0,3 1 1 0,2 4-2 15,2 2-1-15,3 2 3 0,1 3-2 0,3-1-1 16,0 1 3-16,0 2-4 0,5 2-1 0,1 1 4 16,3 2 5-16,-1-2 5 0,0 1 6 0,2-1-2 15,-1 0-4-15,2 1-1 0,1 0-9 16,2 3-3-16,0 0-2 0,0 0-7 0,2 0-4 15,-1 4 1-15,0-1 3 0,6 14 1 0,-6-11 11 16,6 11-3-16,0 0-1 0,0 0-1 0,0 0-3 16,0 0-2-16,0 0-1 0,0 0-2 0,0 0-3 15,0 0 3-15,0 0-1 0,0 0 0 0,0 0-1 16,0 0-2-16,0 0 0 0,0 0-1 0,0 0-5 16,0 0-13-16,0 0-7 0,-5-7-9 0,5 7-9 15,0 0-11-15,0 0-6 0,0 0-10 16,-4-2-2-16,2 4-9 0,-1 1-3 0,0 1-1 15,-1 0 3-15,0 3 11 0,0 2 10 16,0 1 13-16,0 4 10 0,1 3 18 0,-1-1 12 16,0 0 14-16,-1 4 8 0,2-2 3 0,0 0-2 15,1-2 0-15,1-2 1 0,0-2-1 0,1-12 1 16,0 0-1-16,0 0 1 0,0 0 0 0,0 0 3 16,0 0 2-16,0 0-1 0,0 0 2 0,0 0-1 15,0 0-1-15,0 0 1 0,0 0-2 0,0 0-2 16,0 0-4-16,0 0-1 0,-2 9-3 0,2-9-1 15,0 0-1-15,-3 7-3 0,3-7 0 0,0 0 2 16,0 0 2-16,0 0 3 0,0 0 0 16,0 0 3-16,0 0 3 0,0 0 3 0,0 0 7 0,0 0 16 15,0 0 14-15,0 0 13 0,0 0 18 0,0 0 17 16,0 0 10-16,0 0 8 0,0 0 5 16,0 0-7-16,1 0 2 0,1-1-4 0,1-5-5 15,0 0-9-15,0-3-2 0,-1-1-2 0,0-3-10 16,2-5-12-16,1-9-19 0,2-4-12 0,-4-1-14 15,2-5-9-15,0-7-36 0,1-2-9 16,1-1 2-16,0 3 0 0,-3 3 7 0,1 5 5 16,1 7 5-16,-4 5-2 0,0 5 25 0,-2 19-2 15,0 0-8-15,0 0-7 0,0 0-10 0,0 0-12 16,0 0-14-16,0 0-10 0,0 0-12 0,0 0-7 16,0 0-5-16,3-9-7 0,2 9 5 15,0 6 9-15,-1 2 14 0,3 1 9 0,2 0 12 16,3 2 12-16,0 0 10 0,3-1 14 0,3 3 1 15,0-4 1-15,4 1-1 0,-1 0 3 0,2-1-3 16,-1 0 2-16,1-1-4 0,-2 0 4 0,0 0-2 16,-2 1-3-16,0-2 0 0,-1-1-1 0,-5-1 4 15,2-1-3-15,-6 0 3 0,-1-1-2 0,1-1 2 16,-9-2 0-16,0 0 2 0,0 0 2 0,0 0-3 16,0 0 5-16,0 0 0 0,0 0 2 0,0 0 1 15,0 0 4-15,0 0 8 0,0 0 0 0,0 0 2 16,0 4-1-16,0-2 2 0,-3 2-4 15,-4-1-2-15,0-2-3 0,-2 2-13 0,-5 0 0 16,-4 1-1-16,-5 3-2 0,-5 0-4 16,4 2 4-16,-2 0-2 0,-3 2 2 0,-1 2 1 15,-4 2 0-15,-2 1 0 0,0 1-2 0,3 1 2 16,1 0-1-16,3 0 0 0,2 1 1 0,1 2-2 16,1-3 2-16,3-3-3 0,1 0 3 0,5-2-1 15,-1 0 1-15,5-5 3 0,1-2-3 0,3 1 3 16,8-7 1-16,0 0 3 0,0 0 4 0,0 0 6 15,0 0 3-15,0 0-3 0,0 0 3 0,0 0 0 16,0 0 0-16,0 0-2 0,0 0-4 0,-2 0-10 16,4 0-18-16,0-2-18 0,3 1-32 0,3-2-39 15,-2 1-59-15,3-3-65 0,0 2-91 16</inkml:trace>
  <inkml:trace contextRef="#ctx0" brushRef="#br2" timeOffset="28119.09">14581 17053 230 0,'0'0'120'0,"0"0"20"15,0 0 18-15,0 0 12 0,0 0 8 0,0 0-34 16,0 0-29-16,0 0-27 0,5-2-23 0,-6 3-20 16,-4 0-20-16,-1 0-15 0,-4 1-7 0,0 1-10 15,-6 4-3-15,-2 6 7 0,-7 4 25 0,-5 9 20 16,3 4 16-16,-5 4 19 0,-1 4 12 15,-2 2 4-15,-2 2-1 0,0 0-6 0,3 0-21 16,1-6-14-16,4 0 9 0,2-8-8 0,6-4-15 16,4-6-2-16,5-2 2 0,0-3 5 15,7-3 6-15,5-10 0 0,0 0-12 0,-1 6 2 16,1-1 7-16,2-2 1 0,4-3-1 0,2-3 1 16,1 1 0-16,0 0-3 0,0-3-2 0,2 1-2 15,-1-1-3-15,-3 1 11 0,4-1 2 0,4-1-5 16,5 0-3-16,7-1-4 0,4-2-7 0,5 0-6 15,3 0-5-15,3-1-11 0,2 0-11 0,1-1-17 16,1 2-29-16,-4-2-38 0,-2 1-39 0,-6 2-43 16,-5 0-42-16,-4 0-48 0,-4 1-44 0,-2 0-30 15,-4 1-17-15</inkml:trace>
  <inkml:trace contextRef="#ctx0" brushRef="#br2" timeOffset="28501.6">14593 17062 1281 0,'-14'-14'195'0,"3"2"24"16,11 12 19-16,-11-6 13 0,11 6 10 0,0 0-58 15,0 0-50-15,0 0-44 0,-9-2-37 0,4 3-28 16,0 2-22-16,3 1-19 0,-2 0-13 0,1 1-11 16,2 5 0-16,-1 7 1 0,0 10-1 0,2 8 5 15,1 3 1-15,1 6 5 0,-1 7 3 0,1 8 4 16,1 8-3-16,0 5 2 0,-1 4 1 0,1-2-1 15,1-5 3-15,-1-4 2 0,0-2 2 16,-1-2-2-16,0-7 2 0,0-7-2 0,-1-7 4 16,-1-7-1-16,0-4 0 0,-1-5 7 0,0-6 12 15,0-3 5-15,0-4 9 0,-2-2 13 0,3-9 6 16,0 0 8-16,-2 7 8 0,2-7 2 0,0 0 1 16,0 0 4-16,0 0-2 0,0 0-4 0,0 0-4 15,0 0-2-15,0 0-8 0,0 0-11 0,0 0-11 16,0 0-9-16,0 0-7 0,0 0-6 15,0 0-7-15,0 0-9 0,1 1-11 0,-1-1-6 16,1-1-20-16,3 0-23 0,-4 1-31 0,3-6-33 16,1-1-30-16,-1 3-35 0,2-2-43 0,-2-2-49 15,2-3-46-15</inkml:trace>
  <inkml:trace contextRef="#ctx0" brushRef="#br2" timeOffset="31790.6">16719 17245 241 0,'3'-11'115'0,"1"1"19"0,-4 10 16 0,0 0 11 16,0 0 6-16,0 0-34 0,0 0-31 0,0 0-23 16,0 0-22-16,0 0-22 0,0 0-14 0,0 0-14 15,1-2-4-15,-2 2-3 0,2 2-1 16,-2 3-2-16,-1-1 0 0,0 1 0 0,2-5-1 16,-1 7 2-16,1-7 0 0,-3 8 2 0,0 0 0 15,3-8-2-15,0 0 1 0,0 0 4 0,0 0-2 16,-3 9 0-16,3-9 2 0,0 0-3 0,0 0 3 15,0 0 1-15,0 0-1 0,0 0 0 16,0 0 1-16,0 0 1 0,0 0-3 0,0 0 2 0,0 0 1 16,0 0 0-16,0 0 5 0,0 0-1 15,0 0 3-15,0 0 4 0,0 0 5 0,0 0 1 16,0 0 0-16,0 0 2 0,-1-3 0 0,1 3-1 16,0 0-6-16,-1-3-3 0,1 3-6 0,0 0 0 15,0 0-4-15,0 0-6 0,0 0-2 0,0 0-1 16,0 0-3-16,0 0 0 0,0 0-2 0,0 0-1 15,0 0-6-15,0 0 1 0,-1 4 2 0,0 2 1 16,1 0 1-16,-2 1 3 0,2 0-1 0,-1 2 3 16,1 2 6-16,0 2 1 0,-1 7-3 0,0 2 1 15,1-3 2-15,0 1-4 0,-3 2 3 16,2 0-1-16,-2 1-1 0,1-1 1 0,-2 0 0 16,2-1-1-16,1 0 3 0,-1-3 0 0,0-2 0 15,0-3-1-15,2-3 2 0,0-10 8 16,0 0 18-16,0 0 18 0,0 0 12 0,0 0 12 15,0 0 16-15,0 0 15 0,0 0 15 0,0 0 11 16,1 4-6-16,1-2-7 0,-1-4 0 0,2-1 2 16,-1-2-11-16,0-4-10 0,1-2-18 0,-2-5-18 15,0-5-16-15,-1-4-17 0,-1-1-20 0,0-12-32 16,1-8-7-16,0-7-14 0,-3-7 2 0,2-7-25 16,-1-6-2-16,2-3 6 0,1 0 9 15,0 0 19-15,-1 5 6 0,-1 11 13 0,-1 10 2 0,2 6 26 16,0 6 6-16,0 12 0 0,0 7-2 15,0 19 0-15,0 0-6 0,0 0-5 0,-4-11-1 16,4 11-4-16,0 0 3 0,0 0-3 0,0 0-2 16,0 0-1-16,0 0-2 0,0 0 1 0,-4-7-2 15,4 7-1-15,-6-1-3 0,6 1-2 0,-4 0 2 16,-1 1-3-16,-1 2 47 0,-1 1-44 0,-4-1-2 16,0 4 3-16,-2-1 2 0,-2 3 1 15,-1 1 0-15,-1 0 4 0,-1 1-43 0,0 0 46 16,0 0 0-16,0-1 0 0,2-3-1 0,5 1 3 15,11-8 1-15,0 0 0 0,0 0 1 16,0 0-1-16,0 0 4 0,0 0 8 0,0 0 10 16,0 0 8-16,0 0 8 0,0 0 19 0,-4 4 9 15,5-2 18-15,3-2 5 0,0-3 6 0,5-4-5 16,4-4-5-16,5-5-11 0,5-7-16 0,5-2-12 16,2-6-16-16,-4-1-9 0,3-3-11 0,0-1-7 15,2 0-3-15,-1-1 3 0,-1 4-5 0,-4 4 5 16,-1 7-1-16,-9 4 0 0,-3 6 0 0,-12 12-2 15,0 0 0-15,0 0-6 0,0 0-1 0,0 0-7 16,9-4-6-16,-2 4-3 0,-2 3-1 0,-2 5 0 16,-1 2 2-16,0 2 2 0,-1 3 3 0,-1 2 3 15,5 2 7-15,1 0 4 0,1 0 2 16,2-3 1-16,0 2 0 0,-1-3 0 0,2 2 0 16,1-1 0-16,1-2 0 0,-1-2-2 0,-2 0 1 15,1-2 1-15,-1-2-2 0,-1 1 2 16,-1-1 0-16,1 0 2 0,0-1-1 0,-4 1 1 15,1-2-1-15,-5-6 2 0,0 0 0 0,0 0 0 16,0 0 1-16,0 0 0 0,0 0 0 0,0 0 5 16,0 0-1-16,0 0 2 0,0 0 3 0,0 4 1 15,-4-3 0-15,-1 1 6 0,-1 0 2 0,-4-2-2 16,0 0 0-16,-3-3-1 0,0 2-4 0,-4 0 1 16,-3 1-2-16,-1 2-7 0,-2 3-4 0,1 0-2 15,-9 2 2-15,-2 2-4 0,-6 1 1 0,-2 2-3 16,0 0 0-16,-2-2 1 0,5 2 1 15,0-2-2-15,3 0-1 0,4-1 3 0,5-2-1 16,3-2 4-16,6 1-1 0,4-4-2 0,2 1 3 16,11-3 4-16,0 0 0 0,0 0-2 0,0 0 0 15,0 0 0-15,0 0 1 0,0 0 2 0,0 0-5 16,0 0-6-16,0 0-14 0,0 0-23 0,0 0-34 16,0 0-40-16,0 0-52 0,0 0-69 15,0 0-93-15</inkml:trace>
  <inkml:trace contextRef="#ctx0" brushRef="#br2" timeOffset="32352.79">17265 17672 915 0,'-8'-5'153'0,"1"-1"20"0,7 6 6 16,-9-4 5-16,4 1 0 0,2 2-51 0,-3 1-44 16,0 4-35-16,1-2-27 0,-1 1-23 0,1 2-7 15,-3 1-5-15,0 2 1 0,0 6-2 16,-7 1 6-16,0 3 8 0,-6 4 9 0,-4 1 4 15,-2 2 4-15,-1 0 2 0,-3 2 0 0,-1-2 2 16,-2 0 1-16,6-5-4 0,4-3-9 0,1-3 2 16,7-4-4-16,2-3 2 0,14-7 8 0,0 0 9 15,0 0 11-15,0 0 4 0,0 0 2 0,-2 6 7 16,3-3 11-16,3-1 11 0,1-2-5 0,6-3-13 16,0 1-5-16,2-2 2 0,5 1 10 0,5-2-4 15,3-1-11-15,0-1-12 0,3-2-3 16,6-1-1-16,2 0-9 0,4 1-6 0,1-3-30 0,3 0-27 15,-5-1-23-15,-3 0-26 0,-3 2-31 0,-6 0-40 16,-3 0-47-16,-4 2-59 0,-6 0-58 16,-5-1-47-16</inkml:trace>
  <inkml:trace contextRef="#ctx0" brushRef="#br2" timeOffset="32676.71">17271 17646 1163 0,'-7'-4'199'0,"7"4"21"15,0 0 16-15,0 0 13 0,-9-1 13 0,9 1-54 16,-5 0-49-16,1 2-48 0,0 2-32 0,2 1-20 16,2 0-18-16,-1 4-13 0,2 1-13 0,2 4-13 15,0 4-4-15,1 1-3 0,1 5 5 0,0 0 3 16,2 4 3-16,-3 3 4 0,2 1 4 16,0 3 1-16,-3 0 18 0,1 1 2 0,2-2 2 15,-3 0-4-15,-1-3 6 0,-1 0 7 0,0-3 0 16,2-3 6-16,-3-2-13 0,0-2 0 0,1-5-5 15,0 0 6-15,-2-7-6 0,1-9-7 0,2 8 0 16,-2-8-2-16,0 0 2 0,0 0 0 0,0 0 5 16,0 0-1-16,0 0 0 0,0 0-1 15,0 0-4-15,0 0-2 0,1 2-3 0,1-4-4 16,-2 1-9-16,0-1-10 0,1-4-22 0,-1 1-27 16,1-2-39-16,-1 7-44 0,0-8-55 15,1-1-65-15,-1-6-70 0</inkml:trace>
  <inkml:trace contextRef="#ctx0" brushRef="#br5" timeOffset="53985.1">17680 17462 215 0,'0'0'58'16,"0"0"12"-16,0 0 9 0,0 0 13 0,0 0 15 16,0 0 2-16,0 0 0 0,0 0 1 0,0 0 11 15,0 0 5-15,0 0 5 0,0 0 1 0,0 0-4 16,0 0-3-16,0 0-6 0,0 0-6 0,-4-4-13 15,-1 1-5-15,5 3-9 0,0 0-4 16,-7-3-4-16,7 3-3 0,-8-2-4 16,8 2-5-16,-8-3 2 0,8 3-6 0,0 0-1 15,-8-2-4-15,8 2-3 0,-3-5-4 0,1 0 1 16,2 5-4-16,-3-5-7 0,0-2-8 0,-3 3-2 16,1 1-3-16,5 3-7 0,-4-6-6 0,0 0-7 15,0 1-3-15,0 0-3 0,-1-2 4 0,-1 0-7 16,2 0 2-16,-1-1 0 0,0-2 0 15,-3 1 0-15,2 1-1 0,-2-1-1 0,1 0 0 0,0-1 3 16,-2 2-4-16,2 1 2 0,-2 0 1 16,2 1-2-16,-3-2 4 0,1 1-4 0,1-1 4 15,-4-1-5-15,2 1 2 0,-1-1-1 0,-2 1 1 16,4 0 1-16,-3 0-3 0,1 0 6 0,2 4-6 16,0-1 3-16,0 3 1 0,1-1-1 0,2 0 0 15,-1 1-1-15,0-2 1 0,-1 2-3 0,0 1 3 16,2-2 0-16,-2-1-1 0,1 2 2 0,-1-2-2 15,1 2-1-15,-2 0 4 0,1 0-2 16,0-1-2-16,-3 1 2 0,1 1-1 0,-1-1-2 16,1 1 1-16,0 0 4 0,0 0-6 0,-1 0 4 15,0 0 1-15,1 1-4 0,-1 0 2 0,2 1 1 16,2-1-1-16,-1 0-4 0,-1 0 5 16,0 0-1-16,0 0-3 0,-1 0 2 0,1 1 2 15,0 0-3-15,0 0 2 0,-1 2 1 0,2-1-3 16,0-1 0-16,-3 3 2 0,1-1-1 0,2 0-2 15,0 1 3-15,-1-2 1 0,3 1-3 0,0 0 1 16,-1 0 0-16,7-3 0 0,0 0 1 0,0 0 1 16,-7 2-3-16,0 1 0 0,7-3 5 0,-6 1-2 15,2 1 0-15,-4 2 1 0,0-1-1 0,-1 4-1 16,-3 3 2-16,-4 1-2 0,2-2-2 0,-1 3 1 16,0-1 1-16,-1 2-2 0,1-2 2 15,-1 3-17-15,0-2 16 0,2-2 1 16,4-4 1-16,1 1 0 0,0-1-3 0,1 0 0 15,2-2 1-15,-1 1 18 0,7-5-19 0,0 0 2 16,-7 6-2-16,7-6 0 0,0 0 3 0,-4 4 0 16,0 0-4-16,-1 0 1 0,1 0 1 0,0 3 0 15,-3 0-1-15,1 1 0 0,-2 1-1 0,1-1 1 16,-3 0 3-16,3 1-2 0,-5 3-1 0,0 2 2 16,-1-2 1-16,-2 3 0 0,1 0 1 0,1-2-1 15,-2-1 0-15,4 1 2 0,-1-1-2 0,0-1-2 16,5-2 0-16,7-9-2 0,0 0-2 0,-8 6 0 15,8-6 2-15,-4 8 0 0,0-4-2 0,4-4 4 16,-2 5-3-16,0 0 2 0,-1 0 1 16,1 2-1-16,0 0-3 0,-2 2 3 0,0 1 2 15,-2 0-3-15,1 0 1 0,0 1 1 0,-1 0 2 16,1 0-1-16,1 2 1 0,-3-1-4 0,2 1 1 16,0-1 1-16,-2 0 2 0,4-1-1 15,-1-1-1-15,0 2 1 0,-1-2 0 0,2-1-1 16,1 0 2-16,0-2-1 0,0 1-2 0,1-3 0 15,1-5 1-15,-1 5 0 0,1-5 1 0,-1 7 1 16,0-1-3-16,1-6 0 0,-2 5 0 0,1 1 0 16,-1-2 2-16,1 3-2 0,1-2 2 0,-1 2-2 15,1-7 0-15,-1 6 3 0,2 1-1 16,-2 0-1-16,2-1-2 0,0-1 1 0,-1-5-3 16,0 6 2-16,0-6 1 0,3 6-2 0,-1 0-1 15,-1 0 2-15,-1-6-2 0,3 6 0 0,0 0 1 16,-1 0-1-16,1-1 2 0,0 1 0 0,3 0 2 15,-2 2-1-15,-1 0 2 0,1 1-2 0,1-1 3 16,0 0-1-16,-2 1-2 0,4 0 0 0,-3 1-1 16,0-1-2-16,-3 1 2 0,4-1 2 0,0 0 0 15,0 3-1-15,0 1 0 0,0 0 3 0,1 0 0 16,-2 1 1-16,3 1 1 16,0 0-2-16,2 1 0 0,-2 0 3 0,0-1-1 0,3-3 1 15,-4 3-3-15,3-3 0 0,-2 3 0 16,2-3 2-16,-3-2-1 0,1-1 0 0,-1 0-1 15,0-2-2-15,1 1 2 0,-3-1 2 0,2-1-2 16,-1 3 0-16,1-4-1 0,0 3 0 0,4 0 3 16,-3 0 1-16,2 0-1 0,0-1-1 0,-1 2 2 15,2 0-2-15,-2-2 2 0,3-3-3 0,-2 6 0 16,1-4 2-16,0 3 1 0,0 1-1 0,1-2 1 16,2 0 1-16,-1-1-1 0,1 0 3 0,2 2-3 15,-2-2-2-15,1-3 1 0,1-1-2 0,-3 0 0 16,0 1 0-16,-2-1 1 0,1-1 0 0,2 2 2 15,4 1 3-15,-2-3 0 0,2 0-2 0,-2 0 3 16,0 1-1-16,-1-1-2 0,0-1 0 16,1 1-2-16,-2-2-1 0,-3 1 2 15,-1-2 0-15,2 0-2 0,3-1 3 0,2-1 3 16,0 2-3-16,2-2 2 0,1-1-2 0,2 1 1 16,0-2-1-16,3-1 0 0,-2 2-4 0,1-3-1 15,-1 0 4-15,-1 1-2 0,-1 0 2 0,0 1-3 16,-2 0 0-16,-1-1 0 0,0-1 1 0,-3 0 2 15,-2 0 3-15,-1 1 2 0,0 2-1 0,-2-1 2 16,2-2 1-16,0-2 1 0,2-2 2 0,4 0-1 16,3 0-6-16,0-3 0 0,2 0-1 0,3-1 1 15,-2-2-2-15,0-1-1 0,1 1-2 16,1 1-1-16,-3 0 2 0,-3 1-1 0,-2 2 1 16,-1-2-2-16,0 0 1 0,-4 1 2 0,-1 1-2 15,-1 2 2-15,-2 1 0 0,-1-1-1 0,0 2 2 16,0 1 2-16,-3 0-1 0,-1 2 8 0,0 2 8 15,0-2 0-15,2-3 1 0,1-2-1 16,1-1-4-16,1-2-3 0,3-3-10 0,2-3-18 16,-1 2-6-16,2-4-2 0,0 2 0 0,-1 1 4 15,-2 2 2-15,-1 3 4 0,1-1 9 0,-4 5 11 16,0 3 2-16,-4 0 3 0,1 0 0 0,-4 7-2 16,0-5 4-16,0-1 2 0,1 1 0 15,1-1 2-15,-2 0-4 0,0 0 1 0,1-1-2 16,-2-2 0-16,1 1-4 0,-1-2 0 0,2 0-4 15,-1-3-5-15,0 0 5 0,-1-3-1 0,1 1 5 16,0-3 4-16,-2 0 5 0,0 2 6 0,0-1 6 16,-2-1 5-16,-1 1-5 0,3 1 0 0,-2 1-4 15,-3 1-4-15,1 1-4 0,0 0-7 0,2 3-3 16,0 0 0-16,1-1-2 0,-1 3-1 0,3 1 1 16,1 7 0-16,-5-6-2 0,1 0 0 0,2-1 0 15,0 1-3-15,-1-1 3 0,-2-2 0 16,-1 0-3-16,2 0 0 0,-2-2-1 15,1 1-1-15,1-2-1 0,-3-1 2 0,2 1-4 0,-2 0 3 16,1 0 2-16,2 3 1 0,-1-2-3 0,-1 0 4 16,-1 1-3-16,-2-1 1 0,-1 0 1 15,1 0-2-15,-3 0-1 0,2-1 0 0,0 0 2 16,-2 1-2-16,1 0 1 0,-2 1 2 0,0-3-3 16,1 2-2-16,0 0 1 0,-2 2-2 0,0 0-1 15,1 2-1-15,-2-1 1 0,-1-1-6 0,-3 1-5 16,-3 1-6-16,1 1-3 0,-5 2-6 0,0 1-7 15,-2 0-11-15,-4 0-23 0,-5 2-43 0,-7 2-45 16,-7 2-54-16,-3 4-70 0,-10 3-83 0</inkml:trace>
  <inkml:trace contextRef="#ctx0" brushRef="#br5" timeOffset="55517.71">19819 15755 99 0,'0'0'40'0,"-10"5"4"0,10-5 1 16,0 0 3-16,-10 3 3 0,10-3-20 0,0 0-7 15,0 0-2-15,0 0-8 0,0 0-2 0,0 0 0 16,0 0-1-16,0 0-1 0,0 0 7 16,0 0-6-16,0 0 2 0,0 0 3 0,0 0-2 15,0 0 0-15,0 0-1 0,0 0 1 0,0 0-6 16,0 0 4-16,0 0-4 0,0 0-2 0,0 0-2 15,0 0 2-15,0 0-3 0,0 0-2 0,0 0 2 16,0 0-2-16,0 0 0 0,0 0 2 0,0 0-1 16,0 0-4-16,0 0-2 0,0 0-3 0,0 0-3 15,0 0-4-15,0 0-4 0,0 0-12 0,0 0-12 16,0 0-15-16,0 0-14 0</inkml:trace>
  <inkml:trace contextRef="#ctx0" brushRef="#br5" timeOffset="56369.1">19073 15998 119 0,'0'0'58'0,"-4"7"17"16,4-7 20-16,0 0 21 0,0 0 25 0,0 0 5 16,0 0 10-16,0 0 12 0,0 0 6 15,2 5-4-15,1-4-4 0,-1-2-3 0,5-2-9 16,0-1-17-16,1-2-12 0,0-1-22 16,3-3-12-16,0-2-11 0,3-4-13 0,-4-5-19 0,0-3-13 15,3-4-6-15,-1-7-12 0,2-4-9 16,1-4-8-16,0-3-1 0,0-6-2 0,-2-4 4 0,-2-2 2 15,-1 3 6-15,-3 2 1 0,-1 3 1 16,0 8 0-16,-5 3-1 0,-1 6-3 0,-2 5-3 16,-1 7-12-16,3 21-9 0,-5-12-7 0,5 12-12 15,-5-5-13-15,-1 5-16 0,-5 7-10 0,-2 6-4 16,1 5 7-16,-3 9 7 0,0 7 7 0,1 4 8 16,0 4 15-16,-1 5 14 0,3 1 11 0,3 3 3 15,2-1 1-15,1 0-2 0,3-3-1 0,3-7 5 16,2-5 0-16,-2-3 1 0,5-4-7 0,2-5-6 15,-2-5-8-15,1-3-4 0,1-3-9 16,2-5-20-16,2-1-10 0,2-4-15 0,3-1-17 16,2-2-29-16,1-5-47 0</inkml:trace>
  <inkml:trace contextRef="#ctx0" brushRef="#br5" timeOffset="56752.78">19484 15739 418 0,'-24'18'97'0,"2"-2"11"16,13-7 5-16,3-2 7 0,4 0 0 0,3-3-28 16,2 0-17-16,1 1-18 0,1-1-23 0,0-2-7 15,3-1-2-15,0 0 5 0,0-2 9 0,0-1 10 16,2 0 7-16,-1-1 4 0,1 1 9 16,2-3 3-16,0 1 9 0,0-1-5 0,2-2-5 15,2-1-8-15,0-1-9 0,-2-3 3 0,2-2 5 16,-2-1 3-16,2-2-4 0,-4-1 1 0,0 1-3 15,-4 1 2-15,0 2 3 0,-5 1-8 0,0 2-16 16,-3 2-9-16,0 9-10 0,0 0-9 16,0 0-9-16,-4-6-9 0,2 3-8 0,-4 1-5 15,-1 4 1-15,-1-1-2 0,-1 2 2 0,-1 1 1 16,-3 2 3-16,0 3 1 0,-3 3 2 0,3 2-2 16,-3 2-1-16,4 1-5 0,0 1 0 15,0 0-4-15,4 0 3 0,1 1-1 0,4-3-9 16,0-3-14-16,3-1-2 0,3-3 5 0,4-1 3 15,2-2 4-15,3-1 0 0,4-1 3 0,4-3 7 16,2-1 14-16,1 0-7 0,4-1-17 0,2-4-29 16,1-1-44-16,-1-2-23 0,-1-2-36 0,-1-1-35 15,-6-3-22-15</inkml:trace>
  <inkml:trace contextRef="#ctx0" brushRef="#br5" timeOffset="57120.25">19815 15552 340 0,'-7'3'110'0,"1"3"20"16,5-1 14-16,1 2 22 0,2 1 9 16,1 2-46-16,2 0-30 0,0 2-18 15,3-1-8-15,-3 1-18 0,2-1-13 0,0 3-24 16,0-2-10-16,0 3-5 0,-1-1 2 0,-2 0-1 16,0 1-1-16,0 1-3 0,-2 0-3 0,-1-1-1 15,-4 0-5-15,0-1-1 0,-4 0-3 0,2-3 1 16,-2-1-1-16,1-3-1 0,6-7 2 0,-7 7 4 15,7-7 11-15,0 0 8 0,-4 0 21 0,0-3 28 16,2-2 29-16,3-4-40 0,2-5 53 0,4-5 13 16,3-1 0-16,-1-1-5 0,2-1-20 0,5-3-27 15,1 4-31-15,4 0 42 0,0 1-53 16,-4 4-13-16,1 5-9 0,0 1-3 0,-3 4 0 16,0 1 2-16,0 3 1 0,-4 3 1 0,-4 0 0 15,1 4 1-15,-4 1-1 0,0-1-3 0,0 2-2 16,-1 2-14-16,0-2-16 0,-2 4-23 0,0 0-3 15,-2 0-7-15,0 2-7 0,-1-1-18 0,0 0-30 16,0 1-20-16,-2 0-17 0,-1-1-4 16,1 1-34-16,0-3-34 0</inkml:trace>
  <inkml:trace contextRef="#ctx0" brushRef="#br5" timeOffset="57471.5">20492 14975 453 0,'-1'-24'129'0,"-1"1"-3"0,1-1 0 0,1 2 5 16,2 1 25-16,2-1-60 0,3 1-16 0,-2 2 4 16,-2-1 9-16,-1 4 18 0,0 2 9 0,-2 2-2 15,0 12-19-15,0 0-16 0,-2-8-21 0,-1 1-24 16,-3 4-32-16,-2 3-28 0,0 3-27 0,-4 3-19 15,-7 6-8-15,-4 6-7 0,-3 5 4 0,-5 6 9 16,-1 6 12-16,-3 5 11 0,-1 7 19 16,-2 3 11-16,2 4-7 0,5 1 15 0,4 2 4 15,7 1 0-15,6 0 11 0,6-2 8 16,6-4 2-16,3-3 4 0,6-3 16 0,2-5-7 16,6-1 0-16,1-2 4 0,3-2-2 0,3-7-5 15,2-2-1-15,-1-2 0 0,2-1-5 0,2-1 0 16,-1-2-4-16,5 1-8 0,-1-5-25 0,-2-2-22 15,-1-5-24-15,0-3-43 0,-2-2-49 0,2-4-59 16</inkml:trace>
  <inkml:trace contextRef="#ctx0" brushRef="#br5" timeOffset="57853.02">20775 15041 1255 0,'-11'-12'164'0,"3"0"21"0,1 4 13 0,7 8 8 15,0 0 4-15,0 0-51 0,0 0-49 0,0 0-36 16,0 0-32-16,-4-2-24 0,2 5-15 16,2 4-10-16,2 1-11 0,-2 6-5 0,-1 6 0 15,0 8 4-15,-2 4 0 0,2 7 4 0,-1 9 3 16,-3 0-2-16,0 3 7 0,0 6 0 15,-2 2 3-15,-1 1 0 0,1-6 2 0,-1-2 2 16,4-6 2-16,-3-3 5 0,2-9-3 0,1-5 4 16,0-6-2-16,1-5 4 0,3-18 0 0,0 0 4 15,1 13 7-15,-1-13 10 0,3 7 16 0,-3-7 17 16,4 5 19-16,-1-4 9 0,5-2 7 0,-1-1 4 16,2 0 6-16,0-2 1 0,4 0-11 0,0-1-16 15,1 1-17-15,3-1-11 0,2 0-7 0,3 0-8 16,7-2-16-16,3 0-11 0,4-1-11 0,0-1-12 15,0 0-18-15,0 0-33 0,-3 0-42 0,-3-2-59 16,1 1-60-16,-2-1-90 0,-8 1-113 16</inkml:trace>
  <inkml:trace contextRef="#ctx0" brushRef="#br5" timeOffset="58269.01">21359 15348 587 0,'-15'2'115'0,"4"1"5"0,11-3 3 0,0 0 2 0,0 0-1 16,0 0-29-16,0 0-37 0,0 0-24 16,0 0-9-16,0 0 12 0,0 0 10 0,-2 1 7 15,2-1 15-15,4 0 17 0,2-1 22 0,1-1 9 16,1-2 3-16,1 0-7 0,-3-1 3 0,3-1 9 15,-1-3-4-15,-1-1-2 0,-2-1-10 0,-3-2-6 16,1-2 4-16,-2 0-4 0,-1 0-11 0,0 1-16 16,-1 0-8-16,-2 2-17 0,1 0-11 0,-4 3-12 15,0 1-15-15,1 3-15 0,-1 3-16 0,-2 1-18 16,-4 3-16-16,-1 3-5 0,-5 5-5 16,-1 2-1-16,-5 3 0 0,-1 3 1 0,0 6 6 15,0 2 9-15,0 4 9 0,2 4-3 16,2 1 4-16,4-1 3 0,5-2-1 0,5-1 6 15,4-3 7-15,0-3 3 0,4-5 5 0,1-1 6 16,1-6-1-16,1-4 2 0,5-1 4 0,-1-3 3 16,4-1 3-16,4-2 1 0,2-2 0 0,7-1-5 15,3-1-16-15,2-5-24 0,3 0-47 0,1-4-63 16,5-3-82-16,0-10-86 0</inkml:trace>
  <inkml:trace contextRef="#ctx0" brushRef="#br5" timeOffset="58450.98">21631 14939 91 0,'-14'8'29'0,"-2"2"4"0,2 3 8 15,2 1 24-15,-1 2 41 0,2 1 6 0,2-1-4 16,3 1-4-16,0-1-2 0,1-2 1 16,1 1-6-16,1 0-25 0,3-3-40 0,-1-3-18 15,1-9-1-15,1 7-3 0,-1-7 0 0,0 0-4 16,0 0-6-16,0 0-20 0,0 0-28 0,0 0-31 15,0 0-36-15</inkml:trace>
  <inkml:trace contextRef="#ctx0" brushRef="#br5" timeOffset="58819.05">21866 14866 686 0,'9'-10'119'0,"-5"4"10"0,-4 2 2 0,-4 4-1 0,-4 2 1 15,-2 2-48-15,-5 1-29 0,-1 2-29 0,-3 2-15 16,-2 3-11-16,1 2-3 0,-1 2 2 0,-4 2-2 16,-1 2 0-16,0 2-1 0,0-1 4 0,1 0-5 15,2-2 2-15,5-1-3 0,5-2-13 0,5-3-2 16,3-1-1-16,4-4-1 0,3-2-1 0,3-4 5 16,3 0 3-16,-1-1 14 0,6-1 33 0,0 1 28 15,1 0 15-15,0 1 16 0,3 1 19 16,2 1 5-16,1 2 0 0,3 1-11 15,3 3-23-15,0 0-22 0,0 3-15 0,-1-1-16 16,0 1-18-16,-2 0-8 0,-4-1-1 0,-2 3 2 16,-3-1-1-16,-3 0 3 0,-3-1 0 0,-6 2 0 15,-1 0 2-15,-2 0 0 0,-6 1-4 0,-1 3-1 16,-1 1 1-16,-2-1-2 0,-3 1-3 0,-1 0-5 16,-3 0-12-16,0-2-13 0,-3-1-13 0,-2-2-21 15,1-3-28-15,-3-4-32 0,-2-4-42 0,3-1-41 16,-1-5-46-16</inkml:trace>
  <inkml:trace contextRef="#ctx0" brushRef="#br5" timeOffset="59086.04">21721 14779 1289 0,'1'-31'214'0,"-2"6"27"16,0 7 15-16,0 5 3 0,1 13 0 0,0 0-89 15,0 0-54-15,3-5-43 0,3 4-40 16,2 5-30-16,5 2-16 0,8 5-5 0,9 6-1 15,6 6-3-15,6 6-2 0,2 6-5 0,3 8-5 16,-2 2-1-16,-1 5-2 0,-2 4 3 0,-6 3 2 16,-6 0 2-16,-12-2 4 0,-5-1 8 15,-8-1 12-15,-2-4 4 0,-7 0 3 0,-2-2 0 0,-8-1 4 16,0-2-1-16,-4-2 0 0,0-1 2 16,-1-1-1-16,-6-1 1 0,0-3 0 0,-3 0 1 15,-2-1-3-15,-1-3 3 0,3-4-1 0,-2-1-3 16,1-5-12-16,3-2-13 0,0-5-24 0,7-1-23 15,3-6-31-15,1-2-38 0,6-7-51 0,2-4-70 16</inkml:trace>
  <inkml:trace contextRef="#ctx0" brushRef="#br5" timeOffset="59318.12">22400 15093 1003 0,'-17'-2'185'0,"17"2"36"16,0 0 28-16,0 0 21 0,0 0 16 0,0 0-48 16,-10-4-30-16,6 1-37 0,10 1-28 0,5 1-29 15,7-1-22-15,5-3-17 0,5 2-14 0,3-4-16 16,5 0-14-16,2-2-7 0,-4 0-5 0,-1 0-11 16,1-1-16-16,1 2-22 0,-2 0-28 0,-3 1-31 15,-3 1-31-15,-4 1-30 0,-3 0-40 0,-5 2-45 16,-3 1-48-16,-12 2-52 0</inkml:trace>
  <inkml:trace contextRef="#ctx0" brushRef="#br5" timeOffset="59468.13">22545 15254 341 0,'-16'13'156'16,"6"-3"39"-16,10-10 40 0,0 0 34 0,0 0 38 16,0 0-3-16,0 0-19 0,-2 6-29 0,5-3-32 15,3-1-39-15,5-3-41 0,4-1-32 0,4-3-38 16,4 0-32-16,6-3-52 0,4-4-58 15,3-5-70-15,7-2-43 0,3-6-61 0,5-7-117 16</inkml:trace>
  <inkml:trace contextRef="#ctx0" brushRef="#br5" timeOffset="59801.99">23638 14609 1067 0,'0'0'209'0,"0"0"36"0,11-3 31 16,-11 3 18-16,0 0 10 0,0 0-61 0,0 0-56 15,0 0-47-15,0 0-42 0,0 0-38 0,0 0-31 16,2 0-27-16,-3 3-23 0,-3 4-17 0,-4 4-2 16,-4 2 1-16,-2 5-1 0,-3 4 3 0,-4 5 1 15,-6 4 7-15,-8 4 14 0,2 3 12 0,-3-1 2 16,-4 1-1-16,1 0 2 0,1-1 0 0,3-6 0 16,4-3 0-16,6-5 2 0,5-3-2 0,4-6-2 15,4-4 2-15,5 1-1 0,6-4 1 16,2-3 0-16,3-3 1 0,1 0 5 0,2-1 7 15,1 0 8-15,3-1 7 0,-1 1 7 16,3-1 1-16,1-2 2 0,-2 1-1 0,4 1 0 16,4 0-2-16,0-1-7 0,3 1-6 0,2 0-5 15,1-2-2-15,4 0-2 0,1-1-13 0,1 0-24 16,2-3-38-16,-3-2-30 0,-2 0-36 0,-3-1-29 16,-1 0-25-16,-4 0-32 0,-1 1-25 0,-5-2-22 15,-1 1-24-15</inkml:trace>
  <inkml:trace contextRef="#ctx0" brushRef="#br5" timeOffset="60151.95">23655 14637 671 0,'-4'-15'168'0,"0"-1"22"0,-1 1 12 16,1 1 10-16,0 5 7 0,-1 3-45 0,0 3-45 15,-1 3-41-15,6 0-25 0,-3 0-22 0,3 0-15 16,-4 4-12-16,4 2-12 0,-2 3-10 15,1 3-2-15,0 6-2 0,-2 4-7 0,1 8 2 16,1 4 0-16,0 6 2 0,-1 3 5 0,-1 5 1 16,-1 2 2-16,0 4 0 0,0 2 16 0,1-1 22 15,-1-2 19-15,1-5 6 0,2-8 2 16,0-2 9-16,1 1-2 0,0-3 25 0,0-2 12 16,0-2-22-16,1-6-13 0,-1-3-8 0,1-3 1 15,0 0-5-15,1-2 2 0,-2 1-24 0,1-5-25 16,-1-5-3-16,0-2 1 0,0-7 1 0,-1 6 0 15,1-6-1-15,0 0-2 0,0 0 0 0,0 0 3 16,0 0 2-16,0 0 1 0,0 0-2 0,0 0 0 16,0 0 1-16,0 0 4 0,0 0-5 0,0 0-4 15,0 0-16-15,0 0-25 0,0 0-31 0,-4 0-38 16,1 1-44-16,0-2-58 0,-3-1-68 0,-1-4-103 16</inkml:trace>
  <inkml:trace contextRef="#ctx0" brushRef="#br5" timeOffset="105195.17">16734 17423 86 0,'0'0'19'0,"0"0"3"0,0 0 4 0,0 0 4 15,0 0 4-15,0 0 4 0,0 0-4 0,0 0 0 16,0 0-2-16,0 0 5 0,0 0 6 0,0 0 1 15,0 0 4-15,0 0 3 0,0 0 4 16,0 0 6-16,0 0 2 0,0 0-1 0,0 0 1 16,0 0 0-16,0 0-2 0,0 0 0 0,0 0-3 15,0 0-6-15,0 0-4 0,0 0-4 0,0 0-4 16,0 0-5-16,0 0-4 0,0 0-8 0,0 0-8 16,0 0 0-16,0 0-6 0,0 0-7 0,0 0-9 15,0 0-11-15,0 0-12 0,0 0-7 16,0 0-8-16,0 0-23 0,0 0-21 0,0 0-24 0,0 0-32 15</inkml:trace>
  <inkml:trace contextRef="#ctx0" brushRef="#br5" timeOffset="109318.86">16532 15514 186 0,'1'-7'76'16,"-1"7"12"-16,0 0 5 0,0 0 5 0,3-7 5 16,-3 7-27-16,0 0-16 0,2-6-11 0,-1 0-8 15,-1 6-8-15,0 0-5 0,0 0 1 0,2-7-3 16,-2 7-1-16,0 0-4 0,0 0 0 0,0 0-8 16,0 0-3-16,0 0-3 0,0 0-12 0,0 0-15 15,0 0-15-15,0 0-20 0,0 0-27 0,0 0-21 16,0 0-30-16</inkml:trace>
  <inkml:trace contextRef="#ctx0" brushRef="#br5" timeOffset="110569.33">15910 15331 30 0,'0'0'13'0,"0"0"3"0,4-4 6 0,-4 4 6 16,0 0 4-16,0 0-1 0,0 0 0 0,0 0 1 0,0 0-1 15,0 0-2-15,0 0-7 0,0 0-2 16,0 0-1-16,0 0 1 0,0 0-5 0,0 0 1 16,0 0-1-16,0 0 3 0,0 0-1 0,0 0 6 15,0 0 7-15,0 0 4 0,0 0 9 0,0 0 4 16,0 0 3-16,0 0 2 0,0 0 3 0,0 0-5 16,0 0-7-16,0 0-4 0,0 0-10 0,0 0-3 15,0 0-4-15,0 0-6 0,0 0-5 0,0 0-1 16,0 0-3-16,0 0-3 0,0 0-1 15,0 0 0-15,0 0-4 0,0 0 2 0,0 0 1 16,0 0-2-16,0 0 0 0,0 0 1 16,0 0-2-16,0 0 1 0,0 0 1 0,0 0-2 15,0 0 2-15,0 0 0 0,0 0 1 0,0 0-1 16,0 0 1-16,0 0 2 0,0 0 1 0,0 0 7 16,0 0-2-16,0 0 2 0,0 0 1 0,0 0 1 15,0 0 0-15,0 0-2 0,0 0-2 0,0 0-4 16,0 0-1-16,0 0-2 0,0 0 1 0,0 0-4 15,0 0 2-15,0 0-2 0,0 0 1 0,0 0-1 16,0 0 0-16,0 0 2 0,0 0-4 0,0 0-1 16,0 0-4-16,0 0-1 0,0 0-4 0,0 0 2 15,0 0-1-15,0 0-2 0,0 0 1 0,0 0 2 16,0 0 4-16,-1-5 2 0,-2 2 0 16,1-2-2-16,-5 0 2 0,2 3-1 0,-1-1-19 0,-3-2-8 15,-2-2-32-15,0-1-7 0,-1-4-23 16,1-5-34-16</inkml:trace>
  <inkml:trace contextRef="#ctx0" brushRef="#br5" timeOffset="111786.62">15187 14276 60 0,'0'-9'17'0,"0"9"2"0,0 0 6 0,0 0 1 16,0 0 4-16,0 0-3 0,0 0-4 15,0 0-2-15,0 0-1 0,0 0-5 0,0 0-3 16,0 0-4-16,0 0-2 0,0 0-3 0,0 0-3 15,0 0 1-15,0 0-5 0,0 0 2 0,0 0 0 16,0 0 0-16,0 0-1 0,0 0 3 0,0 0 2 16,0 0-2-16,0 0 3 0,0 0-1 0,0 0 4 15,0 0 0-15,0 0 2 0,0 0-1 0,0 0 0 16,0 0 1-16,0 0-3 0,0 0 0 0,0 0-1 16,0 0-1-16,0 0-3 0,0 0 4 0,0 0 3 15,-2-8 1-15,2 8 8 0,0 0 2 16,0 0 1-16,0 0-2 0,0-8 1 0,-1 3-5 15,1 5-2-15,0 0-2 0,0 0-5 0,0 0-3 16,0 0 1-16,0 0 0 0,0 0 1 0,0 0 1 16,0 0-1-16,0 0-3 0,0 0 0 0,0 0-1 15,0 0-8-15,0 0-2 0,0 0-5 0,-2-5-6 16,2 5-5-16,0 0-4 0,0 0-10 0,0 0-7 16,0 0-5-16</inkml:trace>
  <inkml:trace contextRef="#ctx0" brushRef="#br5" timeOffset="120875.99">16053 17536 156 0,'-4'7'38'0,"1"1"26"0,0 2 19 0,-1-3 23 16,0-1 10-16,-2 0-8 0,3 0-8 0,0 1 2 15,3-7 4-15,0 0-10 0,0 0-5 0,0 0-11 16,0 0 2-16,0 0 13 0,0 0 9 0,0 0 4 16,0 0-3-16,0 0 3 0,0 0 1 0,0 0 2 15,0 0 7-15,0 0 1 0,0 0 2 0,0 0-5 16,0 0 4-16,0 0-6 0,0 0-3 15,0 0 0-15,0 0-5 0,0 0-5 0,0 0 3 16,-2 0 3-16,-1 0-5 0,0-3-2 0,3 0-6 16,0-3-16-16,2-5-12 0,-1-4-12 0,3-5-19 15,-3-6-23-15,-1-5-19 0,1 0-12 0,0-5-8 16,2-1 5-16,-2-3-5 0,1 1 6 0,0 2 1 16,-1-1 13-16,-3 1 4 0,2 4-4 0,2 2-2 15,-2 2-1-15,0 6 3 0,-1-1-4 16,-1 1 2-16,2 0-2 0,-3 1 4 0,1 2 5 0,2-1 4 15,0-1-7-15,0 1 1 16,0-2 1-16,0-2-2 0,0-1-2 0,0-3-2 16,0-3-1-16,2-1-6 0,-1-4-11 0,-1-2-19 0,3 3 0 15,-3 1 3-15,0 1 8 0,-1 4 5 16,1 3 8-16,0 4 10 0,-3 4 16 0,1 3 25 16,2 16 1-16,0 0-2 0,-2-10-4 0,2 10 0 15,-1-8-7-15,0 3-3 0,1 0 0 0,0 5-7 16,-1-8-1-16,1 2 1 0,-3-2 0 0,3-2-3 15,0-4 2-15,1 2-3 0,0 0-2 0,0 0 5 16,-2-1 0-16,0 0-2 0,1 2 2 0,0 0-1 16,3 2 5-16,-3 2 3 0,0 7 4 0,0 0-2 15,0 0 4-15,0 0-1 0,0 0-1 0,0-6 0 16,0 6-4-16,0 0-2 0,0 0-1 16,0 0-2-16,0 0-2 0,0 0-2 0,0 0 1 15,0 0-3-15,0 0 0 0,0 0 2 0,0 0-5 16,0 0-1-16,0 0 2 0,0 0 0 15,0 0-1-15,0 0 0 0,0 0 2 0,0 0-4 16,-5-3 5-16,0 1-2 0,1-1 0 0,4 3 4 16,-5-1 2-16,-2 1 1 0,2 1-2 0,5-1 5 15,0 0 0-15,-8 0 5 0,8 0 2 0,0 0 3 16,0 0 3-16,0 0 1 0,0 0 0 0,0 0-3 16,0 0-1-16,0 0-5 0,0 0-2 0,0 0-6 15,-7-2-4-15,7 2-3 0,0 0 0 0,0 0 0 16,0 0 0-16,0 0 0 0,-4-1 0 15,-3-2 0-15,5-2 0 0,2 2 0 0,0 3 0 16,0 0 0-16,0 0 0 0,0 0 0 0,0 0 0 16,0 0 0-16,3-5 0 0,2-1 0 0,-1 1 0 15,-1-1 0-15,-3 6 0 0,0 0 0 0,0 0 0 16,0 0 0-16,0 0 0 0,0 0 0 0,0 0 0 16,0 0 0-16,0 0 0 0,0 0 0 0,0 0 0 15,0 0 0-15,0 0 0 0,0 0 0 0,0 0 0 16,0 0 0-16,0 0 0 0,0 0 0 0,0 0 0 15,0 0 0-15,0 0 0 0,0 0 0 16,0 0 0-16,0 0 0 0,0 0 0 0,0 0 0 16,0 0 0-16,0 0 0 0,0 0 0 15,0 0 0-15,0 0 0 0,0 0 0 0,0 0 0 16,0 0 0-16,0 0 0 0,0 0 0 0,0 0 0 16,0 0 0-16,0 0 0 0,0 0 0 0,0 0 0 15,0 0 0-15,0 0 0 0,0 0 0 0,1-6 0 16,-1 6 0-16,0-4 0 0,-3 2 0 0,3 2 0 15,0 0 0-15,0 0 0 0,-1-2 0 0,1 2 0 16,0 0 0-16,-2-5 0 0,-1 1 0 16,-5-1 0-16,1-1 0 0,-2-3-2 0,-2-4-3 15,3-3-12-15,-2-4-4 0,-2-4-3 0,-3-1-12 0,-3 0 1 16,0-3-2-16,-2-1 1 0,-2 1-1 16,1 1 11-16,-2 4 2 0,0 2 4 0,1 3 12 15,-4 2-1-15,3 1 1 0,-2 0 2 0,1 3 5 16,1 2 1-16,2 1 0 0,3 2 0 0,2-1 28 15,1 3-26-15,4 0 0 0,3-1 1 0,-1 2 0 16,5 0-2-16,1-2 5 0,-1 1 0 16,0-1-28-16,1 0 28 0,-2 0 3 0,1-2-2 15,-3 0-2-15,2 0 3 0,1 1-1 0,-3 1-2 16,1 0 1-16,-2-1 4 0,2 1-2 0,-1-2 4 16,1 0-1-16,0 1 2 0,-2-2-2 15,-1-2-2-15,-1-3-2 0,-2-3-13 0,-1-1-3 16,-2-5-3-16,0-2 2 0,-1-2-3 0,0 0 0 15,1 2 3-15,0 3 2 0,2 0 11 0,3 5 0 16,2 2 1-16,1-1-1 0,1 8 1 0,6 8 2 16,-4-8-2-16,1 4-1 0,1-2-2 0,0-1 1 15,-1 0 0-15,1-1 0 0,-3-3-2 0,1-2-7 16,1 0-3-16,-5-2 0 0,2 0-1 0,-1-1 2 16,-1 0-2-16,0 1 2 0,0-1 5 0,1 2 7 15,2 2 5-15,-3 1-1 0,2 2 3 0,1 2-1 16,1 1 2-16,4 6 0 0,0 0-2 15,-2-6-2-15,0 0-1 0,2 6 2 0,-2-6-4 16,-1 0 2-16,-2-2-2 0,1-2-5 16,2-3-2-16,-2 0 0 0,-1 0-1 0,-1-3 0 15,-1 1 1-15,-1-2-2 0,2 1 0 0,0 0 3 16,1 3 2-16,1 3-1 0,-1 1 0 0,0 2-1 16,5 7 1-16,0 0 0 0,-4-7 1 0,4 7 0 15,0 0 0-15,-4-4 1 0,4 4-1 0,0 0 0 16,0 0-1-16,0 0 1 0,0 0 0 0,0 0 0 15,0 0-3-15,0 0 1 0,0 0 4 0,0 0-1 16,0 0 1-16,0 0-2 0,0 0 1 0,0 0 0 16,0 0 2-16,0 0-3 0,0 0 0 0,0 0 0 15,0 0 1-15,0 0-1 0,0 0-1 0,0 0 1 16,0 0-1-16,0 0-1 0,0 0-1 16,0 0-2-16,0 0-4 0,0 0-1 0,0 0-1 15,0 0-4-15,0 0-4 0,0 0-3 0,0 0-7 16,0 0-7-16,0 0-12 0,0 0-6 0,0 0-13 15,-6 0-8-15,3 1-8 0,-2 2-12 16,-1 1-5-16,0 2-4 0,1 2 12 0,-2 5 9 16,0 1 14-16,0 3 11 0,-1 3 11 0,2-1 17 15,-2 0 13-15,0-1 14 0,0 1 2 0,1-3 2 16,-1 0 1-16,1-4-1 0,7-12 1 16,0 0-1-16,0 0 2 0,0 0-3 0,0 0 2 0,0 0-2 15,0 0 0-15,0 0 0 0,0 0 3 16,0 0 0-16,0 0-1 0,0 0 2 0,0 0 6 15,0 0 1-15,0 0 4 0,0 0 4 0,0 0 5 16,0 0 9-16,0 0 11 0,0 0 8 0,0 0 6 16,0 0 11-16,0 0 11 0,0 0 3 0,-2 3 5 15,1-2 2-15,2-3 1 0,0-3-1 0,0 0-2 16,1-3-13-16,2-4-10 0,-1 1-11 0,0-4-9 16,0-1-13-16,-3 2-10 0,0-1-10 0,0-3-10 15,0 1 1-15,0-1-3 0,0 3 1 0,0 1-1 16,0 1 2-16,-2 1-1 0,1 3-2 0,2 1 3 15,-1 8-2-15,0 0-1 0,0 0 2 0,0 0 1 16,0 0-1-16,0 0 2 16,0 0 0-16,0 0-2 0,2-8 3 0,-2 8 3 15,0 0-2-15,0 0 0 0,2-5 1 0,-2 5 2 16,0 0 2-16,0 0-1 0,0 0-2 0,2-3 0 16,-2 3 0-16,0 0-1 0,0 0 1 0,0 0-4 15,0 0-2-15,0 0 1 0,0 0-2 0,0 0-2 16,0 0-1-16,0 0-2 0,0 0-8 0,0 0-5 15,4-1-7-15,-1 1-7 0,3 0-6 0,0 2-12 16,2-1-8-16,-8-1-4 0,0 0-6 0,0 0 0 16,7 4 6-16,2-1 7 0,0 2 7 0,2 1 11 15,-1-2 10-15,0-1 7 0,0 1 9 0,1-2 0 16,1 2-6-16,-2-1-5 0,1 2-9 16,2-2-14-16,0 4-3 0,-1 1-2 0,2 0 4 15,2 1 2-15,0 2 4 0,1 0 5 0,-1-1 5 16,1 0 12-16,-2 0 1 0,-1-1 1 0,-2-1 1 15,-3-1 2-15,-9-7 3 0,0 0 6 0,0 0 4 16,0 0 6-16,0 0 6 0,0 0 10 16,0 0 10-16,0 0 12 0,0 0 10 0,0 0 1 15,0 0 6-15,0 0 2 0,0 0-2 0,0 0-1 16,1 4-8-16,-1-2-7 0,-3 0-10 0,-2-1-2 16,1 0-6-16,-3 0-7 0,0-3-1 0,-2 2-6 15,9 0-3-15,-9-1-4 0,-1 0 0 16,5 1-5-16,-2 1 0 0,0-1 4 0,-2 1-7 15,-2 0 1-15,-5 2-3 0,0 1-2 0,-2 2-3 16,-5 0 2-16,-2 2-1 0,2 0-1 0,-1-1 4 16,0 2-2-16,3 0-1 0,2-1 4 0,2-1 1 15,3 1 0-15,1-3 1 0,4-1-1 0,9-4-1 16,0 0 1-16,0 0 1 0,-6 4 1 0,6-4 1 16,0 0 0-16,0 0 1 0,0 0-1 0,0 0 2 15,0 0 1-15,0 0-2 0,0 0 0 0,0 0-1 16,0 0-1-16,0 0-2 0,0 0-1 0,0 0-6 15,0 0-11-15,0 0-9 0,0 0-15 0,0 0-14 16,0 0-15-16,0 0-21 16,0-1-25-16,2 1-26 0,0-4-28 0,0 1-28 15,1-2-29-15,4-3-35 0</inkml:trace>
  <inkml:trace contextRef="#ctx0" brushRef="#br5" timeOffset="121553.17">15031 15040 61 0,'-7'-9'26'0,"7"9"1"16,0 0 0-16,0 0-1 0,0 0 1 0,0 0-13 16,0 0-14-16,0 0-9 0,0 0-11 0</inkml:trace>
  <inkml:trace contextRef="#ctx0" brushRef="#br5" timeOffset="122286.06">14948 15046 22 0,'0'0'-2'0,"0"0"1"0,0 0 2 16,0 0 2-16,-11 5 0 0,11-5 1 0,0 0 3 15,0 0 2-15,0 0 4 0,0 0 1 0,0 0 1 16,0 0 2-16,0 0 6 0,0 0 2 0,0 0 2 16,0 0 2-16,0 0 2 0,0 0 4 0,0 0-1 15,0 0-2-15,0 0-2 0,0 0-5 0,0 0-2 16,0 0-2-16,0 0-5 0,0 0-5 16,0 0-4-16,0 0 0 0,0 0-3 15,0 0-1-15,0 0-1 0,0 0-2 0,0 0 0 16,0 0 0-16,0 0-2 0,0 0 2 0,0 0-1 15,0 0 0-15,0 0-1 0,0 0-1 0,0 0-2 16,0 0-4-16,0 0 1 0,0 0-2 0,0 0 0 16,0 0 1-16,0 0 1 0,0 0 2 0,0 0 1 15,0 0 2-15,0 0 3 0,0 0 0 0,0 0 0 16,0 0 1-16,0 0-1 0,0 0 0 0,0 0 2 16,0 0-4-16,0 0 2 0,0 0-1 0,0 0 0 15,0 0-1-15,0 0 1 0,0 0-2 0,0 0 2 16,0 0 2-16,0 0-2 0,0 0 1 15,0 0 0-15,0 0-2 0,0 0 2 0,0 0 0 16,0 0-1-16,0 0-1 0,0 0 1 0,0 0-3 16,0 0 2-16,0 0-1 0,0 0-1 0,0 0 1 15,0 0-2-15,-4 5-4 0,4-5-2 0,0 0-3 16,0 0-5-16,0 0-2 0,0 0-2 0,0 0-6 16,0 0-5-16,0 0-7 0</inkml:trace>
  <inkml:trace contextRef="#ctx0" brushRef="#br5" timeOffset="123900.84">16135 15682 13 0,'0'0'2'0,"0"0"-2"16,0 0 0-16</inkml:trace>
  <inkml:trace contextRef="#ctx0" brushRef="#br5" timeOffset="125487.9">3149 16615 81 0,'-8'3'58'0,"8"-3"21"16,0 0 26-16,0 0 20 0,0 0 19 0,0 0 7 16,0 0 8-16,0 0-2 0,0 0-5 0,0 0-7 15,0 0-17-15,0 0-6 0,0 0-10 16,0 0-8-16,0 0-9 0,0 0-7 0,0 0-6 15,0 0-4-15,0 0-4 0,0 0-4 0,-1 0-5 16,1-2-13-16,1-1-7 0,3-5-9 0,6-4-12 16,6-3-9-16,4-5-6 0,6-6-11 0,3-6-8 15,8-3-5-15,-2 0-2 0,1 0 0 0,4-4-4 16,4 1-3-16,-4 2-7 0,-1 0-3 16,-4 5 0-16,-4 5 4 0,-4 5-5 0,-4 4-1 15,-4 2 7-15,-4 4-3 0,-15 11-1 0,0 0-7 16,0 0-11-16,0 0-9 0,0 0-17 0,3-5-27 15,-6 3-24-15,-7 3-18 0,-6 5-17 0,-4 2 4 16,-8 6 6-16,-3 3 9 0,-4 2 21 0,-5 9 24 16,-3 2 27-16,5 1 19 0,-3 3 29 0,-1 0 13 15,2 3 11-15,-2 2 12 0,2-2 22 0,-2 1 16 16,3-3 18-16,0-7 14 0,3-1 11 0,3-4 8 16,5-2 3-16,3-3 2 0,3-5-9 0,4-5-8 15,5-1-11-15,4-2-9 0,9-5-10 16,0 0-4-16,0 0-1 0,0 0-3 15,0 0 0-15,0 0-2 0,0 0 7 0,0 0 4 16,-2 0 10-16,4-3 3 0,3 0-2 0,2-3-5 16,5-1 4-16,3-6 6 0,8-3-1 0,7-6-3 15,7-7-5-15,12-8-12 0,4-3-3 0,5-5-1 16,8-3-13-16,2-3-11 0,2-2-10 0,0 2-7 16,-5 3-7-16,-6 5-2 0,-9 5-1 0,-10 9-5 15,-10 8-8-15,-5 5-13 0,-8 3-20 0,-17 13-22 16,0 0-13-16,0 0-6 0,4-5-10 0,-7 5-10 15,-8 4-5-15,-5 5-3 0,-4 4 11 0,-7 2 22 16,-2 6 11-16,-5 3 9 0,-5 9 7 16,-3 6 14-16,1 1 12 0,-1 4 15 0,-3 3 11 0,4 1-2 15,1-1 3-15,4 0 1 0,4-5 1 16,4-6 6-16,5-7 5 0,3-7 14 0,6-5 14 16,14-17 16-16,0 0 11 0,0 0 16 0,0 0 16 15,0 0 9-15,0 0 2 0,-4 8-11 0,7-8-6 16,5-6-6-16,7-5 2 0,3-5-6 15,6-5-14-15,6-6-13 0,7-8-6 0,7-7-5 16,6-7-16-16,2 3-28 0,2-2-52 16,2-3-65-16,2-2-88 0,6-2-132 0</inkml:trace>
  <inkml:trace contextRef="#ctx0" brushRef="#br5" timeOffset="127889.15">16874 2643 200 0,'-8'0'51'0,"-3"0"7"0,4 0-2 0,-3 0 2 0,0 0 0 16,1 3-15-16,-3 2-15 0,-1-1-9 0,0 4-12 15,-3 2-3-15,0 4 7 0,-2 2 4 0,1-1-1 16,1 1-3-16,2-1 0 0,2-2 3 0,4 0 13 16,-1-3 6-16,9-10 2 0,0 0 3 15,-1 7 13-15,2-4 10 0,2-6 8 0,5-3 6 16,2-2 9-16,5-3-4 0,2-4 1 0,6-4-6 15,5-3-11-15,10-4-6 0,5-1-8 0,6-1-7 16,6-1-22-16,2 1-5 0,2-2-9 0,-1 3 0 16,-4 3-3-16,-7 5-3 0,-5 3 2 0,-9 4 0 15,-11 3 1-15,-22 9 0 0,0 0 3 0,0 0-5 16,0 0-3-16,0 0-6 0,0 0-15 0,10-4-13 16,-8 3-22-16,-8 4-3 0,-6 4-5 0,-10 4 1 15,-1 4 6-15,-8 2 3 0,-7 4 15 0,-5 4 12 16,-3 4 21-16,3 2 3 0,-4 5 1 15,-1 0 4-15,4 0 1 0,3-2 3 16,3-4 0-16,7-2 3 0,5-4 9 0,8-5 13 16,4-4 15-16,14-15 18 0,0 0 25 0,0 0 21 15,0 0 27-15,-5 5 19 0,6-5 14 0,3-8-2 16,7-6-9-16,7-8-12 0,7-4-19 0,7-5-14 16,11-5-22-16,8-3-19 0,7-5-20 0,2 1-9 15,5-2-7-15,1 3-5 0,-1 5-4 0,-6 5-3 16,-6 6 0-16,-9 4-1 0,-11 3 0 0,-7 6-1 15,-7 5-1-15,-19 8-1 0,0 0-10 0,0 0-13 16,0 0-15-16,0 0-17 0,0 0-23 0,0 0-23 16,8-4-25-16,-8 6-27 0,-5 1-33 15,-1-1-39-15,0 2-35 0,-2 1-39 0,-2 1-7 16,-3 4-2-16</inkml:trace>
  <inkml:trace contextRef="#ctx0" brushRef="#br5" timeOffset="130407.34">24463 17072 231 0,'-15'12'82'0,"-1"0"21"0,5-2 6 0,0-1 6 16,2 2 19-16,2-1 1 0,-1-2-10 0,3 1-13 15,1 0-13-15,-2-1-17 0,1 0 2 0,5-8-1 16,0 0-16-16,0 0-24 0,0 0-1 0,0 0 6 16,0 0 5-16,0 0 4 0,0 0 1 0,0 0 4 15,0 0 3-15,0 0 3 0,0 0 7 0,0 0 10 16,0 0 11-16,1 4 17 0,1-3 14 0,0-1 12 15,1-1 19-15,2-3 8 0,1 0 5 0,0-2 0 16,-1-1-4-16,0 1-21 0,3-2-23 16,-6-2-20-16,1-6-28 0,3-11-24 0,2-9-29 15,1-10-23-15,2-8-20 0,2-11-5 16,3-8-2-16,1-8-1 0,1-6 2 0,-1 1 5 16,2 4 7-16,-2 8 6 0,-2 9 8 0,-2 9 4 15,-2 10 7-15,-3 8 2 0,-1 12 4 0,-1 6 0 16,-2 8 2-16,-4 12 0 0,0 0 2 0,0 0-2 15,0 0-5-15,4-9 0 0,-4 9 0 0,0 0-1 16,0 0 0-16,0 0-3 0,0 0-2 0,3-6-1 16,-3 6 1-16,3-6-3 0,-3 6-2 0,2-5-2 15,0 1 0-15,-1-1 0 0,1-3 0 16,0 0 0-16,1-1 0 0,1-2 0 0,-1 0 0 16,0-2 0-16,0 1 0 0,2-2 0 0,0 1 0 0,-2 0 0 15,3 0 0-15,0-1 0 0,-2 1 0 16,0 2 0-16,-3 0 0 0,2 2 0 0,-2 1 0 15,-1 8 0-15,0 0 0 0,0 0 0 0,0 0 0 16,0 0 0-16,0 0-6 0,0 0-5 0,0 0-6 16,0 0-7-16,0 0-10 0,0 0-10 15,0 0-17-15,0 0-18 0,0 0-17 0,0 0-16 16,0-1-16-16,2 2-1 0,-1 5 2 0,1 4 11 16,0 5 14-16,0 3 18 0,1 4 23 0,4 5 20 15,-1 7 24-15,1 6 6 0,3 2 8 16,1 5-1-16,0 3 1 0,2 2 1 0,1 3 0 0,3 2 2 15,-1 1-3-15,2 0 3 0,-1-3-1 16,3-4 2-16,1-3-1 0,0-4 0 0,-2-5-1 16,1-2 0-16,-4-6 3 0,-1-3-2 0,0-5 3 15,-4-3-4-15,-1-4 1 0,-1-2 1 0,-4-3-1 16,-2-3 3-16,1-1-4 0,-4-7-1 0,0 0-1 16,0 0 2-16,0 0 1 0,2 6 0 0,-2-6 0 15,0 0-3-15,4 6 3 0,-2-1 3 0,-2-5 0 16,0 0 0-16,0 0 1 0,0 0-1 0,0 0 2 15,0 0 2-15,0 0 0 0,0 0-1 0,0 0 0 16,0 0 0-16,0 0 1 0,0 0-3 0,0 0 0 16,0 0-4-16,0 0-6 15,0 0-5-15,0 0-7 0,0 0-14 0,0 0-11 16,0 0-17-16,0 0-22 0,0 0-28 0,0 0-30 16,0 0-38-16,0 0-40 0,0-2-38 0</inkml:trace>
  <inkml:trace contextRef="#ctx0" brushRef="#br5" timeOffset="131069.83">24539 16778 606 0,'-11'0'86'16,"11"0"19"-16,0 0 12 0,-7 1 16 0,7-1 19 15,0 0-11-15,-7 0-14 0,7 0-11 0,0 0-10 16,0 0-11-16,0 0-6 0,0 0-8 0,0 0-8 16,0 0-4-16,0 0 6 0,0 0 0 0,0 0 7 15,0 0 9-15,0 0 11 0,0 0 8 0,0 0 8 16,0 0 2-16,0 0 2 0,0 0-1 0,0 0-1 15,0 0-2-15,0 0-5 0,0-1-6 0,2-2-9 16,0 0-6-16,3 0-12 0,1-1-9 16,3 0-12-16,1-3-12 0,5-1-16 0,7-4-8 15,7-1-9-15,0 1-10 0,5-1-3 0,1-1 1 16,3 1-4-16,-1-1 1 0,1 1 1 0,-4 2-1 16,-1 1-1-16,-9 4 4 0,-4 0-2 0,-5 2 0 15,-4 2 1-15,-11 2 0 0,0 0 1 0,0 0-1 16,0 0 1-16,0 0-2 0,0 0 0 0,0 0 0 15,0 0 0-15,0 0 0 0,0 0 0 0,0 0 0 16,0 0 0-16,0 0 0 0,0 0 0 16,0 0 0-16,0 0 0 0,0-1 0 0,0 1 0 15,0-1 0-15,-2 1 0 0,2 0 0 0,0 0 0 16,0 0 0-16,-3 0 0 0,-2 2 0 16,0-1-2-16,5-1-8 0,0 0-12 0,-5 1-16 15,5-1-26-15,0 0-29 0,-7 2-36 0,7-2-35 16,0 0-38-16,0 0-40 0,0 0-38 0,-10 2-48 15,1 0-50-15</inkml:trace>
  <inkml:trace contextRef="#ctx0" brushRef="#br5" timeOffset="133936.07">14923 14811 73 0,'3'7'18'0,"-3"-7"6"16,1 5 6-16,-1-5 7 0,0 0 4 0,0 0 0 15,0 0-2-15,0 0-1 0,0 0 0 0,0 0-1 16,0 0-6-16,0 0-4 0,0 0 0 0,0 0-1 16,0 0 0-16,0 0 6 0,0 0 2 15,0 0 7-15,0 0 8 0,0 0 9 0,0 0 9 16,0 0 7-16,0 0 6 0,0 0 0 0,0 0-1 16,0 0-2-16,0 0 1 0,0 0-5 0,0 0-2 15,0 0-3-15,0 0-2 0,0 0-1 0,0 0 2 16,0 0-1-16,0 0-4 0,0 0 4 15,0 0-7-15,0 0-4 0,0 0-1 0,0 0-4 16,0 0-1-16,0 0-6 0,0 0-4 0,0 0-6 16,0 0-2-16,0 0-4 0,0 0-5 0,0 0-2 15,0 0-6-15,0 0-1 0,0 0 0 0,0 0-2 16,0 0 0-16,-2 5 2 0,2-5 0 0,-2 4 5 16,-2 0-3-16,4-4 4 0,-3 3-5 0,-3 0-1 15,2-1-2-15,0-2-2 0,4 0-4 0,-7 2-5 16,7-2 2-16,0 0-4 0,0 0 1 0,-10 0-2 15,1 0-3-15,9 0 1 0,0 0-5 0,0 0-4 16,-6 3-3-16,6-3-4 0,0 0-3 0,0 0-5 16,0 0-6-16,0 0-5 0,0 0-2 0,0 0-3 15,0 0-9-15,0 0-10 0,0 0-7 16,0 0-9-16,0 0-9 0,0 0-12 0,0 0-12 16,0 0-16-16,0 0-11 0,0 0-10 15,0 0-11-15,0 0-10 0,-1-3-9 0</inkml:trace>
  <inkml:trace contextRef="#ctx0" brushRef="#br5" timeOffset="160637.07">14162 12421 179 0,'0'0'88'0,"-4"-5"11"15,0-1 14-15,4 6 14 0,0 0 12 0,-9-6-9 16,9 6-10-16,0 0-10 0,0 0-9 0,0 0-1 16,0 0-1-16,0 0-7 0,0 0-3 15,0 0-3-15,0 0-2 0,0 0-1 0,0 0 1 16,0 0-1-16,0 0-4 0,0 0 3 0,0 0 0 16,0 0 0-16,0 0-4 0,0 0-7 0,0 0-7 15,0 0-2-15,0 0 3 0,0 0-4 0,0 0-8 16,-6-7-9-16,6 7-6 0,-2-3-4 15,2 3 2-15,0 0-11 0,1-3-9 0,-1 0-5 16,0 3-1-16,0 0 0 0,0-3 0 0,2-1 1 16,-2 4-5-16,4-4 0 0,0-1-2 0,-4 5-3 15,0 0 1-15,0 0-2 0,0 0 1 0,0 0-1 16,0 0 0-16,0 0 0 0,0 0 1 0,0 0 1 16,0 0-1-16,0 0 2 0,0 0-1 0,0 0 0 15,0 0 0-15,0 0 1 0,0 0-2 0,0 0 2 16,0 0-1-16,0 0 0 0,0 0 1 0,0 0-1 15,6-4 1-15,-6 4 0 0,5-6 0 0,-5 6 1 16,4-4 2-16,-4 4 1 0,0 0-1 0,0 0-1 16,5-3 4-16,-5 3 4 0,0 0 1 0,0 0 4 15,0 0 2-15,0 0 7 0,3-4 5 16,-3 4 5-16,0 0 3 0,0 0 1 0,0 0 0 16,0 0-3-16,0 0 2 0,0 0-9 15,0 0-3-15,2-4-3 0,1-1 0 0,1 0-4 16,0-1-2-16,-3-4-6 0,0-3-6 0,-2-4-3 15,1-5-12-15,-4-3-5 0,2-3-4 0,-1-2-3 16,-1-1 2-16,-1 0 8 0,-1 2 4 16,2 1 4-16,1 5 13 0,-2 4 5 0,1 5-1 15,0 3 2-15,1 4-1 0,-3 2-4 0,6 5 1 0,0 0 0 16,0 0-6-16,-4-5-3 0,0 1 2 16,0-1-4-16,-1 0 0 0,0 0-2 0,2-2 0 15,-1 0-3-15,0-3 2 0,0-3-5 0,0-3-2 16,-1-5-5-16,-2 0 2 0,2-2 1 0,0 3 1 15,0-2 7-15,-3 4 0 0,1-2 5 0,2 3 3 16,-2 3 6-16,-1 4 1 0,0 3 0 0,1 1-5 16,1 0-2-16,-3-3-2 0,-1 0 0 0,0 0 1 15,2 0-3-15,-4-1 3 0,5 0-4 0,1 0 0 16,0 0 2-16,-1 0-1 0,0-1 0 16,2 0 0-16,0-1-2 0,1 1 0 0,-2-2 1 15,-1-2-1-15,-3-4-3 0,0-1 3 0,0 2 2 16,0-1 2-16,0 1 0 0,-1-1-2 0,-1 0-1 15,1-1 2-15,-1 0 1 0,-1 0-1 16,1 3-4-16,0-2-1 0,-1-1 1 0,-1 2 4 16,1 0-3-16,0 0 1 0,1 3 2 0,2 1 1 15,-1 2 6-15,3 2 3 0,2 1 2 0,1 1 1 16,0-1 0-16,1 1-1 0,-1-3-2 0,1-2-2 16,-3-2-5-16,-2-2-8 0,2-1 0 0,-1-2-3 15,1 1 5-15,-3 0 2 0,1 1-1 0,1 1 1 16,-1 1-1-16,1 3 5 0,0 0-2 0,1-1-1 15,0 1-3-15,-1-1-1 0,0-1 1 0,0 0-2 16,0-2 2-16,-1-2 0 0,1 1 0 0,-1 0-1 16,1 1 1-16,1 3 0 0,1 0-2 15,-1 2 4-15,2 1-1 0,-1-1-2 16,1 2 1-16,-2 1 1 0,3 0 2 0,-1-2-3 16,-1 1 1-16,1 1-1 0,0-2 0 0,-2 0 0 15,2-1 2-15,-1-2-4 0,-2 0-1 0,2-1 2 16,-3-1 1-16,1 0 0 0,-2-4 0 0,0 0 0 15,-1-1 0-15,-1 2 1 0,3 3 4 0,0 1-2 16,-1 1-3-16,4 1 1 0,0 3-1 0,6 10 3 16,-7-8-3-16,7 8 1 0,0 0-2 0,0 0 1 15,0 0 1-15,0 0-1 0,0 0 3 16,-3-7-3-16,-1 2-1 0,1 1-1 0,1-1 1 0,0-2-1 16,0 1 1-16,-1-1-2 0,0-1 0 15,-1-2-1-15,0 0 4 0,0 2 0 0,0-2-1 16,-1 1 1-16,0-1 0 0,1 2 0 0,0 1 0 15,0 0 3-15,0 1-3 0,4 6 0 0,-3-5 2 16,3 5-2-16,0 0 0 0,0 0 2 16,0 0-1-16,0 0 1 0,0 0-2 0,0 0 1 15,0 0-1-15,-3-6 0 0,3 6 0 0,0 0 1 16,0 0-1-16,0 0-1 0,0 0 2 16,0 0-2-16,0 0 0 0,0 0 2 0,0 0-2 0,0 0 1 15,0 0-2-15,0 0 2 0,0 0-1 16,0 0-2-16,0 0-1 0,0 0-3 0,0 0-2 15,0 0-8-15,0 0-10 0,-4 0-12 0,0 1-25 16,0 2-18-16,0 0-20 0,0 2-20 0,-1 5-4 16,-2 4 2-16,-1 4 11 0,-1 8 12 0,-5 4 25 15,2-2 19-15,-2-1 23 0,0 3 21 0,1 2 9 16,-7-1 3-16,2-3-1 0,3-5 1 0,2-2 0 16,0-7-1-16,6-3 2 0,0-3-2 0,7-8 2 15,0 0 0-15,0 0-2 0,0 0 4 0,0 0-1 16,0 0 3-16,0 0-2 0,0 0 5 0,0 0-3 15,0 0 3-15,0 0 2 0,0 0-4 0,0 0 2 16,0 0-1-16,0 0 0 0,0 0-2 16,0 0 0-16,0 0-1 0,0 0 1 0,0 0 0 15,0 0-2-15,0 0-1 0,0 0 1 0,0 0-2 16,0 0 1-16,0 0-2 0,0 0-1 16,0 0 2-16,0 0 0 0,0 0 0 0,0 0 2 15,0 0 1-15,0 0 2 0,0 0 16 0,0 0 8 16,0 0 8-16,0 4 12 0,0-2 9 0,0-2 11 15,5-3 12-15,0-1 8 0,0-2-1 0,2 0 2 16,0 0 1-16,0-2-4 0,2-1 3 0,-6 2-8 16,2-1-15-16,0-4-11 0,-1-5-14 0,1-6-12 15,1-8-23-15,-1-8-10 0,0-5-9 0,1-1-3 16,-2-2 1-16,-1 0 1 0,1 0 2 16,0 0 1-16,-1 6 14 0,0 6 2 0,-2 10-2 15,0 9 0-15,0 4 0 0,-1 12-1 0,0 0-3 16,0 0 3-16,0 0-1 0,0 0-1 0,0 0-1 15,0 0-3-15,0 0 0 0,0 0 1 0,0 0 3 16,0 0-4-16,0 0 0 0,0 0 0 0,0 0 2 16,0 0 1-16,0 0-1 0,0 0-1 0,0 0-1 15,0 0 3-15,0 0-2 0,0 0-1 0,0 0 0 16,0 0-4-16,0 0 0 0,0 0-3 0,0 0-2 16,0 0-2-16,0 0 0 0,0 0-1 15,1-3-4-15,0 1 2 0,-1 2-7 16,4 2-5-16,-4-2-8 0,1 7-7 0,1 0-6 15,0-1-6-15,-2-6-9 0,3 8 1 0,1 2 8 16,5 1 9-16,2-4 9 0,2 1 8 0,1 3 8 16,4 1 6-16,3 0 12 0,5 1 2 0,-2 1 0 15,3 1-1-15,1 0 0 0,-2 0-1 0,0 1 1 16,-1-3 0-16,-1-1 0 0,-3-1-1 0,-2-1 1 16,-5-1-3-16,1-1 2 0,-3-2 0 0,-4-1 1 15,-8-5 2-15,0 0-1 0,0 0 2 0,0 0-1 16,0 0 2-16,0 0-1 0,0 0 2 0,0 0-1 15,0 0-1-15,0 0 0 0,0 0 1 0,0 0 4 16,0 0-4-16,0 0 2 0,0 0 1 16,0 0 0-16,0 0 2 0,0 0 3 0,0 0-4 15,0 0 2-15,0 0 3 0,0 0 1 0,0 0 1 16,0 0-4-16,1 3 2 0,-1 0-1 0,-3 0-2 16,0-1-2-16,-4-1-1 0,0 1-1 15,-1 1-3-15,-2-1 2 0,1 1-4 0,-3-1-1 16,5 0 3-16,-2 3-2 0,-6 3 0 0,-4 3-1 15,-3 3 2-15,-3 1 0 0,-3 1 1 0,-1 1 1 16,-2 2-2-16,-2 0 2 0,0-1 0 0,3-1-1 16,3-3 0-16,7-3 0 0,1 0 2 0,3-4-1 15,-2 0 2-15,3-1-2 0,-1-1 1 0,3 1-1 16,-2-3 1-16,4 1 1 0,-1 0-2 16,2 0-2-16,10-4 1 0,0 0 1 0,0 0 0 0,0 0 1 15,0 0-1-15,0 0 1 0,0 0 1 16,0 0 2-16,0 0 0 0,0 0 0 0,0 0 1 15,0 0-1-15,0 0 2 0,0 0-1 0,0 0 1 16,0 0-3-16,0 0-1 0,0 0-6 0,0 0-14 16,0 0-15-16,-6-2-30 0,6 2-33 0,-5-2-42 15,3 0-44-15,3 0-53 0,3-2-57 0,1 0-58 16</inkml:trace>
  <inkml:trace contextRef="#ctx0" brushRef="#br5" timeOffset="162892.01">14776 14850 189 0,'0'0'68'0,"0"0"22"0,0 0 26 16,0 0 21-16,0 0 22 0,0 0 22 0,0 1-5 16,-2-2-7-16,-1-6-56 0,-3-5-14 0,-1-4-47 15,-1-7-12-15,-4-5-22 0,-4-5-21 0,-2-4-8 16,-2-3 15-16,2 5 57 0,1-2 3 0,-1 4 36 15,2 4 12-15,-1 1 17 0,1 3 6 0,2 4-4 16,1 2-28-16,1 1-25 0,2 0-12 0,-3-1-19 16,-1-3-19-16,0 1-17 0,1-2-8 15,-1-2-1-15,1-1-4 0,-1-1 5 0,0 1 9 16,3 1 3-16,0 2 4 0,-1 1 6 16,3 1 3-16,0-1-2 0,-4-2-11 0,2-3-6 15,0-2-8-15,-3 1 9 0,0-4-5 0,-2-2-5 16,1-1 0-16,-1-2 3 0,-1-4 10 0,0 0 1 15,-1 2 0-15,3 5 0 0,1 1 10 0,1 3 1 16,2 0-3-16,-3 2 1 0,2 0-3 0,-1 0-6 16,-1 2-3-16,1 4-2 0,2 0-8 0,0-1 2 15,-2-1-4-15,-1-3-2 0,-1 0 0 0,1-2 7 16,2 4 2-16,0-3-6 0,2 2-3 0,2-3-3 16,-2 0 2-16,4-2 1 0,-3 1 2 15,5-2 1-15,0 4-2 0,-2 3 1 0,4 1 2 16,0 3 5-16,1 3 1 0,-1 2 0 0,1 2 6 15,-1 2 1-15,2 3 0 0,2 1-1 0,-2 0-6 16,2-4-10-16,2-3-7 0,0-2-10 0,2-5-7 16,-2-2-2-16,3-3 2 0,0 1 0 0,3-2 3 15,-3-1 3-15,7 1-9 0,-1 0 9 16,-4 5 4-16,0 1 0 0,1 5-2 0,1 1 4 16,-4 3 2-16,1 1 9 0,-2 1 17 0,-6 11 0 15,0 0-1-15,5-9 7 0,-4 3-1 16,-1 0-1-16,2-2-4 0,2-1-9 0,-2 0-1 15,1-1-2-15,1-4-5 0,1 1-6 0,2 0-1 16,-1 0-2-16,0-1 3 0,1 1 3 0,2 1-2 16,-3 1 1-16,1-1 4 0,-2 2 0 0,3-2-1 15,-1 1-9-15,-2-1-1 0,3 1-1 0,-1-1 5 16,-2 1-1-16,2 2 1 0,-2 0-2 0,-1-1 3 16,3 1 10-16,-2 1 0 0,2 0 0 0,-1 0-2 15,-2 1 0-15,1 0 4 0,0-1 0 0,-1 0 0 16,-4 8 2-16,0 0 3 0,0 0 0 0,0 0 3 15,0 0 4-15,5-8 0 0,-5 8 2 0,0 0 0 16,0 0-1-16,0 0-4 0,0 0 2 16,0 0-3-16,0 0-9 0,0 0-12 0,0 0-13 15,0 0-20-15,0 0-25 0,0 0-36 0,0 0-52 16,-2-4-63-16,-1 1-80 0</inkml:trace>
  <inkml:trace contextRef="#ctx0" brushRef="#br5" timeOffset="169318.46">25351 15861 406 0,'0'0'112'0,"0"0"22"15,0 0 21-15,0 0 16 0,0 0 17 0,-1-8-13 16,1 8-15-16,0 0-20 0,0 0-23 0,0 0-21 16,0 0-21-16,0 0-21 0,0 0-17 0,0 0-20 15,-1 0-14-15,-1 5-10 0,1 4-6 0,-1 5-1 16,1 6 0-16,-1 4 3 0,0 8-1 0,1 2 5 16,-2 8 9-16,2 1 2 0,-1 2 2 0,2 1 8 15,0 0 6-15,0 0 1 0,0-4 0 0,0-2 0 16,2-3-5-16,0 1 9 0,0-2 31 15,1-1-6-15,0-5-6 0,0-3 3 0,0-1-2 16,0-2-1-16,-1 0 1 0,1 2-11 0,-1-1-27 16,1-1 7-16,-2-2 12 0,0-1 2 15,0 1 5-15,0-1 1 0,0 1-3 0,0-3 1 16,1 0-3-16,-2-2-8 0,1-3-13 0,1-2-2 16,-1-3-6-16,-1-9-10 0,0 0-18 0,0 0-23 15,0 0-20-15,0 0-22 0,0 0-28 0,0 0-34 16,0 0-29-16,0 0-30 0,0 0-25 0,0 1-15 15</inkml:trace>
  <inkml:trace contextRef="#ctx0" brushRef="#br5" timeOffset="169985.81">25378 16109 1287 0,'-10'-9'186'0,"1"1"15"0,9 8 18 15,0 0 13-15,0 0 15 0,-3-7-51 0,4 0-42 16,2 1-33-16,5-2-34 0,-1-2-19 0,4-2-19 16,5-4-19-16,3-2-26 0,3-2-18 0,4-4-10 15,1 1-9-15,1-2 1 0,2 1 2 16,-2 1 0-16,-1 3 5 0,-1 3 8 0,-3 3 8 16,-4 6-2-16,-5 1 3 0,-2 4-1 15,-4 2-2-15,-8 1-2 0,7 1 3 0,-1 2 0 16,2 2-1-16,0 2-5 0,1 3-6 0,2 0-8 15,4 4-1-15,2 1-7 0,1 2-8 0,1 1 1 16,-1 1-7-16,0 1 2 0,-4-1 5 0,-1-1 7 16,-4 2 5-16,-4-2 8 0,-7 1 9 0,-2 0 1 15,-5 3 8-15,-5 0 7 0,-2-1 1 16,-3 2 5-16,-2 0-3 0,0 3 1 0,-3-1-1 0,-2-1 2 16,0 3 2-16,0-5-2 0,4-2 0 0,1-2-1 15,3-1 1-15,4-4-1 0,3-1-1 16,11-12-2-16,0 0 2 0,0 0-2 0,0 0 1 15,-7 8 4-15,6-5 5 0,6 0 13 0,2-6 4 16,2 2 4-16,1-1 0 0,2-2 5 0,-2 0 2 16,1 0-2-16,0-2-6 0,-3 1-14 15,2-1-4-15,2 0-3 0,6 2-11 0,4-3-23 16,4 2-6-16,5 0-24 0,5 1-7 0,4 1-8 16,2 6-15-16,1 0-3 0,-1 1 6 0,-4 4 20 15,-4 0 0-15,-5 2 22 0,-5-1 6 0,-6 2 9 16,-5-1 16-16,-6 3 5 0,-2-3 0 0,-4 3 2 15,-3 1 5-15,-1 2 9 0,-4 2 13 0,0 1 6 16,-3 5-3-16,-2 2 4 0,-3 2 7 0,0 3 1 16,-5 0-2-16,0-1 1 0,-2 0-6 15,-4 0 3-15,0-2 8 0,-4-2 1 0,0-1 3 16,-1-3 4-16,1-1 11 0,-2-4 1 0,1 0 0 16,-2-1 6-16,1-2-3 0,0-2-1 0,-2-2-4 15,2-2-7-15,1-3-8 0,0 0-8 0,1-3-6 16,1-1-11-16,2-3-5 0,0-1-2 0,5-2-4 15,2-1-2-15,2-1-3 0,4 0 1 16,0-3-10-16,3-1-15 0,-2-2-28 0,4 0-60 16,-2-2-51-16,-1-1-49 0,4-1-99 0</inkml:trace>
  <inkml:trace contextRef="#ctx0" brushRef="#br5" timeOffset="173320.02">13090 10154 73 0,'0'0'35'15,"0"0"7"-15,0 0 7 0,0 0 1 0,0 0 4 16,0 0-4-16,0 0-8 0,0 0-6 0,0 0-8 16,0 0-3-16,0 0-1 0,0 0 2 0,0 0 1 15,0 0 5-15,0 0 6 0,0 0 10 0,0 0 9 16,0 0 4-16,0 0 5 0,1 3 8 0,-1-3 6 15,0 0 1-15,0 0-2 0,0 0 1 0,0 0-7 16,0 0-2-16,0 1-3 0,-2 1-5 0,2-2-5 16,0 0-3-16,0 0-1 0,0 0-1 15,0 0-1-15,0 0 4 0,-2-1 2 0,-1 1 2 16,-1-1-4-16,0-1 5 0,-5-1-1 0,3 0-2 16,6 3-2-16,-7-7-8 0,5 1-1 0,-1 2-5 15,-1-2 6-15,-1 3-4 0,1-2-3 0,-2 1-4 16,0 0-2-16,-2-2 1 0,-1 1-9 0,1-1-5 15,0 1-8-15,0 0-5 0,0 1-2 0,0-2-3 16,0 1-1-16,1 0-2 0,0-2 2 0,0 1 0 16,1-1 0-16,0 4 0 0,0-4-2 15,-2 3 3-15,0-3-4 0,1-2 2 16,-5-1-4-16,0-3-2 0,-4 1 0 0,3 0 0 16,-1 1-1-16,-2-2 0 0,1 2 3 0,0-1 2 15,2 2 2-15,1 1 3 0,2 3 1 0,1 3 1 16,1-1-1-16,0-2-3 0,0 0-3 0,-1 0-5 15,-2-1 1-15,0-1 1 0,-2 0-2 0,2 1-1 16,2-1 0-16,-2 3 2 0,3-1 4 0,-1 2 2 16,9 4 0-16,0 0-2 0,0 0 2 0,0 0-4 15,0 0 4-15,0 0 1 0,0 0-3 0,0 0-3 16,-6-3 0-16,6 3 0 0,0 0 2 0,0 0 2 16,-8-3-2-16,8 3-2 0,0 0 0 0,0 0 2 15,0 0 1-15,0 0 0 0,0 0-2 16,-6-2-1-16,6 2 3 0,0 0-1 0,-4-1 2 15,-3 0-1-15,0 1 0 0,-1-1 0 0,-1-2 0 16,0 2 3-16,-3-1-3 0,-1-1-1 0,-6 0-6 16,-3 1 1-16,-3-3-1 0,-3 2-1 15,-2-1-1-15,-2 1-1 0,-1 1 3 0,-3-1 3 16,-2 2 1-16,1 2 2 0,2 0-2 0,3 1 1 16,5 0 4-16,2-1-2 0,4 2 0 0,1-2 0 15,3 0 1-15,4 0 1 0,13-1 1 0,0 0 0 16,0 0-2-16,0 0 1 0,0 0-1 0,0 0-1 15,-9 1 0-15,9-1 1 0,0 0-1 0,-8 0 2 16,1 0-1-16,7 0-1 0,-6 0 1 16,-2 1-1-16,3-2 0 0,-5 1-1 0,0 0 2 15,-3-2 1-15,-5 0-4 0,-4-1-2 0,-1 2-4 16,-6-1 2-16,-1-1 0 0,-3 1 0 0,-3 0-1 16,2 0 0-16,0 0 7 0,3 0 3 0,1 2 3 15,1 0-2-15,0-1 0 0,-1 0 1 0,5-1-1 16,-2 1-3-16,-2-1-2 0,1 0 1 0,1 1 4 15,0-1 7-15,4 1 6 0,4-1-1 0,4 1 1 16,3 1 0-16,12 0-2 0,0 0 1 0,0 0-6 16,-10-2-6-16,10 2-4 0,0 0-1 15,-9-2 1-15,4 0 0 0,5 2 0 0,-5-1 0 16,5 1 1-16,0 0-1 0,-4-2 0 0,-1 0 2 16,5 2-1-16,0 0 3 0,0 0 1 0,0 0 3 15,0 0 3-15,-6-3 2 0,6 3 2 16,0 0 5-16,0 0 1 0,0 0 2 0,-6-2 1 15,0-2-1-15,6 4-3 0,0 0 1 0,0 0-4 16,0 0-3-16,0 0-6 0,-7-3-1 0,7 3-1 16,0 0-5-16,-6-1-1 0,6 1 0 0,0 0 0 15,-6-3 0-15,0 1 3 0,0 0-3 0,6 2 0 16,-7 0 3-16,7 0-1 0,-6-2-1 0,6 2-1 16,0 0 2-16,0 0-2 0,0 0 1 0,-8-2-1 15,8 2-1-15,-6-4 1 0,0 4-2 0,6 0 2 16,0 0-1-16,0 0-1 0,0 0 2 15,0 0 2-15,0 0-2 0,0 0 0 0,0 0 1 16,0 0 1-16,-6-3-4 0,6 3 4 0,-6-2-4 16,6 2-1-16,0 0 2 0,0 0-5 0,0 0-2 15,0 0-6-15,-6-2-2 0,6 2-8 0,0 0-9 16,0 0-5-16,0 0-14 0,0 0-13 0,0 0-16 16,0 0-8-16,0 0-16 0,0 0-11 15,0 0-11-15,-4-5-17 0,1 0-5 0,0 0-8 16,3-1-11-16,1-2-10 0</inkml:trace>
  <inkml:trace contextRef="#ctx0" brushRef="#br5" timeOffset="174798.62">11407 9361 159 0,'6'-4'27'0,"-2"-1"5"0,1 0 4 0,-5 5 3 16,0 0 1-16,4-5-8 0,0-2-5 0,3 4-3 15,-7 3-3-15,5-4-4 0,-5 4 0 0,0 0-1 16,5-1 1-16,-5 1 0 0,0 0 4 16,0 0 6-16,0 0 10 0,0 0 8 0,0 0 6 15,0 0 9-15,0 0 9 0,0 0 2 0,0 0 5 16,2 1-2-16,-2 2-11 0,-1 0-3 0,-2 0-5 15,1 2-9-15,-3 0-10 0,0 2-2 0,-2 2-3 16,-3 2 4-16,-4 3 10 0,3-4 6 0,-2 4 9 16,-2 0 5-16,2 1 7 0,-3 0 0 15,-2 1-1-15,0-1-3 0,0-1-9 0,1-2-5 16,0 2-10-16,1-4-3 0,-1 1-6 0,1-2-1 16,0 0-2-16,1-2-5 0,1 0-1 0,2 0-4 15,1-1 2-15,0 0-4 0,1 0 3 0,-1-1 1 16,0 0-6-16,1 0-1 0,-2-1-3 0,0 2-2 15,0-2-4-15,1 1-1 0,-1 0-5 16,0-2-2-16,1 1 0 0,0-1 0 0,3 0 1 16,8-3 2-16,0 0-5 0,0 0 1 0,0 0 1 15,0 0-1-15,0 0 3 0,0 0 3 0,0 0-1 16,0 0 3-16,0 0 4 0,0 0 5 0,0 0 1 16,0 0 4-16,0 0 2 0,0 0-2 0,0 0 3 15,0 0-4-15,0 0 0 0,0 0 0 0,0 0-2 16,0 0-1-16,0 0-6 0,0 0 2 0,0 1-8 15,3 0 0-15,2-1-4 0,0 0-5 0,2-1-2 16,-1 1-2-16,4 0-1 0,0 0 2 16,2 0 3-16,3 0-2 0,-8 1 2 0,1 1 0 15,0 0 4-15,2 3-3 0,-1-1 2 16,1 1-5-16,3 2 2 0,-3 0 2 0,3 1 2 16,-1 0 0-16,-1 2-2 0,1 0 0 0,-1 1-2 15,-1-1-2-15,2 2-2 0,-3-1 1 0,2 1-3 16,0 0 3-16,-3 1 1 0,-1 0 2 0,4 0 1 15,-6-1 3-15,2-1 1 0,-1 1-1 0,-1-3 0 16,-1-1-1-16,-4-8-2 0,0 0 0 0,0 0 0 16,0 0 2-16,3 8 0 0,-3-8-2 0,3 7 3 15,-3-7-3-15,0 0 0 0,0 0-1 0,0 0 1 16,0 0-1-16,0 0-2 0,0 0 3 0,0 0-1 16,0 0 3-16,0 0-1 0,0 0 2 15,0 0 0-15,0 0-1 0,0 0 1 0,0 0 0 16,0 0 0-16,0 0 0 0,0 0 0 0,0 0 1 15,0 0 3-15,0 0 5 0,3 1 8 0,-3-1 8 16,0 0 11-16,4 1 6 0,-4-1 16 0,1-2 14 16,2-1 9-16,0-1 11 0,0-1-3 0,-2 0-2 15,2-2 3-15,-2-3 4 0,2-5-12 0,-5-2-15 16,2-4-16-16,-1-3-13 0,2-5-8 16,1-6-12-16,-5-5-21 0,3-2-14 0,-1-3-8 15,1 0 2-15,0 3 3 0,0 6-1 0,-2 5 4 16,3 4 3-16,-3 5 8 0,2 22 2 15,0-15 6-15,0 15-4 0,0 0 4 0,0 0-2 16,0 0-2-16,0 0 1 0,0 0 1 0,0 0-2 16,0 0 1-16,0 0 1 0,0 0-4 0,0 0 1 15,0 0 1-15,0 0-1 0,0 0 1 0,0 0 0 16,0 0 2-16,0 0-3 0,0 0 3 0,0 0 0 16,0 0-1-16,0 0 0 0,0 0-1 0,0 0-1 15,0 0-1-15,0 0-1 0,0 0-1 0,0 0 0 16,0 0-1-16,0 0 3 0,0 0-3 0,0 0 1 15,0 0 2-15,0 0 1 0,0 0-1 16,0 0 1-16,0 0 2 0,0 0-4 0,0 0 5 0,0 0-1 16,0 0-2-16,0 0 3 0,0 0-1 15,0 0-2-15,0 0 0 0,0 0 2 0,0 0 1 16,0 0 1-16,0 0 1 0,0 0-1 0,0 0 3 16,0 0 3-16,0 0 0 0,0 0 0 0,0 0-1 15,0 0 3-15,0 0 0 0,0 0 1 16,0 0 3-16,0 0 4 0,0 0 3 0,0 0 1 15,0 0 0-15,0 0-1 0,0 0 0 0,0 0 1 16,0 0 0-16,0 0-4 0,0 0-2 0,-3-9-1 16,0 4 0-16,-1 4-3 0,4 1-1 0,-5 1-3 15,5-1-3-15,0 0-2 0,0 0-1 0,0 0-2 16,-3 3-1-16,3-3 1 0,0 0-1 0,0 0 1 16,0 0 1-16,0 0-4 0,0 0-2 15,0 0-1-15,0 0-4 0,0 0-2 0,0 0-1 16,0 0-6-16,0 0-4 0,0 0 1 0,0 0-1 15,0 0 0-15,0 0 2 0,0 0 2 0,0 0 2 16,0 0 3-16,0 0 7 0,-6 0 4 0,6 0 1 16,0 0 3-16,0 0 0 0,-7 4 3 0,2-1-2 15,-1 1 1-15,6-4-7 0,0 0-5 0,-7 4-2 16,7-4-8-16,0 0-7 0,0 0-13 0,0 0-4 16,0 0-5-16,0 0-10 0,0 0-5 0,0 0-5 15,0 0-6-15,0 0-3 0,0 0 2 0,0 0-9 16,0 0-3-16,0 0 0 0,0 0-4 15,0 0-5-15,0 0-2 0,0 0-2 16,0 0-2-16,0 0 3 0,0 0-1 0,0 0 8 16,0 0 7-16,0 0 8 0,0 0 10 0,0 0 10 15,0 0 4-15,0 0 6 0,0 0 6 0,0 0-2 16,0 0-1-16,0 0 2 0,0 0 1 0,0 0-4 16,0 0 1-16,-4 3 0 0,4-3-12 0,0 0-12 15,-5 3-13-15,5-3-21 0,0 0-22 0</inkml:trace>
  <inkml:trace contextRef="#ctx0" brushRef="#br5" timeOffset="175303.45">11029 9493 26 0,'0'0'6'0,"1"7"1"0,-1-7 0 15,0 0-2-15,0 0 4 0,0 0-6 0,0 0-2 16,0 0 0-16,-3 6 1 0,3-6-5 0,0 0-1 16,0 0 2-16,0 0-5 0,-3 6-1 0</inkml:trace>
  <inkml:trace contextRef="#ctx0" brushRef="#br5" timeOffset="175578.18">10947 9549 56 0,'-5'3'28'0,"5"-3"7"0,0 0 8 0,-4 5 1 0,4-5 0 16,0 0-9-16,0 0-4 0,0 0-8 0,0 0-8 16,0 0-5-16,0 0-8 0,0 0-1 0,0 0 2 15,0 0-3-15,0 0 0 0,0 0 1 16,0 0 1-16,0 0-1 0,0 0 5 0,0 0-4 16,0 0 1-16,0 0 3 0,0 0-2 15,0 0 2-15,0 0-2 0,0 0-4 0,0 0-7 16,0 0-3-16,0 0-6 0,0 0-9 0,0 0-9 15,0 0-10-15,0 0 1 0,3 1-3 0</inkml:trace>
  <inkml:trace contextRef="#ctx0" brushRef="#br5" timeOffset="177487.3">11083 9541 129 0,'4'2'39'0,"-4"-2"10"0,0 0 9 0,0 0 9 15,0 0 7-15,4 3 0 0,-4-3 1 0,0 0-3 16,0 0-3-16,1 4 1 0,-1-4 5 0,1 3 2 16,-3 0 0-16,-2 0 3 0,4-3 7 0,0 0 4 15,-5 3 10-15,-3-2 2 0,-1 0-1 0,1-3-2 16,-1-1 1-16,-5 0-4 0,5 0-3 0,-4 1-4 16,0-2-3-16,2 1-5 0,-1 0-5 0,2 0-3 15,-1 1-1-15,2 0-5 0,0-2-10 0,2 1-5 16,-2-2-12-16,3 2-6 0,-1-1-2 15,-1 1-1-15,1-2-1 0,-1 1 3 0,0-1 6 16,0-1-6-16,1 1-2 0,-2-2-2 0,2-2-6 16,-4 0-8-16,-2-3-5 0,-1-1-7 15,-3-1-5-15,-1 1 1 0,1 0 1 0,-1 0 1 16,1 2 2-16,2 1 6 0,1 3 2 0,3 0 5 16,0 1-1-16,11 6-3 0,-7-4-1 0,7 4-2 15,-6-4-1-15,6 4-2 0,-5-3-4 0,2-1-5 16,-1 1 5-16,4 3-1 0,-6-5 0 0,1 0 1 15,-2-2-1-15,-2 0-1 0,-1-2-1 0,-1-1 3 16,-1-1-6-16,-5-3 0 0,-4-1-5 0,-1-2-1 16,-3-3-1-16,-3 1-2 0,-2-3 2 0,1-2-3 15,0 5 3-15,-1-2 5 0,1 0 3 0,3 5 5 16,4 2 4-16,1 2 6 0,4 1 1 16,5 3 3-16,2 3 1 0,10 5-1 0,0 0 1 15,0 0-2-15,-10-4-3 0,3-2-5 0,2 3-4 16,-1-1 1-16,2 0-3 0,-3-1 3 15,0 0-5-15,1 0 0 0,-1-3 1 0,-1-1 1 16,-3 1 1-16,0 0-2 0,-3-1 1 0,-3 0-4 16,-3-1 4-16,3 1-1 0,-1 0 2 0,-2-1 4 15,0 2 0-15,-1-1 0 0,-2 0 0 0,2 0 1 16,-3-2 1-16,5 0-2 0,1 0-3 0,-2-1-4 16,-2 1 1-16,2-2-1 0,-3-1 0 0,0-1-1 15,-1 0 0-15,4 1 1 0,-1 2 0 0,2-1 1 16,1 2 7-16,3 2 7 0,2 0 4 15,1 2 5-15,12 7 0 0,0 0 0 0,-11-7 0 16,11 7-1-16,-7-5-7 0,3 1-6 0,-2-1-6 16,-1-5-7-16,-3 0-5 0,1-1-2 0,-5-4-3 15,1-1-5-15,-4-4-4 0,0 1 6 0,-2-1-1 16,3 2 11-16,-1 1 9 0,4 2 2 0,-1 0 5 16,2-1 6-16,-2 1 0 0,1 1-4 0,2 3 2 15,2 1-5-15,1-1-2 0,0 1-3 16,0 0 5-16,0-1-1 0,0 1 2 0,1-1-2 15,-1 2 1-15,0-4-12 0,0 0-2 0,-2-2 2 16,-3 0-7-16,2-2 0 0,-1 2 2 16,-1-1 1-16,3 4-2 0,2 0 12 0,8 12 0 15,-9-9-1-15,9 9 1 0,0 0 0 0,-5-7-2 16,5 7 1-16,0 0 0 0,0 0-2 0,0 0 2 16,0 0-2-16,0 0 0 0,0 0 1 0,0 0 0 15,0 0 1-15,0 0 1 0,-6-6 0 0,2 0-3 16,2 1 1-16,2 5 0 0,0 0 1 0,-2-4-1 15,0-3 1-15,2 3-2 0,-4-3-2 0,0 2 5 16,4 5-3-16,-2-8 3 0,2 8-3 0,0 0-1 16,0 0-1-16,0 0-2 0,0 0 1 0,0 0-5 15,0 0-4-15,0 0-3 0,0 0-2 0,0 0-2 16,0 0-3-16,0 0-4 0,0 0-3 0,0 0-5 16,0 0-7-16,0 0-9 0,0 0-12 15,-3 0-13-15,0 0-14 0,2 2-17 0,-1 2-14 16,0 3-6-16,0 7 9 0,2 3 8 15,1 4 17-15,1 5 14 0,-1 5 18 0,2-2 22 16,0 4 18-16,1 0 15 0,0 0 0 0,1-1 7 16,-2-3-4-16,0-1 2 0,-1-3-1 0,1-5 1 15,-1-5-1-15,0-2-1 0,-1-3 4 0,-1-10-4 16,0 0 2-16,0 0-1 0,0 0 1 0,0 0 0 16,0 0 5-16,0 0 1 0,0 0 0 0,0 0 1 15,0 0 4-15,0 0 8 0,0 0 6 0,0 0 8 16,0 0 1-16,0 0 4 0,0 0 4 15,0 0 2-15,0 0-1 0,0 0-2 0,0 0-2 16,0 0-3-16,0 0 2 0,0 0 1 0,0 0 2 16,0 0 9-16,0 0 9 0,0 0 8 0,0 0 5 15,0 0 7-15,0 3 5 0,1-3 5 0,1-3 0 16,-2-2 1-16,1-4-11 0,-1-6-11 0,-1-4-11 16,-2-3-13-16,0-4-12 0,-1-4-6 0,-1 3-11 15,-2-6-9-15,-2-7-3 0,2-1 0 0,-4 2-1 16,3 3 3-16,1 4 2 0,2 4 0 0,0 1 4 15,-1 4-1-15,2 5 1 0,4 18 0 16,0 0 1-16,0 0-1 0,0 0-3 16,0 0-5-16,0 0 1 0,0 0-4 0,0 0 2 0,0 0 1 15,0 0 0-15,0 0 1 0,0 0 3 16,0 0 0-16,0 0-3 0,0 0 5 0,0 0-2 16,0 0-1-16,0 0-1 0,0 0-1 0,0 0-5 15,0 0-5-15,0 0-5 0,0 0-9 0,0 0-4 16,0 0-1-16,0 0-6 0,0 0-7 0,0 0-3 15,0 0-5-15,0 0 1 0,0 0 0 0,3-11-3 16,1 8-9-16,-1 3-2 0,2 1-2 0,1 2 6 16,3-1 8-16,2 0 5 0,2 4 6 0,3-2 7 15,2 1 3-15,-2-1 2 0,0 0 7 0,5 1-1 16,2 1-2-16,1 2-1 0,1 3-2 16,-1-1-4-16,2 0-2 0,-1 1-3 0,-1-2-4 15,-1 1-8-15,0 0-3 0,-2-2 3 0,-3 0 0 16,-2-2 7-16,-3-2 8 0,-1-2 7 0,-4 0 8 15,0 0 9-15,-8-2 5 0,0 0 0 0,0 0 0 16,0 0 0-16,0 0 3 0,0 0-2 16,0 0 2-16,0 0 0 0,0 0-2 0,0 0 1 15,0 0 1-15,0 0-1 0,0 0-3 0,0 0 1 16,0 0 0-16,0 0 0 0,0 0 1 0,0 0 2 16,4 3-2-16,-4-3 1 0,0 0 2 0,1 4 2 15,-2-1-1-15,1-3 5 0,-2 4-3 16,-2 0 2-16,0 0 1 0,1-1 0 0,-3 0 1 15,-2 2-2-15,1 1 1 0,0-2-3 0,0 3 0 16,-3 4-3-16,-1 2 2 0,-1 3-1 0,-4 2 2 16,0 1 2-16,-3 2-4 0,3 0 1 0,-3 1 2 15,-1-1 2-15,1 2 3 0,-1-2-2 0,2-3 2 16,4-2 0-16,2-1 2 0,0-2 1 0,1-2 1 16,0 0-2-16,2-1-2 0,1-2 1 0,8-8-2 15,0 0 0-15,0 0 1 0,0 0-1 0,0 0-3 16,0 0 4-16,-6 3-1 0,6-3 2 0,0 0 1 15,0 0 4-15,0 0-2 0,0 0 5 0,0 0 2 16,0 0-1-16,0 0 1 0,0 0-3 0,0 0-3 16,0 0-2-16,0 0 0 0,0 0-8 15,0 0-2-15,0 0-2 0,0 0 0 16,0 0-1-16,0 0-1 0,0 0-1 0,0 0-2 16,0 0 2-16,0 0-1 0,0 0 3 0,0 0-5 15,0 0 2-15,0 0 2 0,0 0-2 0,0 0-2 16,0 0-2-16,0 0-2 0,0 0-9 0,0 0-4 15,0 0-9-15,0 0-16 0,0 0-19 0,0 0-22 16,0 0-21-16,0-2-27 0,0-2-30 0,1 0-39 16,1-1-44-16,2-1-46 0</inkml:trace>
  <inkml:trace contextRef="#ctx0" brushRef="#br5" timeOffset="180436.22">27554 16019 367 0,'0'-8'54'0,"-2"2"6"0,-1-1 4 0,-2 4 1 15,-1-1-3-15,-1 2-22 0,0 1-15 0,-1-2-9 16,-1 1-7-16,3 1-5 0,0 1-6 0,6 0 1 16,0 0 2-16,0 0-1 0,0 0 3 15,-6 2 10-15,0 1 7 0,-1-2-2 0,7-1 0 16,-4 4 1-16,-1 0 2 0,-1 2 6 0,0-1 0 15,3 0-10-15,3-5-7 0,-4 7 0 0,4-7 1 16,0 0 0-16,0 0-4 0,0 0-4 0,0 0-1 16,0 0 0-16,0 0 11 0,0 0 4 0,0 0 9 15,0 0 7-15,0 0 14 0,0 0 11 0,0 0 13 16,0 0 15-16,0 0 6 0,0 0 10 16,0 0 5-16,0 0 5 0,0 0 1 0,0 0-1 0,0 0 0 15,0 0-8-15,0 0-8 0,0 0-11 0,0 0-11 16,0 0-12-16,0 0-12 0,0 0-14 15,0 0-13-15,0 0-9 0,0 0-12 0,0 0-8 16,0 0-5-16,0 0-10 0,0 0-9 0,0 0-8 16,0 0-11-16,0 0-10 0,0 0-3 0,0 0-8 15,0 0-2-15,-2 7 7 0,0-2 6 0,0 2 9 16,1 1 15-16,0-1 8 0,1-2 9 16,1 2 9-16,-1-7 8 0,0 0-2 0,0 0 6 15,0 0 1-15,0 0-1 0,0 0 4 0,0 0 7 16,0 0 14-16,4 4 9 0,-4-4 11 15,4 3 6-15,1-2 15 0,-1-1 11 0,0-3 4 0,0-2 4 16,1-2-17-16,-1-3-9 0,1-1-8 16,1-5-9-16,-4 2-22 0,-1-1-15 0,-1 1-11 0,0 0-14 15,-1 2 0-15,-2 0-4 0,0 2-7 16,-3 3-5-16,2 2 1 0,4 5-2 0,-6-1-3 16,0 1-3-16,1 2-3 0,-2 2 1 0,0 1 4 15,1 1-1-15,-1 2 5 0,-1 2 3 0,1 1 4 16,0-1 6-16,2 1 4 0,-1-1-4 0,0 0-2 15,4 0 5-15,0-2-2 0,2-8 1 0,0 0 2 16,0 0 5-16,0 0 2 0,0 0 6 0,0 0 5 16,0 0 2-16,2 4 4 0,1 0 8 0,3-2 15 15,0-3 8-15,-2 0 8 0,-4 1 10 0,6-4 16 16,-1 3 16-16,0-4 8 16,2 0 4-16,-7 5-6 0,4-6-1 0,-1-1 1 0,-2-4-10 15,2-3-16-15,1-4-21 0,0-2-16 16,-2-2-17-16,-1-3-8 0,-1-1-10 0,-2 2-6 15,1-1-3-15,-3 2-3 0,-2 1 6 0,-3 4-1 16,-5 2-4-16,0 3-9 0,-4 2-3 0,1 1-3 16,-4 2-1-16,-1-1 1 0,4 1-1 0,-3 3 4 15,1 1 9-15,2 3 8 0,0 1 0 0,1 0 2 16,1 4-2-16,-2 2-3 0,0 5-1 0,-1 0-2 16,-3 5 1-16,-2 3 0 0,-2 5 1 0,-2 2 0 15,0 5 2-15,-1 1 5 0,2 4-2 16,1 0 6-16,4 2-2 0,2 3 2 0,2 1-1 15,4-1 1-15,4 0-1 0,6 1-1 0,4 2 4 0,0-3-2 16,2 0 0-16,5-2-4 0,2-3 4 16,8-4 2-16,1-1 5 0,4-3 3 15,5-1 11-15,2-4 4 0,0-5 13 0,7 0 10 16,2-3 11-16,4-2 6 0,0-4 1 0,1-2-3 16,0-3-11-16,0-3 1 0,-2-4-8 0,2-4-6 15,0-3-12-15,-1-3-3 0,-1-5 2 0,-2-1 1 16,-5 0 7-16,-2-1 4 0,-1-1-4 0,-4 1 1 15,-2 1 2-15,-5 2-5 0,-4 1-4 0,-2 5 5 16,-14 11-3-16,0 0-6 0,0 0 0 0,0 0-4 16,0 0-3-16,0 0-1 0,0 0-6 15,0 0-7-15,0 0-8 0,0 0-3 0,0 0-5 16,0 0-2-16,0 0-6 0,0 0-12 0,0 0-13 16,0 0-15-16,0 0-15 0,0 0-25 0,0 0-24 15,1-6-31-15,-2 0-29 0,0 2-38 0,-4 0-43 16</inkml:trace>
  <inkml:trace contextRef="#ctx0" brushRef="#br5" timeOffset="183320.59">9139 8130 93 0,'0'0'44'0,"1"8"13"0,-1-8 12 15,0 0 11-15,0 0 13 0,0 0 6 16,0 0 1-16,0 0 7 0,0 0 0 0,0 0-1 16,0 0 0-16,0 0 5 0,0 0-7 0,0 0 0 15,0 0-8-15,0 0-6 0,0 0-4 0,0 0-1 16,0 0-4-16,0 0-8 0,0 0-2 15,0 0-7-15,0 0-3 0,0 0-2 0,0 0-5 16,0 0-8-16,0 0-6 0,0 0-5 0,-3 1-1 16,1 0-3-16,0-2 2 0,2 0-8 0,0 1-2 15,0 0 0-15,-5-3-2 0,2 0-1 0,-1-3-3 16,0 1-6-16,0-4-4 0,-1 0-3 0,1 5-1 16,-1-2-3-16,0 0 0 0,0-1-1 15,-2-1-8-15,-2-1 5 0,-2 1 0 0,0-1 1 16,3 1-1-16,-3 2 2 0,2 1 2 0,-1 1 6 15,-1 0 5-15,1 1 2 0,10 3 0 0,-8-1 1 16,2 0 3-16,6 1-3 0,0 0 0 0,0 0-7 16,0 0 2-16,0 0-2 0,-8-2-3 0,2 0-1 15,0 0-2-15,6 2 1 0,-8-1-2 0,8 1 2 16,-6-3 0-16,-1 0-1 0,1 0 3 0,1-2 4 16,-2 1-3-16,0-1 1 0,0 4 1 0,0-1-1 15,1-2 2-15,1 1-1 0,-2-1-1 0,1 1-2 16,0 0 3-16,-1 1-3 0,-4-1-1 15,3-1 0-15,-1 0-3 0,2 0 1 16,-2 2 4-16,2-1 3 0,7 3 2 0,-8-3 4 16,8 3 2-16,0 0 2 0,0 0-1 0,-7-2 0 15,7 2-1-15,0 0-5 0,-9-2-1 0,9 2-2 16,0 0-2-16,0 0-2 0,0 0 2 0,-5-4-2 16,-1 3 0-16,6 1-2 0,0 0-1 0,-8-3 1 15,-2-2-1-15,-3 0-1 0,-4-2 0 0,-2 0-1 16,-3 0-2-16,0-1 3 0,-4-2-7 0,-2 0 0 15,-2-1 1-15,-1 2 0 0,0 0-1 16,2 0 2-16,0 3-1 0,1 0 2 0,-2 1 4 16,0-2-3-16,0 3 0 0,1 1 2 0,1 1 1 15,1 1-2-15,4-1 2 0,4 1-1 0,0-1 2 16,4 1 5-16,1 1 2 0,14 0-2 0,0 0 0 16,0 0 1-16,0 0-3 0,0 0 0 0,0 0-1 15,0 0-1-15,-12 0-4 0,12 0 4 0,-7-1-1 16,0 0 0-16,2 0 1 0,0-1-2 0,-3-1 0 15,-5 1 0-15,-4-1-2 16,-6 1-2-16,-4 0 0 0,-2 1-2 0,-4-1 3 0,0 0 0 16,-3 2 1-16,-1 0-3 0,0 1 5 0,0 2-1 15,5-1 0-15,-2 0 1 0,3 1-2 0,-2 0-1 16,0 1 3-16,-2 0-1 0,2 1-3 16,0-2 5-16,2 2-1 0,2-2 2 0,3 0-1 0,3 0 2 15,6-1-3-15,4 1 4 0,13-3-1 16,0 0-3-16,0 0 3 0,0 0-3 0,0 0 1 15,-9 1 1-15,9-1-1 0,-9 0-2 0,9 0 1 16,0 0 0-16,-7 0-2 0,7 0 2 0,-6 1-1 16,0-2 1-16,2 1-2 0,4 0 5 0,-7 0 0 15,7 0 1-15,-7 0 2 0,7 0 2 0,0 0 4 16,-7 0-1-16,7 0 2 0,0 0-2 0,-8 0-1 16,8 0-2-16,0 0 1 0,0 0-3 0,-6 0-3 15,-1-1-1-15,0 0 0 0,7 1-2 0,0 0 1 16,0 0 2-16,0 0-1 0,0 0-2 0,0 0 0 15,0 0-2-15,0 0 2 16,0 0 2-16,0 0 0 0,0 0-3 0,0 0 1 16,0 0 1-16,-5-2-1 0,5 2 0 0,-7 0 0 15,7 0-1-15,0 0 0 0,0 0 1 0,0 0-2 16,0 0-1-16,0 0-7 0,0 0-7 0,0 0-8 16,0 0-10-16,0 0-23 0,0 0-22 0,0 0-22 15,-1-3-25-15,1 0-17 0,1 1-24 0,2-4-28 16,1 1-22-16,0-1-9 0,0-1-10 0,2-1-17 15</inkml:trace>
  <inkml:trace contextRef="#ctx0" brushRef="#br5" timeOffset="184742.65">7619 7402 276 0,'0'0'82'0,"0"0"23"0,0 0 18 0,0 0 19 16,0 0 15-16,0 0-17 0,0 0-7 0,0 0-15 15,0 0-4-15,0 0-15 0,0 0-12 0,0 0-12 16,0 0-10-16,0 0-8 0,0 0-6 0,5-2-3 16,-4 2-9-16,-2 0-6 0,0 2-8 15,-7 0-3-15,1 3-5 0,-2 0 1 16,-3 2-3-16,-2 0 1 0,-2 3 0 0,4-2-4 15,-4 6 0-15,-2 3-3 0,-3 1 3 0,-2 5-7 16,0 0-2-16,1-1-4 0,0-1 1 0,1-1 0 16,1 1 3-16,3-3 0 0,1-3-2 0,1-1-1 15,4-4 0-15,3-2 3 0,-1-1-3 0,2 1 3 16,0-2 1-16,-1-1 4 0,8-5 5 0,-6 5 5 16,6-5 5-16,0 0-2 0,-9 6 5 0,5-3 1 15,-1 1 0-15,-1-1-2 0,1 1-5 0,-3 1-2 16,2 0-4-16,1 2 3 0,-2-2 0 15,1 0-3-15,0 0 2 0,6-5-1 0,0 0 2 0,-6 4 3 16,6-4-2-16,0 0 1 0,0 0-1 16,0 0 4-16,0 0-3 0,0 0 3 0,0 0 3 15,0 0-2-15,0 0 5 0,0 0 5 0,0 0-4 16,0 0 2-16,0 0 0 0,0 0-2 0,0 0-5 16,0 0 0-16,0 0-3 0,0 0-4 0,0 0-1 15,0 0-5-15,0 0 0 0,0 0-1 0,0 0 2 16,0 0-1-16,0 0 0 0,0 0-1 15,0 0 0-15,0 0 1 0,0 0-4 0,0 0-1 16,0 0-3-16,0 0-4 0,0 2-4 16,0-2-2-16,1 2-1 0,2-1-5 0,-3-1 0 15,6 0-5-15,-3 0-13 0,2 0-10 0,2 0-9 16,-7 0-6-16,0 0-8 0,6-1-4 0,2 2 2 16,-8-1 6-16,0 0 12 0,0 0 14 0,9 0 10 15,-5 4 10-15,0 0 7 0,2-1 8 0,-1 2 1 16,3 3-2-16,-1 0 3 0,2 3-2 0,-1 1 2 15,4 0-3-15,-1 0 3 0,1 2 0 0,0 0-2 16,1 1 3-16,0-2-2 0,-1 0-1 16,1-1-2-16,0 0 3 0,0 0-2 0,-2-2-1 0,-1-2 2 15,0 0-2-15,-1-2 0 0,-1-2 1 0,0 1-2 16,0-1-1-16,-8-4 0 0,0 0 1 16,0 0-3-16,0 0 1 0,6 4 3 0,-1 0-4 15,1-1 4-15,-1 0-2 0,-1 0 3 0,2 0-1 16,-6-3 1-16,5 6 3 0,-5-6-2 0,4 3 0 15,0 2 1-15,0 1-2 0,-4-6-3 16,0 0 2-16,3 4-5 0,-3-4-4 0,0 0-1 16,0 0 1-16,0 0 0 0,0 0-1 0,0 0 2 15,0 0-1-15,0 0 3 0,0 0 3 0,0 0 4 16,0 0 0-16,0 0 0 0,0 0 3 0,0 0-3 16,0 0 1-16,0 0 1 0,0 0-1 0,0 0-4 15,0 0 0-15,3 6 2 0,-2 0-2 0,3 0 2 16,-1 1-1-16,1 0 1 0,-1 1-1 0,-1 5 5 15,0 0-2-15,2-1-1 0,-1-1 0 16,0 1 2-16,-1 0-1 0,0-1-1 0,0-3 2 16,-2-8-2-16,0 0 0 0,0 0 3 0,0 0 2 15,0 0-2-15,0 0 3 0,0 0 4 0,0 0 4 16,0 0 6-16,0 0 9 0,1 4 10 0,-1-5 9 16,2-3 8-16,-1-3 5 0,-2-2 5 0,-1 1 6 15,2-6 6-15,0 2 0 0,0-1-1 0,-1-2-10 16,-1 4-4-16,1-2-8 0,-2-7-8 15,-1 0-11-15,0-4-14 0,0-4-10 0,0-2-8 0,-4-2-2 16,3-2-1-16,-2-5-4 16,0 3 2-16,3 0-2 0,-4 4 3 0,2 1 2 15,2 3-4-15,0 3 2 0,-1 0-3 0,2 2 3 16,1 3-1-16,-1 3 1 0,-1 1 0 0,1 3-2 16,2 0 2-16,-2 1-1 0,2 2-1 0,0 1 4 15,0 1-2-15,0 1 1 0,-1 0 1 0,1 1-1 16,0-1-1-16,-1-1-1 0,0 0 1 0,2 1-1 15,-2 0 3-15,2 7-3 0,0 0-1 0,0 0 1 16,0 0 2-16,0 0-1 0,0 0 3 0,0 0 0 16,0 0-4-16,0 0 1 0,0 0 0 0,0 0 0 15,0 0 0-15,0 0 1 0,-2-6-1 0,2 6-1 16,0 0 2-16,0 0-1 0,0 0 0 0,0 0 0 16,0 0-1-16,0 0 1 0,-1-7-2 15,1 7 2-15,0 0-3 0,0 0 2 0,0 0 1 16,0 0 0-16,0 0 1 0,0 0-2 0,0 0 1 15,0 0 1-15,0 0 1 0,0 0-2 0,0 0-2 16,0 0 2-16,0 0-4 0,0 0 4 0,0 0-68 16,0 0 64-16,0 0 1 0,0 0 3 0,0 0-1 15,0 0-2-15,0 0 2 0,0 0-1 16,0 0 66-16,0 0-65 0,0 0-1 0,0 0 0 16,0 0-1-16,0 0-1 0,0 0-2 15,0 0-3-15,0 0 1 0,0 0-8 0,0 0-1 16,0 0-1-16,0 0-5 0,0 0-5 0,0 0-2 15,0 0-4-15,0 0-5 0,0 0-1 0,0 0-12 16,0 0-13-16,0 0-12 0,0 0-13 0,0 0-19 16,0 0-26-16,-2-1-27 0,2 1-35 0,0 0-38 15,-2 0-55-15</inkml:trace>
  <inkml:trace contextRef="#ctx0" brushRef="#br5" timeOffset="187690.65">6049 6960 45 0,'0'0'12'0,"0"0"2"0,0 0 2 16,0 0 1-16,0 0 2 0,0 0 1 0,0 0-5 16,0 0-7-16,0 0-2 0,0 0-4 0,0 0 0 15,0 0-2-15,0 0-3 0,0 0 0 0,0 0 2 16,0 0-1-16,0 0-1 0,0 0-1 0,0 0-1 16,0 0-2-16,0 0 0 0,0 0 1 0,0 0 0 15,0 0 2-15,-1 0 0 0,1 1 1 0,0 2 3 16,2 0 1-16,1 3-1 0</inkml:trace>
  <inkml:trace contextRef="#ctx0" brushRef="#br5" timeOffset="188022.24">6097 7012 118 0,'7'9'0'0,"1"0"-3"0,1-1 0 16,-1 2 2-16,-1-1-2 0,2 1 1 0,-5-3 1 15,-4-7 0-15,5 6-2 0,-5-6 4 0,0 0 9 16,0 0 11-16,0 0 13 0,0 0 10 0,0 0 14 16,0 0 13-16,0 0 11 0,0 0 10 0,0 0 3 15,0 0-2-15,0 0-2 0,0 0-1 0,0 0-6 16,0 0-4-16,0 0-2 0,0 0-6 0,0 0-4 15,0 0-6-15,0 0-1 0,0 0-6 0,0 0-1 16,0 0-3-16,0 0-4 0,0 0-2 16,0 0 0-16,0 0 2 0,0 0-4 0,0 0 0 15,0 0-2-15,0 0-2 0,0 0-2 0,0 0-4 16,0 0-5-16,0 0-5 0,0 0-3 0,0 0-3 16,0 0-6-16,0 0-3 0,0 0-3 0,0 0-1 15,0 0-3-15,0 0-1 0,0 0-3 0,0 0 2 16,0 0-1-16,0 0 1 0,0 0-1 0,0 0 1 15,0 0-3-15,0 0-2 0,0 0-2 0,0 0-5 16,0 0-4-16,0 0-7 0,0 0-7 0,0 0-6 16,0 0-7-16,0 0-8 0,0 0-2 0,0 0-11 15,0 0-5-15,0 0-12 0,0 0-9 0,0 0-13 16,0 0-14-16,0 0-15 0,0 0-18 0,0 0-16 16</inkml:trace>
  <inkml:trace contextRef="#ctx0" brushRef="#br5" timeOffset="190538.29">7051 7726 76 0,'3'6'51'0,"-3"-6"16"0,0 0 20 0,3 6 16 16,-3-6 16-16,0 0 9 0,0 0 7 15,0 0 5-15,0 0-3 0,0 0-3 0,0 0-5 16,0 0-3-16,0 0-5 0,0 0-6 0,0 0-7 16,0 0-11-16,0 0-1 0,0 0-7 0,0 0-5 15,0 0-6-15,0 0-6 0,0 0-7 0,0 0-6 16,0 0-8-16,0 0-10 0,0 0-6 0,0 0-5 16,0 0-9-16,0 0-2 0,0 0-3 0,0 0-7 15,0 0 3-15,0 0 0 0,0 0 3 16,0 0 3-16,0 0 7 0,0 0 4 0,0 0 3 15,0 0 8-15,0 2 4 0,-2-2 2 0,1-3 2 16,-6-2-7-16,-4-5-11 0,1 0-7 16,-4-5-12-16,-3 1-7 0,0-3-8 0,-5-1-6 15,2 2-4-15,2-1 4 0,-1 0 7 0,5 3 2 16,1 0 5-16,0 0-1 0,1 1 1 0,2 1 0 16,1 2 2-16,1 0-4 0,1 2-2 0,2 0 2 15,-1 1 5-15,-1-1 0 0,-1 2 1 0,2-1 1 16,0 3-2-16,2 0 5 0,-1-2-2 0,-2 1-3 15,0-1-4-15,1 0 2 0,-2 1 4 0,0-1 4 16,0 0 5-16,1 1-3 0,1 0 5 0,-2-2 0 16,-1 0-7-16,-2-2-1 0,2 2 0 0,-1-1-8 15,2 1 0-15,0-1 2 0,0 2-2 0,0-1 5 16,-1 0 5-16,1 0-3 0,0 2-1 0,2 1 0 16,0-2-6-16,-4-6-11 15,-4 0-7-15,0-4-7 0,-5 0 1 0,-2-2-3 16,-3 0-5-16,-2-3 1 0,-2 2 1 0,0-1 11 15,2 3 5-15,1 4 4 0,2 2 5 0,3 1 4 16,0-1 5-16,3 2-2 0,-2 0-3 0,2 1-3 16,-3 1-2-16,3-1 0 0,1-1-1 0,-2 1 0 15,1-1 0-15,-1 2 1 0,1 2 5 0,1-2 3 16,4 3 1-16,4 1 5 0,8 3-4 0,0 0 1 16,-9-4 2-16,1-1-1 0,-1 0 0 0,0 0-2 15,-3-1 2-15,0-1-7 0,0-1-3 0,0 1 2 16,-2-1-4-16,-2-4 4 0,-1 1-2 15,1 3 0-15,-1-1-3 0,2 1 3 0,5 1 6 16,1 1 2-16,0-1 2 0,0 0-5 0,-4-2 1 16,3 3 0-16,-2-2-1 0,0-1-2 0,0-1-6 15,-4-1-2-15,1-1-3 0,-4-3 3 0,-1 1-1 16,2-1 3-16,-2 2 0 0,0-1 3 16,2 0 0-16,0 2-1 0,0-1 1 0,1 0 3 15,0 1-3-15,-1 0-1 0,1 0 1 16,3 2 0-16,0 0 0 0,2 2 0 0,1 1 0 0,-1-1 0 15,3 0 1-15,0 2 2 0,1 0-3 0,2-1-2 16,1 2 4-16,1 0-2 0,-1-1 1 0,0 0-1 16,2 0 2-16,-3 0-5 0,6 6 4 15,-4-5 2-15,4 5-1 0,0 0 1 0,0 0-3 16,0 0 0-16,-3-5-2 0,-1 0 4 0,4 5-1 16,0 0 0-16,0 0 1 0,-2-4-1 0,-2-1 0 15,0 1 2-15,4 4 0 0,0 0 1 0,-4-5-2 16,2-1-1-16,-4 0-1 0,1-1 1 0,-1-1-6 15,-1-3-8-15,-1 2 2 0,0 0-1 0,1 0 1 16,1 0 0-16,-1 1 2 0,7 8-2 0,-8-6 8 16,8 6 1-16,0 0-4 0,0 0-7 0,0 0-7 15,0 0-5-15,0 0-18 0,0 0 6 0,0 0-4 16,0 0-2-16,-6-3-6 0,0 3 0 16,3 3-3-16,2 1-2 0,0 2 6 15,0-1-14-15,0 2-6 0,0 2 7 0,2 3 5 16,1 3 7-16,0-1 11 0,0 2 7 0,-1 2 8 15,2 4 12-15,1 1 7 0,-1 1 2 0,0 2 2 16,-2-1-1-16,3-2 0 0,-2-5-1 0,0-1 2 16,-1-2 0-16,0-3 0 0,-1-12-1 0,0 0 2 15,0 0-1-15,0 0 0 0,0 0 0 0,0 0 2 16,0 0-2-16,0 0 2 0,0 0-2 0,0 0 2 16,0 0-1-16,0 0 1 0,0 0-1 0,0 0-1 15,0 0 1-15,0 0-2 0,0 0 2 16,0 0-1-16,0 0 0 0,0 0 0 0,0 0 0 15,0 0 2-15,0 0-2 0,0 0 5 0,0 0 4 16,0 0 5-16,0 0 9 0,0 0 5 0,0 0 12 16,0 0 12-16,0 0 22 0,0 0 9 0,2 3 17 15,-1-3 9-15,0-3 4 0,0-2 11 0,0-3-1 16,1-4-10-16,-1-4-19 0,-2-4-13 0,-1-5-23 16,2-3-14-16,-4 2-10 0,-1-5-16 15,-3-4-12-15,2 0-3 0,-1 0-3 16,1 3-1-16,0 4 2 0,0 3-1 0,2 5-1 0,1 5 1 15,3 15 0-15,0 0-2 0,0 0 2 16,-3-13 2-16,3 13-2 0,0 0 0 0,0 0 0 0,0 0-3 16,0 0 0-16,0 0 1 0,0 0 0 15,0 0-4-15,0 0 2 0,0 0-1 0,0 0 1 16,0 0 0-16,0 0 0 0,0 0-3 0,0 0-5 16,0 0 2-16,0 0-5 0,-1-3-8 0,1 3-11 15,1 3-5-15,-1 0-4 0,1 2-4 0,-1-5-2 16,3 5-6-16,-1-1 0 0,-2-4 1 0,2 6 6 15,5-1 7-15,-1 2 4 0,3 0 6 0,0-4 8 16,3-1 5-16,-1 1 5 0,5-1 7 0,0 0 6 16,3 1 2-16,2 2-2 0,0-2-3 0,-1-1-4 15,0 1-4-15,2-1-2 0,-1 0-3 16,-1 1-6-16,-2-1-12 0,-2 1-3 0,-2-1-4 0,-2-1 1 16,-1 0 8-16,-11-1 1 0,0 0 0 15,0 0 8-15,10 2 9 0,-10-2 4 16,0 0 10-16,0 0 1 0,0 0-1 0,0 0-1 15,0 0 4-15,0 0-3 0,7 2 4 0,-7-2-1 16,0 0-2-16,0 0-1 0,0 0 2 0,0 0 1 16,0 0-2-16,0 0 2 0,0 0-3 0,0 0 1 15,0 0-1-15,0 0 0 0,0 0 0 0,0 0 0 16,0 0-1-16,0 0 1 0,0 0-1 0,0 0-1 16,0 0 1-16,0 0 4 0,4 4 1 15,-4-4 2-15,0 2 3 0,-2 2 1 0,2-4 6 0,-2 3 2 16,-1 0 2-16,-1 2-2 0,-1 1 1 15,-2-2 2-15,0 1 3 0,7-5 1 0,0 0-1 16,-9 5-1-16,3-2-3 0,1 1 0 0,-1 1-2 16,1 0-2-16,-2 3-8 0,0 0-2 0,-2 5-2 15,-3 3-1-15,-1 3 2 0,-2 2 1 0,0 2 1 16,-1 1 3-16,-1 0 1 0,-2 4 2 0,1-2 0 16,0-3 2-16,2-4 4 0,1-1 3 0,3-4 5 15,2-3-1-15,0-1-1 0,1 0 5 16,0-2 2-16,2-1 2 0,1 1-1 15,-1-1-6-15,0-1-5 0,0 0-1 0,0 1 1 0,1-1-7 16,6-6-2-16,0 0-3 0,0 0-3 0,0 0 3 16,0 0 4-16,0 0 3 0,0 0 3 15,0 0 4-15,0 0 4 0,0 0 3 0,0 0 4 16,0 0 2-16,0 0-3 0,0 0-1 0,0 0-3 16,0 0-5-16,0 0-4 0,0 0-2 0,0 0-7 15,0 0-3-15,0 0-2 0,0 0-4 0,0 0-2 16,0 0 1-16,0 0-4 0,0 0-2 0,0 0-2 15,0 0-1-15,0 0-4 0,0 0-3 0,0 0-3 16,0 0-6-16,0 0 1 0,0 0-5 0,0 0-3 16,0 0-4-16,0 0-4 0,0 0-2 0,0 0-9 15,0 0-8-15,0 0-14 0,0 0-8 16,0 0-16-16,0 0-15 0,0 0-17 0,0 0-22 0,-2 2-20 16,2-2-25-16,-1 1-24 0,2-3-32 0,2 0-35 15</inkml:trace>
  <inkml:trace contextRef="#ctx0" brushRef="#br5" timeOffset="192386.84">27817 15534 303 0,'0'0'79'0,"0"0"2"0,0 0-2 0,0 0-2 16,-4 3-4-16,-1 3-39 0,0-2-25 0,-2 2-14 16,7 12 5-16,3 5 10 0,-1 5 4 0,0 4 15 15,1 4 2-15,1 6 25 0,-2-3 19 0,0 3 2 16,1-2-8-16,-1 0-12 0,1-6-4 0,1-2-10 15,0-3-1-15,-1-1-22 0,0-3-19 16,-2-4-1-16,3-2 3 0,0 1 0 0,-4-2 1 16,2-1-1-16,2 1-9 0,-3 2-12 15,2-3-26-15,1 0-19 0,-2 0-32 0,1-3-23 16,-2-2-30-16</inkml:trace>
  <inkml:trace contextRef="#ctx0" brushRef="#br5" timeOffset="193103.46">27845 15832 371 0,'-10'-8'171'0,"3"-1"31"0,7 9 27 0,0 0 25 0,-6-6 21 16,6 6-43-16,-1-6-17 0,1 6-19 15,0-3-19-15,0 3-22 0,5-4-20 0,0-1-25 16,1-2-20-16,4-2-22 0,5-3-18 0,3-2-19 15,5-2-14-15,5 1-12 0,-2-2-5 0,2 2 0 16,-4-1-2-16,1 3 0 0,-2 2 1 16,-3 2-1-16,-20 9-4 0,15-5-5 0,0 5-6 15,-5 5 0-15,1 2-8 0,2 4-3 0,1 3-2 16,3 2-4-16,2 0-1 0,3 3-3 0,0 2-1 16,1 0-2-16,-4 1 2 0,0-3-5 0,-7-1-4 15,-1 0 0-15,-5-1 4 0,-3-1 10 0,-4 0 0 16,-2 2 0-16,-5-2 7 0,-1 2 7 0,-4 0 8 15,-3 1 4-15,0 1 0 0,-5-1 1 16,-2-1 5-16,1-1 4 0,-2-3 1 0,2 0-3 16,1-4-2-16,3-2-2 0,5-1 4 0,1-3-1 15,12-4-2-15,0 0-1 0,0 0 2 0,0 0 5 16,0 0 10-16,0 0 18 0,0 0 14 0,-5-1 12 16,3-2 9-16,6 0 9 0,2-2 3 0,2-1-2 15,1-2-10-15,2-1-17 0,1 0-17 0,0-2-13 16,1 0-12-16,0 4-7 0,0 1-10 0,3 0-14 15,3 2-9-15,3 4-15 0,6 1-11 16,0 4-5-16,7 1-7 0,1 2-15 16,2 3-10-16,5 1 3 0,-5 0 8 0,2 2 15 15,-4-1 14-15,-5-2 5 0,-5 0 11 0,-2 1 18 16,-8-1 12-16,-2 1 13 0,-6-2 0 0,-4 1 2 16,-1 0 4-16,-4 3 1 0,-2 2 1 0,0 5-3 15,-3 2 2-15,-1 2 0 0,0 2 3 0,-3 2 4 16,0 2 3-16,-4-1 0 0,0 0-2 0,0 0 2 15,-3-2 1-15,0-1 5 0,-2-2 0 0,-2-2 3 16,-3-2 0-16,1-2 5 0,-4-3 2 0,3 0-1 16,-2-1 0-16,0-2-7 0,0-2-4 0,-1-3-5 15,4-2-6-15,0 0-1 0,3-4-3 0,1-1 2 16,2-1-2-16,1-1 3 0,1-2 36 0,1-1-26 16,2-2-2-16,1 1-2 0,-2-2 3 15,1-3-1-15,1-1 0 0,-3 1-3 16,1-3-36-16,2 1 27 0,0-1-6 0,-2-2-12 15,2 1-21-15,2 0-29 0,-2-1-41 0,-1 2-55 16,3 2-64-16,1-2-81 0</inkml:trace>
  <inkml:trace contextRef="#ctx0" brushRef="#br6" timeOffset="-203541.54">15389 14285 136 0,'-9'-3'58'0,"1"1"12"0,1 1 9 0,1 1 13 15,-2-2 7-15,1 0-6 0,-1 1-10 0,1-1-12 16,-3 1-7-16,1 0-10 0,-1-1-11 0,-1 2-10 15,1-1-8-15,0-1-6 0,0 2-7 0,0 1-2 16,1 0-4-16,0 1 1 0,-1 1-1 0,3-2 5 16,-2 3 9-16,0 1 10 0,-3 1 5 15,-1 3 12-15,-2-2 8 0,1 2 1 0,-3 0 4 16,1-2-6-16,1 1-11 0,0 1-9 0,-1-1-5 16,0 1-14-16,2 0-1 0,0 0 1 0,1 0-3 15,0 1-1-15,0 1 12 0,1 2 8 16,-2-2 0-16,0 4 0 0,2-3-7 0,2-1-2 15,1 1-2-15,1 0-1 0,0 4-6 0,-1-1-9 16,1 2-1-16,1-1-1 0,1 2 1 0,-2 0-2 16,2 1 2-16,-2 3 0 0,1 0-6 15,-2 0 0-15,3 0 2 0,-1 0-1 0,1 2 1 0,1 1-1 16,-3 0 1-16,2-2-1 0,2 1 2 16,-1 0-3-16,0-1 1 0,2 1-1 0,-2-2 0 15,1 0 0-15,0-3 1 0,0 2 0 0,2-1 1 16,-1-1 2-16,0 1-1 0,0-1 0 0,0 1-1 15,1-1 1-15,2 1 0 0,-2-1-2 0,1 2 1 16,1-3-2-16,-1 0 2 0,1 2 1 0,1-1 0 16,-1 0-3-16,3 3 0 0,-1-2 3 0,1 2 0 15,-1 1-2-15,2-1 1 0,-1 1 0 0,0 1 1 16,1-1-2-16,0 2 1 0,0-1-1 16,0-2 0-16,-2-1 2 0,1-3 0 0,1 1-3 15,0 3 1-15,-1 1 2 0,0-1 5 0,2 1-7 16,0-1 5-16,0 2-3 0,0 2 4 15,3 1 5-15,-2-1-5 0,3 0 3 0,-3-3-4 16,4-1 1-16,-1 1 2 0,1 1 4 0,1 0 4 16,0-1 0-16,0-4 1 0,-3 1-2 0,2-1 1 15,3 0 2-15,-3 0-5 0,0-1-2 0,6-1-8 16,-2-1-4-16,1-2 3 0,0 4 0 0,3 0 2 16,4 3 8-16,-2 0 1 0,1 0-3 0,3 3 1 15,-2 1 1-15,-1 2-2 0,3-1 5 0,-2 0-4 16,1-1-9-16,-1-2-2 0,-2-2 5 15,-1-1-2-15,1 0-1 0,-1-5 0 0,-2-1-1 0,-1-3 0 16,-2-1 1-16,1 1 2 0,-2-2 0 16,3 0-1-16,-1 0 5 0,2 0 17 0,2 2 13 15,6 2 17-15,3 1 2 0,3-2 6 0,0 1-1 16,0 1 1-16,1 0-2 0,0-3-16 0,2 2-15 16,-3-3-12-16,1-1-2 0,-4-3-6 15,-2-1 2-15,-5-1 0 0,1-1 2 0,3-3 3 16,1 0-1-16,2-1 3 0,-2-2-1 0,3-1 1 15,-5-1 1-15,-1 0 3 0,-1-2-2 0,3 0-2 16,-3 1 1-16,-4-1-1 0,2-2 1 0,-1-1-5 16,0-1-3-16,-1 1-1 0,0-1-1 15,3 0 1-15,-3-1 5 0,2 0 3 0,1-1 2 0,-1-2 8 16,0-2-1-16,-2 0-1 0,-1-3 2 16,3-1-1-16,-2-4-9 0,-1-1-5 0,3-2-4 15,-2-1-3-15,-1-2 2 0,-2 0 10 0,-3 4 9 16,-1 1 8-16,-4-1 8 0,3 1 9 0,-6 3 5 15,1 0 2-15,-4 1 3 0,-1 0-6 0,0 1-6 16,-2-1-8-16,1-2-6 0,-3-1-10 0,1-2-6 16,-4-2-5-16,1-3-4 0,-2-1-6 0,1-2-1 15,-3-3-3-15,0-1-2 0,-1 1 1 16,-2-2-2-16,1-2-1 0,-3 2 1 0,1-1 0 16,2 3-1-16,0 1 1 0,0 1-1 0,-4 2 0 15,4 2 4-15,-2-1 1 0,2 4 1 0,0 0-1 16,-3 4 3-16,3 0 1 0,-4-2-1 15,0 1 0-15,-1-3-4 0,0-1 0 0,-3 1 0 16,0-1 1-16,0 1-1 0,-2 1 5 0,1 0 3 16,1 1 1-16,-1 1 2 0,-4 2 0 0,1 3 2 15,2 1-2-15,0 1-4 0,0 1-4 0,0-1-3 16,3 2 0-16,-1 1 1 0,2 0 1 0,-1 2 1 16,6 0-2-16,-3 0 2 0,1 1-2 0,-1 1 2 15,2 2 1-15,1 1 3 0,1-2 3 0,-4 0-2 16,1 1 0-16,-4-1 2 0,2 1-1 0,-2 1-4 15,-1 0-1-15,1 0-2 0,-2 0-6 0,-2 1 2 16,2 1-1-16,1 0 0 16,1 2 1-16,3 1 0 0,-3 1 1 0,1 1-5 15,-2 0-5-15,-1 2-3 0,0 0 1 0,-3 1 0 16,-1 0 0-16,2 1 1 0,-2-1-1 0,2 1 3 16,-1 1 6-16,0-1-23 0,0 1-25 0,3 2-26 15,-1 2-30-15,-3 3-29 0,-1 2-25 0,-6 3-19 16,-2 5-39-16,-2 3-29 0,2 4-36 0,0 6-51 15</inkml:trace>
  <inkml:trace contextRef="#ctx0" brushRef="#br6" timeOffset="-198825.46">3521 15793 443 0,'0'0'122'0,"-1"-6"15"0,-3 1 3 16,-2 0 16-16,0 0 13 0,-4 1-27 0,0 0-23 16,-2-1-19-16,-2 0-19 0,-1-2-7 15,-4 0 11-15,3-1-1 0,-2 1 1 0,1 0-2 16,-2-2-8-16,-4 0-4 0,0 2 1 0,0 0-7 16,-1 3-7-16,0-1-11 0,-1 0-13 0,-1 2-7 15,-1 1 5-15,0 0 1 0,2 2-5 16,-1 1-1-16,-1 1-6 0,1-1-3 0,-2 2-2 15,4 1-5-15,-4-1-2 0,1 3-3 0,0-1-5 16,1 2-1-16,-1 1 0 0,0 2 0 0,3 0 0 16,0 2-2-16,1-1 0 0,-1 3-1 0,-1 3 2 15,0 1 1-15,-1 2 0 0,-3 0 0 0,2 0-2 16,0 2 4-16,0-1-1 0,1 1-1 16,1 1 1-16,2-2-1 0,3-3 0 0,2 0-1 0,1-2 1 15,4 0 0-15,1 0 0 0,2-2 0 16,0-2-1-16,2-1-1 0,3 0 1 0,0 1 1 0,1 2 0 15,1 2 3-15,0 3-2 0,3 2 2 16,-1 2 11-16,-1 2 0 0,2 3-1 0,-1-1-1 16,1 2 2-16,2 2 2 0,0-2 1 15,1 0-1-15,3-3-9 0,1-2-2 0,4-2 2 16,1 0 2-16,1 1-1 0,4 0-2 0,-1-2-2 16,3-1 2-16,0-1-2 0,1-2 2 0,0 1-2 15,0-3 0-15,0 0-2 0,1-2-2 0,0-1 1 16,-2-1-2-16,0-3-1 0,-2 0 0 0,2-1 0 15,1 1-1-15,-1-1 2 0,3 0 4 0,3-1 0 16,0 0 1-16,0-1 1 0,8 1 7 0,0-2 2 16,3 1 0-16,1-2 7 0,-2-1-4 15,4-4 1-15,-2-2 5 0,1-2-2 0,2-2-2 16,0-2-4-16,-3-2 4 0,-3 0-9 0,0-3 1 16,0-1-3-16,-1-1-2 0,-2 2 4 0,-2 0 3 15,-3 0-1-15,-3 1 1 0,-3 0 1 0,0 1 5 16,-2-1 1-16,2-1-1 0,-4 1-2 0,-1-1 2 15,-1 1 3-15,-1 0 2 0,1-2 6 16,0 0-6-16,-4-2-3 0,2-4 3 16,-2-6-4-16,1 1-4 0,1-4-4 0,1 0-2 0,-2-3 0 15,-1 0 7-15,0 3 16 0,-2 1 5 0,-1-1 7 16,0 5-1-16,-5 2 0 0,-1 0 5 0,-4 6 5 16,1 0 5-16,-1 4-9 0,-3 2-8 15,1-2-5-15,-3-2 0 0,-1 1-3 0,-6-1-8 16,-2 0-9-16,-4-1-11 0,-3-4-5 0,-3-1-1 15,-4-4-1-15,-5-4-2 0,-4-1 1 0,0 0 0 16,-4 1-1-16,5 4-4 0,0 1 0 0,1 2 0 16,4 4-1-16,4 3-1 0,0 5 2 0,2 3-10 15,3 3-10-15,-3 0-19 0,-4 6-26 0,-2 3-15 16,-2 2-10-16,-1 4-30 0,-2 4-32 0,-6 2-37 16,0 4-56-16,2 5-69 0,-6 4-70 0</inkml:trace>
  <inkml:trace contextRef="#ctx0" brushRef="#br6" timeOffset="-197185.09">17055 1991 305 0,'-3'-15'96'0,"-4"0"3"0,2 2 8 16,2 1 21-16,0 2 16 0,-2-1-25 16,0 2-19-16,5 9-8 0,-5-8 7 0,-3 3 4 15,3-1 2-15,-1 1-10 0,1 2-6 0,-3 0-10 16,0 1-4-16,-2-2 0 0,1 1-4 0,-3 0-2 15,0-1-10-15,1-2-9 0,-5-2-13 0,-3 0-3 16,0 0-5-16,-1 0-12 0,-4-1-10 0,2 1-8 16,-2 3-1-16,-3 2 0 0,-1 1 0 0,-4 5-1 15,-1 6-1-15,0 2 0 0,-1 2-3 16,-1 2 2-16,-2 6 1 0,-2 0 3 0,-1 1 1 16,3 0-2-16,1 2 0 0,2-2 2 0,4 1 0 15,1 1 1-15,2 3 2 0,2 0-3 16,2 3-2-16,4 2 2 0,4 3 0 0,2 0-2 15,1 1 0-15,6 1-2 0,3 1-4 0,3 0 1 16,5 0-3-16,3-2 0 0,8 2-2 0,3-2 5 16,7-1-5-16,3 2-1 0,5 0 2 0,5 0 3 15,2-1 3-15,3-2 1 0,1-4 2 0,2-1 4 16,-2-7 5-16,-2-3 4 0,0-6 10 0,-4-4 2 16,-1-6 5-16,-1-7 0 0,-1-5 5 0,3-7 2 15,0-5 2-15,-2-2 0 0,0-3-6 0,2-4 0 16,-3 0 13-16,-2-2 28 0,-2-2 16 0,-2 1 5 15,-4 2 12-15,-9 1 9 0,0-1 11 16,-7 1 2-16,-4-1 2 0,-2 3-13 0,-5-3-12 16,-2-2-13-16,-4 0-12 0,-2 2-6 15,-4 1-9-15,-2 3-13 0,-4 2-20 0,-4 1-19 16,-5 0-25-16,-3 3-8 0,-2-1-26 0,-4 6-37 16,-2 0-25-16,-5 1-25 0,-5 4-24 0,-1 1-28 15,-5 3-24-15,0 4-41 0,0 6-20 0,-2 5-28 16,2 5-47-16</inkml:trace>
  <inkml:trace contextRef="#ctx0" brushRef="#br6" timeOffset="-195233.57">14594 14726 19 0,'0'0'7'0,"-5"-4"0"0,5 4 3 0,0 0 5 15,-3-5 8-15,3 5 7 0,0 0 8 16,0 0 9-16,0 0 6 0,0 0 11 0,-4-5 5 16,4 5 5-16,0 0 2 0,0 0 3 0,-3-6-2 15,3 6-2-15,0 0-2 0,0 0-3 0,0 0-4 16,0 0-8-16,0 0-10 0,0 0-8 0,0 0-6 15,0 0-11-15,0 0-8 0,0 0-4 0,0 0-3 16,0 0-4-16,0 0 0 0,0 0-4 0,0 0 0 16,0 0 3-16,0 0-3 0,0 0-3 0,0 0 0 15,0 0 0-15,0 0 0 0,0 0 3 0,0 0-1 16,0 0-1-16,0 0 1 0,0 0 4 0,0 0-3 16,0 0 0-16,0 0 0 0,0 0 0 0,0 0-1 15,0 0-2-15,0 0 1 0,0 0-2 16,0 0 0-16,0 0 3 0,0 0-1 0,0 0-1 15,0 0 2-15,0 0 0 0,0 0-1 16,0 0 1-16,0 0 1 0,0 0-2 0,0 0 1 16,0 0-2-16,0 0 3 0,0 0-2 0,0 0 2 15,0 0 2-15,0 0-1 0,0 0 2 0,0 0 1 16,0 0 2-16,0 0-5 0,0 0 4 0,0 0-1 16,0 0 0-16,0 0 2 0,0 0 1 0,0 0 1 15,0 0 2-15,0 0 1 0,0 0 1 0,0 0-1 16,0 0-1-16,0 0 0 0,0 0-4 0,0 0-5 15,0 0-1-15,0 0-1 0,0 0 1 16,0 0-3-16,0 0 0 0,0 0-1 0,0 0-1 16,0 0 1-16,0 0 3 0,0 0-1 0,0 0-2 15,0 0 4-15,0 0 1 0,-3-7-3 0,0 2 0 16,1-1 2-16,-2 1-4 0,1-2 0 0,-2 1 1 16,1-1-1-16,-1 2-3 0,5 5 4 0,0 0-1 15,-5-6 1-15,-1 1-1 0,6 5 1 0,0 0 0 16,-3-6-3-16,3 6-1 0,0 0-1 0,0 0-2 15,0 0-7-15,0 0-2 0,-4-5-6 0,0-1-9 16,0 1-11-16,-1-1-9 0,0-1-8 0,-2 0-3 16,2-3 1-16,-2 0 1 0,-1-1 5 15,1-2 7-15,0 0 12 0,1-1 14 0,-1 0 11 16,0-1 4-16,2 2 9 0,-1 3 3 16,2-1 5-16,0 0 9 0,-2 1 10 0,2 3 3 15,4 7 4-15,-3-6 3 0,0 1-2 0,-1-1-1 16,0-1-8-16,-1 1-11 0,0-3-11 0,-1-1-5 15,0 0-14-15,1-1-4 0,-1-2-5 0,0-2-6 16,-4-2-6-16,3-1-18 0,1-2-17 0,-1-4-11 16,1 1 6-16,-1-1-1 0,2-1 3 0,0 2 13 15,0 0 19-15,0 1 35 0,3 2 26 0,-4 1 16 16,1 3 9-16,0 0-1 0,1 0 3 0,0 2-6 16,-1 1-13-16,-1 0-10 0,1-3-8 0,1-1-5 15,0-1-4-15,2-1-1 0,1-1 1 16,-1 1-2-16,2-1-4 0,2-4-6 0,-1 0-1 15,2-1-1-15,2-4-2 0,-1 2 2 0,0-1 0 16,-2 1 1-16,4-1 4 0,-1 1 8 0,-1 3 0 16,-3 2 0-16,2 2-6 0,0 1 2 0,-2 3-1 15,0 2 3-15,2 1 2 0,-1-1-1 0,1 2 1 16,-3-2-1-16,1 0 7 0,1-3-4 0,-1-1-3 16,0-1-4-16,1-1 0 0,1-4-3 15,0 2 2-15,-1-5 1 0,1 1-2 0,-1-3 2 16,1 1 4-16,0 2 3 0,-3-1-1 15,2 2 1-15,-2 1 1 0,-1 2-1 0,-1-1 3 16,-1 4 0-16,-1-1 0 0,2 1 1 0,-1 2 2 16,0-1-3-16,0 0-2 0,-2 0 2 0,1-2-1 15,0 0-3-15,0-2-2 0,1-5-14 0</inkml:trace>
  <inkml:trace contextRef="#ctx0" brushRef="#br6" timeOffset="-194778.76">14331 12414 82 0,'0'0'27'0,"0"-7"4"0,0 1-1 0,0-1 3 16,-2 2-4-16,1-1-8 0,0 0-5 0,-1-1-7 16,1 2-4-16,-1-2-3 0,2 0-1 15,0 0 1-15,1 0 9 0,-2 0 6 0,1 7 7 16,0 0 7-16,0 0 3 0,0 0 6 0,0 0 6 16,0 0 2-16,-1-6-1 0,1 6-4 0,0 0-2 15,0 0 1-15,0 0 2 0,0 0 3 0,0 0-1 16,0 0-1-16,0 0-1 0,0 0-1 0,0 0-5 15,0 0-6-15,0 0-2 0,0 0-7 0,0 0-8 16,0 0 1-16,0 0-1 0,0 0-2 16,0 0-2-16,0 0-1 0,0 0 2 0,0 0 3 15,1-7 5-15,0 2 1 0,0-2-4 0,2 1 1 16,-1 0-1-16,-1 1-1 0,2-1-3 16,1-1-7-16,-2-3-2 0,3-1-4 0,-1-1 0 15,0-3-7-15,-1-2 0 0,-1-1-5 0,2-2-5 16,0 0-3-16,1-2-9 0,-2 1-3 0,2 3 0 15,-1 1 5-15,-2 2 0 0,1 3 7 0,-3 12 5 16,0 0 4-16,0 0 8 0,0 0 2 0,3-10 1 16,-3 10 1-16,0 0 1 0,0 0-2 0,0 0-2 15,0 0 1-15,0 0-1 0,0 0 2 0,0 0 0 16,0 0-3-16,0 0 2 0,0 0-1 0,0 0 4 16,0 0-1-16,0 0 1 0,0 0-2 0,0 0 0 15,0 0 3-15,0 0-2 0,0 0 1 0,0 0-4 16,0 0-8-16,0 0-4 0,0 0-9 0,0 0-8 15,0 0-13-15,0 0-12 0,0 0-16 16,0 0-15-16,0 0-5 0,0 0-14 0</inkml:trace>
  <inkml:trace contextRef="#ctx0" brushRef="#br6" timeOffset="-193137.57">14196 11653 210 0,'0'0'59'0,"0"0"5"0,0 0 4 0,0 0 7 16,0 0 4-16,0 0-11 0,0 0-10 0,0 0-7 16,0 0-9-16,0 0-2 0,0 0-5 15,0 0-5-15,0 0 0 0,0 0-6 0,0 0-2 16,0 0-3-16,0 0-2 0,0 0 2 0,0 0 2 15,0 0 3-15,0 0 0 0,0 0 2 0,0 0-2 16,0 0-1-16,0 0-1 0,0 0-2 16,0 0 0-16,0 0-3 0,0 0-1 0,0 0 1 15,0 0-5-15,0 0 2 0,1-3-5 0,-1 3-1 16,0-1-2-16,-1 2-2 0,-2 2-7 0,0 0-15 16,0 1-12-16,-1 2-7 0,4-6-1 0,-7 6-11 15,-1 1-4-15,-2 1-6 0,4-6 1 16,-1 3 10-16,0-1 11 0,-1 0 5 0,1 0 2 0,-2 0 12 15,9-4 1-15,0 0 7 0,0 0 4 16,0 0 2-16,0 0 1 0,0 0 2 0,0 0 1 16,0 0 0-16,0 0 5 0,0 0 4 0,0 0 1 15,0 0 8-15,0 0 5 0,0 0 8 0,0 0 1 16,0 0 8-16,0 0 4 0,0 0 7 0,0 0 10 16,0 0 7-16,0 0 12 0,0 0 9 0,0 0 19 15,0 0 11-15,0 0 9 0,0 0 14 0,0 0 3 16,0 0 9-16,0 0 1 0,0 0-3 0,0 0-2 15,0 0-7-15,0 0-2 0,-7 0-9 0,3-2-6 16,4 2-14-16,0 0-12 0,0 0-7 16,-5-2-8-16,2-2-5 0,1 2-13 0,2 2-3 0,-2-5-7 15,0-2-6-15,0 0-6 0,1 0-7 16,-1-1-8-16,-1 2-6 0,-1-3-6 16,1-2-8-16,-3-1-1 0,-2-1-1 0,2-1-1 15,-2-1-1-15,-1 0 2 0,-4-1-2 0,0 0 0 16,0-1-1-16,-2-4-3 0,0-2-4 0,-2 0 2 15,0-1 0-15,-1-1-3 0,-2-2 3 0,3-1 2 16,-1-1-4-16,3-2 2 0,-3 1 0 0,2 4-1 16,1 3 0-16,3 0 1 0,-1 3 0 0,2 2-2 15,4 3 5-15,-3 0-2 0,3 3 1 0,1 0-1 16,-1 0 2-16,-3-3-4 0,1-5-4 0,-3-5 3 16,-1-3-3-16,0 0 3 0,-3-4-1 0,-1-3 0 15,-1-2-1-15,-3-1 3 0,4 1 1 16,-2 3 0-16,5 7 1 0,0 5 0 0,3 1 2 15,1 2-2-15,-1 2-1 0,4 3 2 0,0 3 1 16,3 3-1-16,2 1 0 0,0 1 1 0,0 0-3 16,-2-1 2-16,0 1 1 0,1-2 0 0,0-1-4 15,-4-2 2-15,-1-2-2 0,-1-4-2 16,-2-3 0-16,-1-4 0 0,-2-3 2 0,1 0-2 16,-4-4 2-16,-1 0 1 0,-1 0 1 0,2 0 0 15,1 2 5-15,-1 4-2 0,4 4 2 0,2 3-2 16,-1 1 0-16,0 1-1 0,5 4 0 15,-1 3 0-15,3 1-3 0,1 1 1 0,1 0-2 16,-1 0 1-16,0 0 1 0,4 7-2 0,-2-6 1 16,0 1-1-16,2 5 2 0,-2-7-4 0,0 2 3 15,1-2 0-15,-1 0 2 0,1 0-2 0,-2-2 0 16,2 2 0-16,-1-3-2 0,0 2 5 0,-1 0-2 16,2 2-2-16,1 6-2 0,0 0 3 0,0 0 0 15,0 0 3-15,0 0-6 0,0 0-1 0,0 0-5 16,0 0-5-16,0 0-6 0,0 0-10 0,0 0-12 15,0 0-26-15,0 0-27 0,0 0-31 0,0 0-28 16,0 0-35-16,0 0-39 0,0 0-39 16,0 0-37-16,0 0-33 0,0 0-38 0</inkml:trace>
  <inkml:trace contextRef="#ctx0" brushRef="#br6" timeOffset="-191992.1">13251 9862 252 0,'-7'-6'97'16,"1"2"21"-16,-1-1 19 0,0 0 20 0,2 1 20 16,1-1-16-16,4 5-8 0,0 0-4 0,0 0-8 15,0 0-14-15,-4-3-9 0,-1-2-14 0,-1 3-12 16,-2-1-18-16,3 3-16 0,-3-1-13 0,-1 0-12 16,-1 2-8-16,-2 0-6 0,2 1-7 0,-2 0-3 15,0-1-1-15,-4 2-2 0,-1 1-1 0,-4 1 4 16,-1 0-3-16,2 2-2 0,0 0-3 15,1 0-2-15,-1 2-2 0,0 3 3 0,-2 3-3 16,3 2 0-16,2 1 1 0,1 4 0 16,0 2 1-16,0 1-2 0,0 3 0 0,0 1-1 15,-1 1 1-15,2 0-1 0,2-2-1 0,2-1 3 16,0 0-1-16,1 1 3 0,0-1-2 0,2 1 2 16,0-1 0-16,0 1 0 0,2-3 2 0,1 2-4 15,0 1 4-15,0 0-2 0,2-3 3 0,-1-2-6 16,2-4 3-16,1 0-2 0,0-1 2 0,1 2 0 15,1-1-1-15,0 3-2 0,3-2 2 0,-1 1 5 16,1 2-1-16,4 2 1 0,-3 3-1 16,2 3 0-16,2 1 4 0,1 1 2 0,1 1-2 15,0-2-2-15,0-2 2 0,-1-1-2 0,1 0-1 16,1-1 1-16,-1-3-3 0,-1-2-1 0,-1-3-2 16,0-1-1-16,-1 0 1 0,2 0 2 0,-1 0 2 15,3 2 0-15,2-1-3 0,1 2 1 0,4 0 4 16,3 2 0-16,1 0-2 0,-1 0 0 0,0-2-3 15,2-1-1-15,-3-2 3 0,2 0-2 0,0 0 0 16,-2 0-1-16,-2-3 4 0,1 0-2 16,-2-2 2-16,3-3 0 0,1 2-2 0,1-2 4 15,-1 0-4-15,2-1 3 0,-1-2-2 0,-2-1 2 16,4-4 0-16,-1 2 2 0,0-2-2 0,-3 0-2 16,-2-1 3-16,-1-1-2 0,-1 0 1 15,0 0 5-15,0-2 3 0,0 0 3 0,-2 2 2 16,1-2 2-16,-1 1 0 0,4-1 5 0,2-1 0 15,-1 1-4-15,3-2-5 0,-1 0-1 0,-1-2 0 16,2 0 1-16,-3-2-4 0,0-1-4 0,2-1-1 16,-1-2-1-16,1 0 1 0,-3-2-2 0,1-2 1 15,-1-1-3-15,0 1 13 0,-2-1 0 16,2-2 4-16,1 0 2 0,-3 0 0 0,-1-3 4 0,-3 3 3 16,2-1 2-16,-1-1-10 0,-2 2 0 0,0-1 1 15,-2 0 0-15,0-2 5 0,-3 2-4 16,-1-1 4-16,1-1-2 0,1-3 3 0,-4 0-3 0,0-1-5 15,0-4-3-15,-1-1-2 16,1-2 6-16,-4-1-6 0,4-2 0 0,-2-4-11 16,-2-2 1-16,-2 1-1 0,0-4 0 0,-1 0-4 15,-1 0-6-15,-1 1 5 0,-2 2 15 0,1 2 24 16,-2 4 19-16,-1 3 19 0,1 5 16 0,-1 4 9 16,2 4 8-16,-2 2-7 0,-3 3-11 0,0-1-15 15,1-1-23-15,-5-3-18 0,0 1-14 0,-3-2-8 16,2-1-9-16,-5-4-3 0,-1-1-1 0,3-2-1 15,-1-2 1-15,-4-3 2 0,1-1-1 16,4 1-1-16,-3-3 1 0,-1 2 2 0,-1 1-1 0,5 4 3 16,-2 1 2-16,0 4-2 0,0 2-1 15,2 5 0-15,0 5-2 0,0 1 1 0,1 4-1 16,1 1-4-16,2 1 2 0,-3 0-4 0,-2-2 4 16,-1 3-3-16,1-1 2 0,0 0-1 0,0 1 1 15,1 0-3-15,0 0-55 0,2 0 60 0,-2 2-3 16,1 0 0-16,-1 2-6 0,2 0-15 15,-2 1-19-15,-3 0-12 0,-2 2 49 0,2 1-69 16,-1 0-11-16,-4 1-12 0,-1 2-19 0,0 0-16 16,-1 1-15-16,0 4-14 0,1 4-28 0,2 3-36 15,1 5-53-15,0 4-42 0</inkml:trace>
  <inkml:trace contextRef="#ctx0" brushRef="#br6" timeOffset="-191109.89">14755 11754 915 0,'-7'-9'87'0,"4"10"6"0,3-1 6 0,-6 0 9 16,6 0 9-16,0 0-24 0,-5 3-11 0,5-3-5 15,0 0-4-15,0 0 4 0,0 0 1 16,0 0-2-16,0 0-2 0,0 0-5 0,0 0-7 16,0 0-5-16,0 0-4 0,0 0-4 0,0 0-4 15,0 0-3-15,-3 3-1 0,-2 2-4 0,5-5-1 16,0 0 0-16,0 0 0 0,-5 6-2 0,5-6-2 16,0 0-1-16,0 0-1 0,0 0-2 0,-5 6-4 15,5-6-3-15,0 0-1 0,0 0-3 0,0 0-3 16,0 0 0-16,0 0-2 0,0 0-4 0,0 0 3 15,0 0-4-15,0 0-1 0,0 0-3 0,0 0 0 16,0 0-9-16,0 0-9 0,0 0-12 0,0 0-23 16,0 0-26-16,-6 1-32 0,6-1-36 15,-5-1-45-15,2-3-46 0,-3-5-57 0</inkml:trace>
  <inkml:trace contextRef="#ctx0" brushRef="#br6" timeOffset="-189956.92">14988 2020 43 0,'-13'-20'10'0,"1"2"2"16,0-1 14-16,2 2 9 0,2 4 11 0,0 1 9 16,1 1 13-16,2 3 15 0,5 8 10 15,0 0 14-15,-4-6-1 0,-2 3-3 0,1 0-4 16,-2 2-7-16,-1 1 3 0,0 1 1 0,0-2 1 15,-2 1 2-15,3 0 0 0,-3 0 2 0,1 0-1 16,-2-2-4-16,1 2-19 0,-1 0-16 0,-3 0-12 16,-1 0-15-16,-2 1-16 0,-1 0-5 0,-2 0-6 15,-2 2-1-15,0 0-2 0,0 1 2 0,-1 2-2 16,1 2-2-16,-2 0 3 0,1 3-2 16,-2 1 1-16,-3 3-2 0,-1 1 2 0,1 1-1 15,-1 3 2-15,-2 1 5 0,-1 1 1 0,-1 2 2 16,0 1 0-16,-1 1 2 0,2 2 8 15,0 3 5-15,0-2-4 0,3 0-5 0,1 0-2 16,1-1-5-16,2 1 0 0,2 2-1 0,5 0-12 16,2 1-6-16,5 1-2 0,3 1 5 0,4 1-6 15,0 1 0-15,9 4-4 0,1 2 0 0,7 2 1 16,3-2 0-16,2-1 2 0,6 1-2 0,2-3 2 16,5-1 2-16,4-2 5 0,3 0 0 0,4-4 3 15,3-2-4-15,3-3 5 0,2-4 2 0,3-1 3 16,0-5 3-16,4-3 2 0,-3-5-2 0,1-4 3 15,-3-5 6-15,2-4-3 0,-3-5 6 0,0-4 0 16,0-5 0-16,-4-3-3 0,0-2 7 0,-3-3 4 16,-3-1 5-16,0-4 6 0,-2 0-1 0,-2-2 5 15,-2-4 9-15,-5 0 12 0,-4 1 9 16,-3 1 16-16,-2 0 5 0,-3-1 3 16,0-1 2-16,-2 0-1 0,-1-1-6 0,-4 0 5 15,-1 4-2-15,-2-2-6 0,-1 0-3 0,-2-1 2 16,-2 1-2-16,-2-1-5 0,-4 2-5 0,-4-2-18 15,-4 3-12-15,-3 1-18 0,-2 3-10 0,-5 1-15 16,-3 0-7-16,-4 2 3 0,-3 1-4 0,-1 2 3 16,-2 0-4-16,-3 4-2 0,-8 1-13 15,-1-1-13-15,-4 1-6 0,3 2-7 0,-4 3-32 0,-4 6-27 16,-2 1-33-16,-1 3-24 0,-4 5-22 16,2 5-18-16,2 6-41 0,3 4-43 0,-2 4-37 0,1 6-45 15</inkml:trace>
  <inkml:trace contextRef="#ctx0" brushRef="#br6" timeOffset="-188142.32">3169 11955 26 0,'0'0'7'0,"0"0"3"15,0 0 1-15,0 0 2 0,0 0 4 0,0 0-3 16,0 0-1-16,0 0 0 0,0 0-1 0,0 0 1 15,0 0 0-15,-2-6-3 16,2 6-2-16,0 0-2 0,-4-7-1 0,4 7 4 16,-4-6-1-16,4 6 1 0,-3-6-2 0,-1 0 4 15,0 1-4-15,2-2 3 0,-1 3-1 0,0 0-7 16,-1-3 0-16,4 7-5 0,-2-7-1 0,1 0-8 16,0 0-3-16,-2 0-10 0,2 0-2 0,-2 1 0 15,3 6-1-15,0 0 1 0,-1-6 1 0,1 6 5 16,0 0 7-16,0 0 7 0,0 0 2 0,0 0 5 15,0 0 0-15,0 0 0 0,0 0 2 0,0 0-4 16,0 0 0-16,-2-6-1 0,2 6-16 0</inkml:trace>
  <inkml:trace contextRef="#ctx0" brushRef="#br6" timeOffset="-187573.39">3122 11844 147 0,'0'0'47'0,"0"0"17"0,0 0 18 16,0 0 20-16,0 0 12 0,-5-5 7 0,0 2-10 15,-2-2-2-15,-2 1-1 0,-1 0-9 0,-1 2-12 16,-2 0-10-16,-1 0-8 0,-3 1 6 0,-4 0-3 15,3-2-1-15,-5 2 1 0,2 2 4 0,-1 0-1 16,-1 2-5-16,-1-1-7 0,-1 0-12 0,-1 2-3 16,0 0-7-16,1 2-17 0,0 1-8 0,3 0-1 15,-1 1 0-15,1 0-1 0,2 1 3 0,0 0-3 16,-1 5-1-16,0 2-1 0,-2 0-4 0,4 2-8 16,1 2 0-16,-1 2 0 15,0 3 1-15,0 0 2 0,-2 4-3 0,2 1 8 16,3-1 6-16,0 0 2 0,4 1 0 0,1 1-1 15,0 1 1-15,0 1-5 0,4 1 4 0,2 2-6 16,2-1-6-16,3 1-1 0,4-2-2 0,1 0-1 16,1-1-3-16,2 0 1 0,1-2-1 0,5 1-1 15,1-1 0-15,4-3-1 0,0-2-2 0,1 0-5 16,3-1-1-16,3-2 0 0,1 0 0 0,3-3-2 16,5-4 6-16,0-5-1 0,4-4 4 0,5-3 8 15,7-5 1-15,6-4 0 0,3-4 4 16,5-5 3-16,5-6-2 0,1-3 3 0,-2-2 1 15,0-2-1-15,-3-2 4 0,-3 0 0 0,-12 1-3 16,-3-1-1-16,-7 2-1 0,-8 3 3 0,-4 4 7 16,-6 1 8-16,-7 3 12 0,0 2 15 0,-5 1 11 15,-1 3 10-15,-3-1 13 0,0 0-2 0,-3-1-2 16,-1-2-5-16,-2-5-14 0,0-4-9 16,0-3-5-16,-4-9-7 0,-2-3-3 0,-4-6-3 15,-4-8 0-15,-3-3-2 0,-6-9-1 0,-3-2-1 16,-5-1-4-16,-5 2-1 0,-3 5 10 0,0 6 14 15,1 5 7-15,-3 5-4 0,0 8-2 16,1 6-4-16,-2 10-4 0,4 6-3 0,1 5-20 16,-3 4-22-16,-3 1-15 0,-1 1-3 0,-2 3-3 15,0 4-11-15,-1 1-23 0,-1 4-28 0,0 3-24 16,1 0-24-16,-2 3-6 0,5 2-24 0,5 2-31 16,1-2-21-16,2 5-13 0,4 1-17 0,4 3-38 15,3 3-38-15</inkml:trace>
  <inkml:trace contextRef="#ctx0" brushRef="#br6" timeOffset="-185362.9">12865 9869 123 0,'-15'-6'33'0,"2"3"4"0,-2-2 1 0,0-3-1 16,-1 0-7-16,-1 1-11 0,-1-1-7 0,0-2-4 15,-2 2 9-15,2-1 16 0,0 1-4 0,-1 1 5 16,4 1 7-16,-3 1-3 0,1 0-1 0,-1 0-20 16,-2-1-27-16,-1 3-22 0,-1-3 1 0,-3 3 0 15,-2-1 4-15,0 1 7 0,-2-1 9 0,2-1 16 16,-1 0 2-16,2 0 2 0,1 0-12 0,0 0-11 15,0 0-6-15,1-1-8 0,0 0-6 16,-1-1-2-16,2 0 11 0,1 0 2 0,-1 1 9 16,0 1 8-16,-2 0 2 0,1-1 3 0,-1 0-5 15,1 2 1-15,-1 0-1 0,-1 1 0 16,-3-1 2-16,1 1 0 0,-1 2 1 0,-2-2-3 16,1 1 6-16,1 0-8 0,0 2-2 0,-1-1-3 15,-1 0 2-15,-3 1 1 0,1 0-3 0,-1 0 3 16,-1 0-3-16,0 1 11 0,-1 0 2 0,1 2 1 15,0 0-2-15,0-1-2 0,0 3 3 16,2-2-2-16,-1 2 2 0,2-1 2 0,1 1-4 16,-1 1 1-16,4-1 1 0,-1 0 1 0,-1-1-1 0,1 0 2 15,3-1-4-15,2 1 2 0,0-1 2 16,0-1-2-16,2 0 1 0,2-1-1 0,0-1 2 16,4 1-2-16,2 0 4 0,2-1-1 0,-1 0 9 15,2 0 5-15,2 0 2 0,0 0-1 0,2 0 2 16,-1-2 0-16,2 1-8 0,-4 1 0 0,1-3-12 15,-1 2-7-15,-3 0-6 0,1-1 1 0,-4 2-4 16,2 0 5-16,-1 0 5 0,1 0 0 16,2 2 4-16,0-1 4 0,1 1 7 0,-1 0 1 0,6-1 4 15,6-1 1-15,0 0 4 0,-7 1 3 0,7-1 2 16,0 0 3-16,0 0 3 0,0 0 0 16,0 0-3-16,0 0-5 0,0 0-1 0,0 0-1 15,0 0 1-15,0 0-1 0,0 0-3 16,0 0-1-16,0 0-2 0,0 0 3 0,0 0-4 15,0 0-3-15,0 0-5 0,0 0-3 0,0 0-1 16,0 0-1-16,0 0 0 0,0 0-2 0,0 0 1 16,0 0 0-16,0 0 1 0,0 0 1 0,0 0-1 15,0 0-3-15,0 0-10 0,0 0-18 0,0 0-15 16,0 0-24-16</inkml:trace>
  <inkml:trace contextRef="#ctx0" brushRef="#br6" timeOffset="-183658.57">10127 9319 156 0,'4'5'64'0,"-1"0"12"0,-3-5 16 0,0 0 21 15,0 0 22-15,0 0 9 0,0 0 4 0,0 0 1 16,0 0 6-16,0 0 8 0,0 0 5 0,0 0-4 16,0 0-4-16,0 0-11 0,0 0-6 0,0 0-3 15,0 0-7-15,0 0-6 0,0 0-7 0,0 0-4 16,0 0-4-16,0 0 1 0,0 2-4 0,0-2 0 15,0 0-2-15,0 0-6 0,-2 2-5 0,2-2-3 16,0 0-8-16,-3 0-14 0,0-2-12 16,-1 0-14-16,0-2-8 0,-4-4-6 0,2 0-8 15,-2-5-12-15,-1-2-2 0,-3-1-2 16,0-3-3-16,-4-2-1 0,-2-4 0 0,-2-1-3 16,1 0 3-16,2 2 1 0,-3 1 1 0,1 1 0 15,1 5 0-15,2 2 4 0,5 2-4 0,2 4 2 16,2 3-4-16,-3 0 0 0,3-1-3 0,-1 0 0 15,-1-4 0-15,-1-2 0 0,-1-3-2 0,-2-2 1 16,-1 0 0-16,-2 0-1 0,2-2 1 16,-2 0 1-16,0-1 0 0,-3-2-1 0,1 0 2 0,-1 2 0 15,2 2 1-15,0 0-2 0,1 2 1 16,3 1 0-16,-1 2 1 0,1 1-1 0,3 3-1 16,2 3 0-16,8 7 0 0,0 0 2 0,-7-6-2 15,4 1 0-15,0-1 0 0,0 1 0 0,-1-3 0 16,1 0 0-16,-1-1 0 0,0-1 0 0,-2-1 0 15,0-5-2-15,-7-7-2 0,-4-5-3 0,-2-3-1 16,-5-5-1-16,-1-1 4 0,-4-5-1 16,-1-4-1-16,-4-3 0 0,-1-3 3 0,0 5 4 15,2 7 1-15,2 5 2 0,3 3 1 0,4 6-1 16,4 3 1-16,2 5 2 0,3 5 1 0,3 5 0 16,3 2-1-16,9 6-1 0,0 0-5 0,0 0 2 15,0 0-2-15,-8-6 0 0,8 6 0 16,-4-6-5-16,0 1 3 0,1-1-2 0,-1-2 1 15,-2-2-3-15,-5-2 1 0,2-3-1 0,-2 2-1 16,-1-2 3-16,2 2-1 0,-1 1 1 0,1-1 1 16,0 2 3-16,-2 2 2 0,6 2 2 0,6 7-3 15,0 0 1-15,0 0 0 0,0 0 0 0,0 0-1 16,0 0 1-16,0 0-2 0,-6-1-3 0,6 1 1 16,0 0-1-16,-5 1-4 0,1 1-2 0,4-2-8 15,-4 2-9-15,0 3-9 0,0-1-15 0,-1 2-8 16,2 1-25-16,-1 0-9 0,2 2-6 15,2-1-8-15,-1 4 6 0,0 4 12 0,0 3 12 16,-2 2 9-16,2 2 25 0,-1 0 6 16,-1 4 4-16,-1 4 14 0,1 3 2 0,-1 1-1 15,0 2 3-15,0-3-2 0,2-1 4 0,0-2 5 16,-1 1 7-16,1 2 0 0,0-2 0 0,2-1-2 16,-2-1 1-16,-1-2 2 0,2-2-1 0,0 0 1 15,0 0 1-15,1-1-2 0,-1 0-2 0,1-4 0 16,1-3-8-16,0-3-9 0,1-2 1 0,2-3-8 15,-4-10 2-15,0 0 2 0,0 0-2 0,0 0 3 16,0 0 9-16,0 0 8 0,0 0 4 16,0 0 4-16,0 0 3 0,4 4 3 0,0-4 9 15,0-1 12-15,0-2 11 0,0-4 13 0,0 0 15 16,-1-1 17-16,2-1 12 0,-1-1 12 0,-1-2 9 16,-2 2-3-16,-1-5-11 0,-3-7-14 0,-1-9-20 15,1-7-21-15,-3-9-17 0,1-8-22 0,-2-5-14 16,0-2-9-16,-1 1-3 0,2 2 7 0,0 4 3 15,1 7 8-15,1 10 1 0,0 9 11 16,2 10-3-16,2 19-1 0,0 0 1 0,0 0-8 16,0 0 4-16,0 0-9 0,0 0 1 0,0 0-1 15,0 0-1-15,0 0 0 0,0 0-1 0,0 0 1 16,0 0-5-16,0 0 5 0,0 0-3 0,0 0-2 16,0 0 2-16,0 0-3 0,0 0-2 0,0 0-6 15,0 0-7-15,0 0-12 0,0 0-17 16,0 0-19-16,3-6-5 0,3 8 4 0,6 4 0 15,6 4 9-15,6 2 3 0,4 1 11 0,7 3 15 16,5 2 17-16,3 1 4 0,5 1-2 0,-3-2-19 16,3 2-1-16,-2-1 5 0,-1-1 0 0,-4 0 2 15,-3-1 5-15,-5-2-11 0,-2-2-2 0,-4 0 12 16,-2 1-1-16,-1-4 0 0,-3-1-1 0,-4-3-8 16,-2 1-1-16,-2-1 8 0,0 2 3 0,0-1 9 15,0 0 1-15,0-1 0 0,-2 1 1 0,-1-2 7 16,-2-1 2-16,0 1 3 0,-8-5 0 15,0 0-1-15,5 6 7 0,-5-6 4 0,0 0 7 16,0 0 5-16,3 5 11 0,-3-1 5 16,-2 0 6-16,-3 0 5 0,1-2 2 0,-3 2 2 15,-2-2-4-15,1 1-1 0,0 1-5 0,-2-3-9 16,3 2-6-16,-2 0-6 0,-2 2-5 0,-3 3-5 16,-3 3-7-16,-3 3-3 0,-3 3-5 0,0 3-6 15,-5 1-15-15,-1 5-15 0,-1 1-28 0,-1 3-30 16,2-1-28-16,1 2-29 0,4-1-30 0,1-3-38 15,4-2-40-15,3-1-60 0</inkml:trace>
  <inkml:trace contextRef="#ctx0" brushRef="#br6" timeOffset="-182958.11">10515 9606 442 0,'-4'-3'94'15,"0"1"22"-15,-1 1 19 0,-1 1 17 0,0 0 11 16,-1 1-16-16,0 1-11 0,7-2-7 0,-7 4-5 16,7-4-13-16,0 0-14 0,0 0-12 0,0 0-9 15,0 0-12-15,0 0-13 0,0 0-11 0,0 0-15 16,0 0-2-16,0 0-2 0,0 0-4 0,0 0 0 15,0 0 3-15,0 0 0 0,0 0-1 0,0 0 3 16,0 0-4-16,0 0-1 0,0 0 1 16,0 0 2-16,0 0 0 0,0 0-2 15,0 0 1-15,0 0 2 0,0 0 0 0,0 0-1 16,0 0 0-16,0 0-2 0,0 0-2 0,0 0-1 16,0 0-1-16,0 0-4 0,0 0-3 0,0 0-1 15,0 0 0-15,0 0-3 0,0 0-1 0,0 0 0 16,0 0-1-16,0 0-2 0,0 0 1 0,0 0 0 15,0 0-3-15,0 0 3 0,0 0-3 0,0 0-4 16,0 0-11-16,0 0-12 0,0 0-20 0,0 0-22 16,0 0-21-16,0 0-17 0,0 0-16 0,0 0-20 15,0 0-13-15,0 0-5 0,0 0-3 0,0 0 3 16,0 0-1-16,-8 2-9 0,8-2-1 0,0 0 2 16</inkml:trace>
  <inkml:trace contextRef="#ctx0" brushRef="#br6" timeOffset="-181590.82">11294 1998 304 0,'-19'-10'116'0,"3"0"22"0,-1 2 29 0,0-2 15 16,3 2 3-16,-3-2-38 0,0-1-33 0,0 0-12 16,0 1-15-16,1 0-13 0,1 0-29 0,-2 2-13 15,0-1 1-15,-3 0 0 16,-2 0-1-16,1 1-2 0,0 0 2 0,-1 4 1 16,-1-6-2-16,-5 5 2 0,1 0 5 0,-1 0 0 15,0 0 2-15,1 3 5 0,0-1-4 0,3 2-4 16,-2 1-1-16,2-2-2 0,0 6-8 0,1 0-4 15,-2 0-3-15,2 3-11 0,0 1-3 0,-1 0-4 16,1 2-1-16,-1-1-1 0,1 1-1 0,-3 3-2 16,2 2 0-16,0 2-2 0,1 3 2 0,-3 4-4 15,-1 3 3-15,-1 3-4 0,1 3 2 0,0 4 2 16,-1 4-4-16,2 3 3 0,0-1-2 0,0-1 2 16,4-2 1-16,3 0 1 0,0-3-2 15,0 0 2-15,3-6 2 0,2-4-3 0,0-1 1 16,3-2-1-16,2-2 1 0,0 1 0 0,3-3-2 15,1-3-1-15,6 0 0 0,3 3 1 0,2 3 2 16,3 5 0-16,4 1-3 0,2 0-1 0,5 1 1 16,4-1 3-16,2 1-1 0,6 2 0 0,2 0 0 15,2-4 3-15,5-3 4 16,5-6 5-16,1-2 1 0,2-3 0 0,1-6 6 0,3-3 0 16,3-6 1-16,-2-3-1 0,0-3 3 0,1-5-4 15,0-4 1-15,1-5-1 0,-1-3-3 0,-3-5 2 16,-2-4 4-16,-3-2 4 0,-3 0 12 0,-3-3 9 15,-3-2 6-15,-1-3 13 0,-7 3 10 16,-7-1 19-16,1-2 9 0,-5 4 8 0,-3 0 2 16,-1 4 12-16,-3 0 20 0,-3 4 10 0,0 0-5 15,-6 0-18-15,-1 0-12 0,-3 0-13 0,-2-1-17 16,-2 0-22-16,-5-1-29 0,-3-5-22 0,-3-2-8 16,-1 1-1-16,-4 1-2 0,-2 0-4 0,-2 1 0 15,-3 2-1-15,-4 2 4 0,-6 1-1 0,-1 5-3 16,-1 5-3-16,-6 1 2 0,2 2 2 0,-2 1 1 15,-1 5 0-15,-2 2-2 0,0 3 0 0,-1 3-12 16,2 6-12-16,0 2-9 0,1 5-5 16,0 4-11-16,-4 6-17 0,-1 6-18 0,-2 7-25 15,-7 6 2-15,-1 6-10 0,-3 6-12 16,1 4-28-16,0 4-25 0,1 3-29 0,5 1-34 16,1 3-24-16,5 0-50 0</inkml:trace>
  <inkml:trace contextRef="#ctx0" brushRef="#br6" timeOffset="-179958.38">3169 9457 210 0,'2'-4'69'0,"-2"4"6"16,0-2 13-16,0 1 13 0,0 1 21 15,0 0-12-15,0 0 1 0,0 0-2 0,0 0-2 16,0 0 8-16,0 0-8 0,0-6-13 16,-2 3-22-16,-2-2-16 0,-2-1-17 0,1-1-13 15,0-3-9-15,-1 0-12 0,4-8-8 0,0-1 0 16,-1-1 5-16,-2 3 9 0,1 2 17 0,1 0 10 15,-3 2 13-15,0 1 13 0,-1 3 12 0,0 1 12 16,-2 0 5-16,-2 4-6 0,0-1-17 0,-6 1-10 16,-2 0-7-16,-1-2-6 0,1 2-3 0,0 0-10 15,-2-2-9-15,-1 3-1 0,5-2 5 16,-1 1-4-16,1 0-4 0,3 1-5 0,2 0-10 16,-1 1-1-16,0 1 1 0,-2 0-3 0,3 1-5 0,-2 0 4 15,-1 0-4-15,-2 3 1 0,1 3 0 16,-1-1-1-16,1 1-2 0,-4 3 0 0,1 2 1 15,-1 2-3-15,-2 3 3 0,0 2-1 0,0 1 1 16,1 0 0-16,-1 0 2 0,3 1 0 0,0 0 1 16,4 0 0-16,0 2 0 0,2 2 1 0,-1 1-1 15,1 1-1-15,0 2 2 0,2 1-1 0,1 0-1 16,-2 2 1-16,2 1-3 16,0 0-1-16,0-3 1 0,4-3-2 0,0-1 1 0,3-1 3 15,1 0-2-15,2-3-1 0,1 1-1 0,1-1 4 16,-1 2-2-16,2-2 2 0,1 1-5 0,-1 3 0 15,3-2 2-15,1 1 0 0,0 1 0 16,1 1-1-16,1 1 1 0,3 1 0 0,2-3 2 16,0 0-1-16,-1-1-2 0,2-3-1 0,1 0 2 15,3 0 0-15,0-2-1 0,2-1 0 0,2-2 0 16,1-1 4-16,-1-1 1 0,5-1 2 0,2-1 2 16,1 0-3-16,4-4 6 0,4-1 7 0,4-2 1 15,2-3-5-15,1-3 4 0,3-3 3 0,1-3-2 16,1-1 2-16,0-2-4 0,0-4-4 0,-3-2-1 15,-5-2 3-15,-6-2-1 0,0 0-1 16,-5-1-1-16,-4-1 2 0,-3-1 6 0,-1-1-4 0,-3 0 4 16,-3-2 5-16,-1-2 3 0,-3 1 6 0,0-1 16 15,-4 3 15-15,-3-1 4 16,-1-1 13-16,-3-2 3 0,-3 0-3 0,-4-4-5 16,-3 0-5-16,-4-3-17 0,0-2-10 0,-5-2-1 15,0-3-1-15,-2-1 4 0,-3 0-1 0,-1 0 3 16,-3 3 6-16,0 6 11 0,-2 4-4 0,-1 4-5 15,-1 6-12-15,-3 1-13 0,0 3-2 0,-2 3-7 16,-5 5-6-16,-4 1-13 0,-1 3-3 0,0 1-4 16,-3 2-10-16,-2 1-17 0,-1 5-12 0,-1 3-17 15,-2 3-26-15,3 4-18 0,3 2-23 0,3 6-25 16,4 2-21-16,0 3-15 0,4 3-30 16,4 5-48-16,4 0-33 0,5 2-27 0,8 1-31 15</inkml:trace>
  <inkml:trace contextRef="#ctx0" brushRef="#br6" timeOffset="-177007.72">8753 7798 68 0,'-5'-8'13'0,"-3"0"-2"0,0 0 2 15,-3 1 3-15,3-1 1 0,0 0-7 16,1 1 18-16,0 0-5 0,1 1-8 0,0 1 1 15,6 5-1-15,-6-4-1 0,6 4 2 0,0 0-5 16,-7-2-3-16,7 2-5 0,-4-1 3 0,4 1 0 16,-6-1 1-16,6 1-3 0,0 0-1 0,0 0 3 15,0 0-2-15,0 0 3 0,0 0 0 16,-6 0 3-16,6 0-6 0,0 0 3 0,0 0 0 16,-6 1-2-16,6-1 2 0,0 0-2 0,0 0-2 15,0 0-4-15,0 0 1 0,0 0-7 0,0 0-2 16,0 0-3-16,0 0-5 0,0 0-2 0,0 0 1 15,0 0 1-15,0 0 3 0,0 0 5 0,0 0-2 16,0 0 2-16,0 0-2 0,0 0-7 0,0 0-13 16</inkml:trace>
  <inkml:trace contextRef="#ctx0" brushRef="#br6" timeOffset="-175056.83">8833 7769 173 0,'0'6'41'0,"0"-6"11"0,0 0 12 16,0 7 8-16,0-7 11 0,0 0 7 0,0 0 0 15,0 0-5-15,0 0-10 0,0 0-10 0,-3 1-10 16,-1 0-4-16,-3-1-11 0,-1-2-2 0,2-1-3 15,-1-2-1-15,0 1 2 0,0 0 2 16,7 4 2-16,-6-5-2 0,-2 0 3 0,2 3-4 16,-1 1-12-16,0-1-8 0,0 1-7 0,-3-1-2 15,-3 1-5-15,1-1 1 0,-3 0-2 0,1 2 3 16,-2 0 5-16,1-2 9 0,-1 1 6 0,2 1 5 16,-1 0 5-16,2 0-2 0,1 0-1 0,-1 0-2 15,1 0-3-15,0 0-3 0,3 0-3 0,-1 0-4 16,-2-1 0-16,1-1-1 0,1 1 4 0,0 1-2 15,1-1 2-15,0-1-5 0,-1 1-4 0,1 0-3 16,0-1-4-16,-2 1 1 0,2 1-3 0,-2 0-2 16,-2 0-2-16,2-1-2 0,-2 1 4 0,-1 0-5 15,-1 0-1-15,0 0-1 0,0 1 0 16,-1-1 1-16,1 0 1 0,1 1 5 16,1 1-3-16,0 0 8 0,3-1 2 0,10-1-1 15,-10 2 2-15,1-2-2 0,9 0 0 0,-7 1-3 16,7-1-1-16,-8 1 0 0,8-1-2 0,0 0 1 15,0 0-1-15,0 0 2 0,0 0-1 0,0 0-1 16,0 0 1-16,0 0 1 0,0 0-1 0,0 0 0 16,0 0 1-16,-6 1 1 0,0 0-2 0,6-1 2 15,-8 0-3-15,2 0 0 0,-3 2 0 0,-3-1-4 16,0 2-2-16,-6 1 2 0,-2-1 0 0,-2 1-2 16,1-1 3-16,0 1 0 0,0-1 3 0,-1 0 6 15,5-1 1-15,0 1-1 0,2-1 1 16,0 0-3-16,3 1-5 0,-4 0-2 0,1 1-3 15,-3 0 0-15,0 0 2 0,-1-1 4 0,-1 2 6 16,4-1 8-16,-2-1 5 0,3 0-1 0,-2 0-1 16,5 0-7-16,-3 1-6 0,0 0-7 0,-1 0-5 15,-2 1-8-15,0 0 2 0,0-2 8 0,0 1 3 16,2-1 9-16,0 1 3 0,4-2 1 0,0-1 0 16,1 1 1-16,2 0 0 0,-1 1-8 15,-1-2-1-15,1 2-4 0,-1-1 2 0,1 0 2 16,2 0-1-16,8-2 0 0,0 0 1 0,-10 2-1 15,10-2 1-15,0 0-1 0,0 0 0 0,0 0-1 16,0 0 0-16,0 0 0 0,0 0-2 16,0 0 2-16,0 0-2 0,0 0 2 0,0 0-3 15,0 0 3-15,0 0 2 0,0 0-2 0,0 0 1 16,0 0 1-16,0 0 0 0,0 0 0 0,0 0 0 16,0 0-2-16,0 0 0 0,0 0 3 0,0 0-1 15,0 0-2-15,0 0 1 0,0 0 1 0,-8 3-1 16,8-3 2-16,0 0-1 0,0 0-1 0,0 0 2 15,0 0-2-15,0 0-1 0,0 0 0 0,0 0 2 16,0 0-1-16,0 0 0 0,0 0-2 16,0 0 0-16,0 0 1 0,0 0 0 0,0 0 0 15,0 0 0-15,0 0-2 0,0 0 2 0,0 0 0 16,0 0 2-16,0 0-2 0,0 0 1 0,0 0-1 16,0 0-3-16,0 0 5 0,0 0-4 0,0 0 2 15,0 0-1-15,0 0 1 0,0 0-2 0,0 0 2 16,0 0 0-16,0 0-2 0,0 0 0 0,0 0-2 15,0 0 0-15,0 0-1 0,0 0 2 0,0 0-2 16,0 0 2-16,0 0-3 0,0 0 2 0,0 0-2 16,0 0-1-16,0 0-1 0,0 0-2 15,0 0 3-15,0 0-3 0,0 0-2 0,0 0-2 16,0 0 4-16,0 0 2 0,0 0 2 0,0 0-2 16,0 0 2-16,0 0 2 0,0 0 1 15,0 0 3-15,0 0 1 0,0 0 1 0,0 0-2 16,0 0 2-16,0 0-2 0,0 0 0 0,0 0 3 15,0 0-1-15,0 0-2 0,0 0 2 0,0 0 1 16,0 0 2-16,0 0 0 0,0 0 5 0,0 0 2 16,0 0 3-16,0 0 5 0,0 0-1 0,0 0 0 15,0 0 3-15,0 0 2 0,0 0-2 0,0 0 1 16,0 0-3-16,0 0-6 0,0 0-1 0,0 0-2 16,0 0-1-16,0 0-5 0,0 0-2 0,0 0 3 15,0 0 6-15,0 0 10 0,0 0 6 0,0 0 7 16,0 0 4-16,0 0 2 0,0 0 4 15,0 0-4-15,0 0-6 0,0 0-5 0,0 0-6 16,0 0-4-16,0 0-3 0,0 0 0 0,0 0-3 16,0 0 3-16,0 0-1 0,-7-3 2 0,7 3 0 15,0 0 5-15,0 0 5 0,-6-1 3 0,6 1 2 16,0 0-1-16,0 0 1 0,-6-2-5 0,6 2 0 16,0 0-6-16,-5-1-7 0,5 1-3 0,-4-1-3 15,4 1 0-15,0 0-3 0,0 0-1 16,0 0-1-16,0 0 1 0,0 0-2 0,0 0-3 15,0 0 0-15,0 0 0 0,0 0 0 0,0 0-2 16,0 0 1-16,0 0-2 0,0 0 2 0,0 0-2 16,0 0-3-16,0 0-2 0,0 0-4 0,0 0 2 15,0 0-1-15,0 0 0 0,0 0-5 16,0 0 2-16,0 0 0 0,0 0 1 0,0 0 3 16,0 0 2-16,0 0-1 0,0 0 2 0,0 0 2 15,0 0 2-15,0 0 0 0,0 0 0 0,0 0-1 16,0 0-3-16,0 0-2 0,0 0-2 0,0 0 1 15,0 0-6-15,0 0 1 0,0 0-1 16,0 0 0-16,0 0 1 0,0 0 4 0,0 0 3 0,0 0-4 16,0 0 7-16,0 0-1 0,0 0 0 0,0 0 6 15,0 0-3-15,0 0 2 0,0 0-2 0,0 0 3 16,0 0-3-16,0 0 5 0,0 0-2 0,0 0-2 16,0 0 4-16,0 0-4 0,0 0 2 0,0 0 0 15,0 0 3-15,0 0-4 0,0 0 1 16,0 0 0-16,0 0-2 0,0 0 4 0,0 0 2 15,0 0 2-15,0 0 3 0,0 0 6 0,0 0 3 16,0 0 2-16,0 0 1 0,0 0 0 0,0 0 0 16,0 0-1-16,0 0-1 0,0 0-1 0,0 0 0 15,0 0 2-15,0 0 0 0,0 0 1 16,0 0-4-16,0 0 1 0,0 0-3 0,0 0 0 16,-3-4-3-16,3 4-5 0,-6-2 0 0,6 2-2 15,-6-2 5-15,6 2 2 0,0 0 3 16,0 0-2-16,-7-2 0 0,7 2 1 0,0 0-1 15,0 0-1-15,0 0-3 0,-6-3-4 0,6 3-3 16,0 0-2-16,0 0 0 0,0 0-2 0,-7 3 1 16,2-2-2-16,5-1 2 0,0 0 1 0,0 0-2 15,0 0 1-15,0 0-1 0,0 0 1 0,0 0 1 16,0 0-2-16,0 0 4 0,-5 3-4 0,5-3 2 16,-4 2-1-16,4-2 1 0,0 0 0 0,0 0-1 15,0 0 1-15,0 0-6 0,0 0 0 0,0 0-4 16,0 0-2-16,0 0-5 0,0 0-4 0,0 0-5 15,0 0-8-15,0 0-1 0,0 0-5 0,0 0-1 16,0 0-3-16,0 0-1 0,0 0 0 16,0 0-2-16,-3 4 1 0,3-4-4 0,0 0-5 15,0 0-2-15,-3 5-3 0,3-5-6 0,0 0-1 16,0 0-10-16,0 0-1 0,-5 4-2 0,5-4 1 16,0 0-6-16,0 0-3 0,0 0-7 15,0 0-7-15,0 0-1 0,0 0-9 0,0 0-6 16,-3 6-11-16,3-6-13 0,0 0-12 0</inkml:trace>
  <inkml:trace contextRef="#ctx0" brushRef="#br6" timeOffset="-171441.32">6699 7237 81 0,'2'6'28'0,"-2"-6"9"0,0 0 10 0,0 0 8 16,0 0 7-16,0 0 9 0,0 0 4 0,0 0 3 16,0 0-5-16,0 0 1 0,0 0-3 0,0 0 4 15,0 0 5-15,0 0 5 0,0 0-2 0,0 0-2 16,0 0 0-16,-2 4-4 0,2-4-2 0,0 0-5 16,0 0-4-16,0 0-2 0,0 0 1 0,-4 4-1 15,-1-2-1-15,1-1 4 0,0-1 3 0,4 0 0 16,0 0-5-16,-4-1-6 0,0-1-9 0,-4-2-5 15,0 1-4-15,-2-1-7 0,10 4-7 0,0 0-5 16,0 0 0-16,-6-3-4 0,6 3 0 16,0 0-1-16,0 0 0 0,0 0-3 0,-7-3 2 15,7 3-1-15,0 0-2 0,0 0 0 16,0 0 0-16,0 0-1 0,0 0 1 0,0 0 1 16,0 0 1-16,0 0-1 0,0 0 0 0,0 0 0 15,-4-1 0-15,-2-1 0 0,6 2 0 0,0 0 2 16,0 0 0-16,0 0 0 0,0 0 1 0,0 0 2 15,-6-3-5-15,6 3 2 0,0 0 1 0,0 0-3 16,0 0-2-16,-6-2 0 0,1-1-1 0,-1 0-1 16,1 0 0-16,0 0-5 0,-1-1-2 0,1 1 1 15,0-2-2-15,-3 1 1 0,1 0-3 0,-2 1-2 16,-1-1 4-16,1 1-1 0,0-1-1 16,-2 0-1-16,0-1 5 0,1 0-3 0,-1 1 2 15,1 1 3-15,3-1-2 0,-1 1 2 0,0-1 1 16,0 1 1-16,-1-2-15 0,-2 0 3 0,3 0 0 15,-3-1-2-15,4 1 3 0,-4 0 3 0,2-1 3 16,2 2 1-16,-2-1 15 0,9 5-5 0,-9-4 0 16,2 0-1-16,1 3-2 0,6 1-4 0,-4-2-1 15,4 2-1-15,0 0 1 0,0 0 1 16,0 0 2-16,-6-3 1 0,6 3-3 0,0 0 1 16,0 0-1-16,0 0-1 0,0 0-3 0,0 0-1 15,0 0 1-15,0 0-1 0,0 0 2 0,-6-1 2 16,6 1-1-16,0 0 2 0,-5-3-1 0,5 3 1 15,0 0-1-15,-7-3-1 0,7 3 1 16,0 0 0-16,0 0-1 0,-6-3 0 0,0 0 3 16,0 0 1-16,6 3-1 0,0 0 1 0,-6-3-2 15,-1-2-3-15,-4 0-7 0,-4-4-14 0,-2-2-1 16,-3-1-9-16,-4-1 1 0,-2 0 4 0,2 0 6 16,1 1 9-16,0 0 10 0,0 1 20 0,-1 1-5 15,4 2 7-15,1 1-2 0,2 0-6 0,-1 0-7 16,0 0-6-16,1 0-5 0,-1 0-5 0,0-1 6 15,0 1 1-15,6 0 2 0,0 2 6 0,12 5-2 16,-9-5-1-16,-1-1-1 0,2 1 1 0,0-2-5 16,-1-1-2-16,-1-3-6 0,-2-1-4 15,-2-3 1-15,-3-1-3 0,-1-3 3 16,-3 1-4-16,2 0 1 0,2 0 6 0,-1 1 10 16,2 2 1-16,-1 1 0 0,0 0 4 0,2 2-3 15,-1-1 4-15,2 3-1 0,4 1-2 0,0 1-5 16,-1 1 2-16,1 0 3 0,1 0-2 0,2 1 2 15,-1 0-4-15,3-1 1 0,-1 2-4 0,-2-1-1 16,2-1 0-16,-2 0-4 0,2-1 3 16,-2-1 3-16,1-1 4 0,-2 0-1 0,-1-3-3 0,-3 0-6 15,-1-5-1-15,0 0 0 0,1 1 4 0,0-1-1 16,1 0 4-16,0 1 3 0,-2 2 5 0,4 1 7 16,-1-1-7-16,1-1-5 0,1 4-9 15,-2-2-3-15,1 0-7 0,-1 0-1 0,-1 0 0 16,2 0 0-16,-1 0 9 0,0 0 3 0,2 4 3 15,9 10 2-15,0 0 0 0,0 0 0 0,0 0 0 16,0 0-2-16,0 0 2 0,0 0-1 0,0 0 4 16,0 0-3-16,0 0 0 0,0 0 1 15,0 0-1-15,0 0 1 0,0 0-1 0,0 0 4 16,0 0-1-16,0 0 2 0,0 0 0 0,-8-5-3 16,8 5-1-16,0 0-1 0,0 0-1 0,0 0-6 15,0 0-3-15,0 0-4 0,-6-1-9 0,0 2-10 16,2 2 1-16,-1 0-5 0,2 1-2 15,-1 3 2-15,1 2 1 0,0 5 4 0,1 4 6 16,0 5 15-16,2 4 0 0,0 2 5 0,1 2 2 16,0 3-1-16,0 2 3 0,0 2 0 0,1 1-1 15,0 3-2-15,1-2 0 0,1-2 0 0,0-3 1 16,1 0 2-16,0-2-2 0,-1 2 1 0,1-2 0 16,0-1 2-16,-1-4-1 0,-2-4 4 0,2-5-2 15,0-3 0-15,-1-3-2 0,-3-13 1 0,4 9 1 16,-4-9 3-16,0 0-2 0,0 0 2 15,0 0 1-15,0 0 2 0,0 0 5 0,4 5 8 0,0-3 5 16,1-2 3-16,-2-4 8 0,-1-1 7 0,0 0 11 16,1-3 6-16,-2 1 8 0,0-2-1 15,-1 1 5-15,-1 1 1 0,-1-2-4 16,-1-4-9-16,-1-7-9 0,-3-9-23 0,-1-7-13 16,-3-6-14-16,0-5-9 0,-2-8-12 0,-3-3-3 15,0-2-1-15,0 1-2 0,-1 5 14 0,4 7 4 16,3 8 8-16,1 7 0 0,0 7 5 0,3 5-1 15,3 8 1-15,3 12 2 0,0 0-1 0,0 0-2 16,0 0-1-16,0 0-2 0,0 0 1 0,0 0 2 16,0 0-3-16,0 0 1 0,0 0-2 0,0 0 2 15,0 0-1-15,0 0 0 0,0 0-1 0,0 0-2 16,0 0 3-16,0 0-6 0,0 0 3 16,0 0-5-16,2-5-1 0,-1 5 0 0,3 0-3 0,0 1 0 15,0 0-7-15,-1 3-2 0,-3-4-7 16,5 4-6-16,-1 1-6 0,2 1-2 0,1 3 2 15,-1-3 2-15,5 0 4 0,2 3 8 0,6 2 7 16,3 0 10-16,3 2 8 0,6 3 4 0,1 0-5 16,2 0 5-16,3 1 0 0,2-1-3 0,0 1 3 15,-1-3-3-15,0-1 0 0,-4-1-3 16,-2-3 1-16,-5-3-5 0,0 0-1 0,-5 0 1 16,-1-4-3-16,-6 1 3 0,-3-1-2 0,-12-2 4 15,0 0 3-15,9 1 2 0,-9-1 2 16,0 0-1-16,0 0 0 0,0 0-1 0,0 0 2 0,0 0-1 15,0 0-1-15,0 0 2 0,0 0 0 16,0 0 0-16,0 0-3 0,0 0-1 0,0 0 2 16,0 0-1-16,0 0-2 0,5 3 1 0,-5-3 0 15,0 0 2-15,0 0 4 0,0 0 0 0,0 0 0 16,0 0 3-16,0 0 3 0,0 0-1 0,0 0 4 16,2 4 2-16,-5-2 8 0,1 0 6 0,-5 0 11 15,1 0 10-15,-3 1-2 0,1 0 4 0,-1-1-1 16,-2 1-3-16,3-2-3 0,1 0-5 0,7-1-6 15,0 0-7-15,-8 4 0 0,-1 2-6 0,-1 2-3 16,-2 6-1-16,-4 2-5 0,-1 5-4 16,-4 6-5-16,-2 1-5 0,-3 3 0 0,1 3 0 15,-2 1 2-15,-1 0 1 0,2-2-1 0,4-5 2 0,2-4 1 16,3-2 3-16,3-5 5 16,3-4 6-16,2-3 6 0,9-10 3 0,0 0 8 15,-7 8 7-15,7-8 5 0,0 0-1 0,0 0-3 16,0 0-4-16,0 0-2 0,0 0-6 0,0 0-5 15,0 0-7-15,0 0-5 0,0 0 0 0,0 0-6 16,0 0-1-16,0 0-4 0,0 0 1 0,0 0-3 16,0 0 3-16,0 0-2 0,0 0-1 15,0 0 2-15,0 0-2 0,0 0 1 0,0 0 1 0,0 0-1 16,0 0-2-16,0 0 1 0,0 0-3 16,0 0-1-16,0 0-11 0,0 0-20 0,0 0-36 15,0 0-45-15,0 0-51 0,-4 0-59 0,1-2-72 16,3-4-98-16</inkml:trace>
  <inkml:trace contextRef="#ctx0" brushRef="#br6" timeOffset="-169221.86">7450 1595 98 0,'0'-3'39'0,"-1"-1"14"0,-1 4 9 0,-1-2 13 16,-2 0 10-16,-3 1-5 0,2-1 4 0,6 2-1 16,0 0 1-16,-8-2-8 0,8 2-2 0,0 0-6 15,0 0-2-15,-11-4-1 0,11 4-4 0,0 0-1 16,0 0 0-16,0 0 3 0,-4-3-3 0,-1 0-2 15,0 0-1-15,0 1-3 0,0 0-2 0,-2-1-1 16,1 0-4-16,-1 1-1 0,2 0 0 0,-2-1-4 16,-1 1 1-16,1 0-2 0,-1 0 0 0,1 0 0 15,-4 0-3-15,3 1-7 0,0-3-3 0,-5 3 0 16,2-1-8-16,0-2-1 0,-1 3-8 0,1-1-5 16,1-2-2-16,-3 2-1 0,3 1-2 15,1-1 2-15,-1 0-2 0,10 2-1 16,-8-1 3-16,0 0-3 0,8 1 0 0,0 0 2 15,0 0-2-15,-6 0-3 0,-2-1 3 0,8 1 1 16,0 0-2-16,0 0 2 0,0 0-1 0,-7 0 0 16,0 0 3-16,1 0 0 0,6 0 0 0,-7 1-2 15,0-1 3-15,7 0-1 0,0 0 2 0,-7 0-3 16,7 0 1-16,0 0-1 0,0 0-1 0,0 0 0 16,0 0-1-16,0 0 2 0,-6 1-4 0,6-1 2 15,-8 0-1-15,8 0 1 0,0 0 3 16,0 0-5-16,0 0 2 0,0 0-1 0,0 0 1 15,0 0 1-15,0 0-1 0,0 0 0 0,0 0-2 16,0 0-1-16,0 0-4 0,0 0-5 0,0 0-2 16,0 0-11-16,0 0-8 0,0 0-12 0,0 0-14 15,0 0-9-15,0 0-13 0,0 0-14 0,0 0-19 16,0 0-12-16,0 0-17 0,0 0-14 0,0 0-17 16,0 0-21-16</inkml:trace>
  <inkml:trace contextRef="#ctx0" brushRef="#br6" timeOffset="-168125.07">7304 1564 223 0,'-8'5'86'0,"4"-3"16"0,4-2 14 16,-9 1 10-16,2 0 7 0,0-1-16 15,-1-1-11-15,1 0-11 0,-2-1-16 0,1-1-8 16,1 1-9-16,0 2-3 0,-1-1-5 0,3 1-4 16,-2-2-7-16,-2 0-3 0,-1 2 0 0,2-1-2 15,0 0-3-15,1 0-2 0,-5 1-1 0,4 0-3 16,-5-1-3-16,4 1-1 0,9 0-7 0,-8 1-4 16,0-1 2-16,-1 0-4 0,-1 1 2 0,1 1 3 15,-6 1-1-15,1-1 1 0,-1 0 6 16,0 1 3-16,0-1 3 0,-1 0 2 0,0 2 1 15,1-1-2-15,-3 1 0 0,1 0-2 16,1 0-7-16,4-1-3 0,-2 3-3 0,1-2-1 16,3 0-3-16,0 0 3 0,-1-1 2 0,2 0-5 15,9-3 2-15,0 0-2 0,0 0-2 0,-8 2-5 16,8-2-1-16,-7 4-2 0,7-4-1 0,-7 4 0 16,3 1 0-16,-1-2-1 0,-1 3 1 0,-1 0 1 15,0 0 1-15,0 2-4 0,-2 2 1 0,-1 0 2 16,2 2-1-16,0 1 0 0,-6 3 0 0,2 4-1 15,-3 2 1-15,0 2 1 0,-1 0-1 0,0 3 0 16,0-1 2-16,3-3-1 0,-2 1 2 16,2-3-2-16,3-4-1 0,-1-2 2 0,3-5-1 0,3-2-1 15,1 0 2-15,4-8-1 0,-3 6-1 16,-1 1 0-16,2 0 1 0,1 2-2 0,0 1 1 16,1 6 1-16,0 4 5 0,1 4 0 0,2 0-1 15,-1 4 4-15,2-1-4 0,-2 2 4 16,2-1-3-16,1-1-2 0,1 0-4 0,-1-6-3 15,3-3 0-15,-3-3-1 0,0-2 1 0,2 1-2 16,-1-4 2-16,3-1-3 0,-2 0-1 0,1-2 3 16,0 1-3-16,3-1 0 0,-2 0-2 0,3 0 3 15,2 2 2-15,0-2 1 0,2 1 0 0,0 0 2 16,1-1 2-16,3 0 1 0,-1 0 2 0,2-2-1 16,3 0-3-16,0 0 3 0,8-4 2 15,3 2 1-15,4-1 0 0,1-1 1 0,4-1 0 16,-1-2 0-16,2 0 0 0,-1 0-1 0,-3 0-5 15,-2-1 1-15,-8 0-1 0,-4-1-1 0,-4 0 0 16,0-1 8-16,-4 1 11 0,0-2 9 0,-2 1 12 16,0-3 1-16,0 1 5 0,-1-1 12 0,1-1 6 15,-2 1-1-15,0-2-2 0,-2 2-3 0,0-4-2 16,-2 0-3-16,0-2-2 0,-1-1-5 0,-1-1-3 16,-2 2-2-16,0 1 13 0,-1 0 8 15,0 1 6-15,-2 1 9 0,-2 2 6 0,-2 9 3 16,1-7-2-16,-1 0-1 0,0 7-15 15,0 0-10-15,-2-6-11 0,0 1-10 0,-2-6-12 16,0-3-15-16,-3-5-7 0,-2-4-10 0,-1-4-3 16,-2-1-9-16,-2-3-1 0,-3-3 2 0,1-1 1 15,-3-2 3-15,0 1 1 0,-1 1 5 0,0 5-3 16,1 2-1-16,-1 1-3 0,1 3-8 0,1 2-2 16,-1 4-1-16,1 0-2 0,-1 5-6 0,-1 2-4 15,1 2-6-15,0 2-6 0,-2 2 1 0,0 1-2 16,-2 3-1-16,-8 0-11 0,-3 3-19 0,-4 5-29 15,-5 3 6-15,1 5 2 0,-3 3-8 0,-4 7-29 16,-4 3-25-16,-4 4-10 0,-1 7-8 0,4 3-9 16,0 4-47-16,2 4-67 0</inkml:trace>
  <inkml:trace contextRef="#ctx0" brushRef="#br6" timeOffset="-166657.16">3101 7756 131 0,'-22'-20'75'0,"0"2"14"0,0 1 18 0,0 2 22 0,1 0 21 15,-1 2 8-15,2 4 1 0,0 1-4 16,1 2-8-16,0 1-4 0,1 2-10 0,1 0-14 16,0 2-14-16,-1 1-23 0,1 0-13 0,0 0-10 15,-1 2-1-15,0 0-8 0,1 0-2 0,-2 2-6 16,2-1-4-16,-2 3 1 0,1 1-13 0,-2 2 0 15,-1-1-13-15,0 3 1 0,2-1-7 16,0 0 0-16,1 1-3 0,-1 1-2 0,1 2 2 16,1 2-4-16,-1 1 6 0,2 3-4 0,-1 1-2 15,2 3-1-15,-3 2 1 0,3 0 0 0,-1 4-1 16,3 2 5-16,0 3 2 0,4 4 5 16,4 0 3-16,4-4 0 0,2 4-3 0,2-3 2 15,1-4-2-15,2 2-4 0,4-3-7 0,-1-2-5 16,3-1 1-16,2-6-1 0,1 0 2 0,4 1-4 15,1-2 3-15,6 1-3 0,2 1 3 0,3-2-2 16,2 0-1-16,3-1 0 0,4-3-1 0,1-3 2 16,6-4 0-16,5-3 4 0,3-6 2 0,6-5 4 15,1-6-1-15,4-4-1 0,1-4 3 0,2-3 0 16,-4-5-1-16,-1-3 5 0,-8-4-2 0,-6-3-3 16,-5-2 3-16,-8-1 7 0,-6 1 12 0,-7-1 9 15,-5 0 16-15,-5 1 13 0,-4 0 4 0,-2 0 12 16,-5 0 11-16,-3-1-2 0,-3-3-11 15,-3 0-6-15,-2-2-16 0,-4-2-16 16,-2-2-3-16,-2-2-9 0,-5 2-2 0,0-1-1 16,-3 3 11-16,1 4 0 0,-4 5 7 0,0 6 5 15,-1 4-1-15,1 4-6 0,-1 4-10 0,-1 5-7 16,-1 1-14-16,-1 6-10 0,1 1-10 0,-3 2-7 16,-2 2-12-16,-2 1-5 0,0 3-17 0,-4 3-9 15,2 3-4-15,1 5-8 0,0 6-26 0,-3 8-30 16,-4 4-20-16,0 9-23 0,3 6 2 0,3 2-4 15,2 5-26-15,2-1-18 0,3 1-18 0,3-2-22 16</inkml:trace>
  <inkml:trace contextRef="#ctx0" brushRef="#br6" timeOffset="-159473.82">24476 17440 34 0,'-14'4'3'0,"2"-1"0"0,-2 2 0 16,-1 0 0-16,-1 0-2 0,0 1 1 0,0 0-1 16,1 0-2-16,-3 0 1 0,3-1-2 0,2 0-1 15,3 0 2-15,1-2 4 0,9-3-3 0,0 0 0 16,0 0 3-16,0 0-3 0,0 0 1 0,0 0 7 15,0 0 2-15,0 0-1 0,0 0 4 0,-10 2 1 16,3 0 1-16,-1-1 4 0,2 0 2 16,-2 0-1-16,1 0-2 0,-1 0-1 0,1 1-1 15,-2-2-2-15,0 2-2 0,0-1-2 0,2 3-1 16,-3-2-6-16,2 0-1 0,0 1 4 0,0 0 7 16,-1-1 4-16,1 0 5 0,1 2 7 0,-1-4 5 15,1 3 5-15,7-3 5 0,0 0 3 16,0 0-5-16,-9 0 2 0,4 2-3 0,5-2 2 15,0 0-5-15,0 0 3 0,-6 2 0 0,6-2 3 16,0 0 1-16,0 0 0 0,0 0 3 0,0 0-5 16,0 0 1-16,0 0-3 0,0 0-2 0,0 0-2 15,0 0-2-15,0 0-1 0,0 0-1 0,0 0 2 16,0 0 3-16,0 0 2 0,0 0 2 0,0 0 3 16,0 0 8-16,0 0 1 0,0 0 1 0,0 0 6 15,0 0 2-15,0 0 0 0,0 0-10 0,0 0-6 16,1 1-6-16,3 0 6 0,0 0-2 15,2-2-10-15,0 0-9 0,4 0-5 0,2 0 0 16,7-2 5-16,6 0-4 0,-6 0-3 0,8-2-1 16,1-1 3-16,6 2 3 0,6-1 3 0,5 0 2 15,1 1-5-15,4 0-2 0,0-1-8 16,0 0-4-16,4 0-1 0,1 2 0 0,3 0 1 16,4-1 6-16,4 1 5 0,0-1 5 0,4 1 3 15,8-4-1-15,3 3 4 0,6 1-4 0,6-2 0 16,0 1-2-16,3-1-4 0,0 1-2 0,3-1-1 15,2 1 2-15,1 0-3 0,0 3 2 0,-4-2-2 16,-2 0 1-16,1 2-4 0,-4 1 2 0,-5-1 0 16,0 2 0-16,1-1 2 0,-7-1-1 15,0 0 0-15,-2 0 5 0,1 0 1 0,1 1 0 16,2-3 2-16,1 1 3 0,-3 0-2 0,-2-2 0 16,-4 3 1-16,2-1-5 0,-2-1-3 0,-2 2-2 15,-3 0-2-15,-7-1-8 0,-7 2 2 0,1-1-3 16,-1-1 0-16,-1 0 0 0,2 0 3 0,-4-2 1 15,-7 2 2-15,0-1 0 0,0-1-2 0,1 2 0 16,2-3-1-16,-4 3-1 0,1-1-3 16,-5 0-2-16,0 0 0 0,-1 1-2 0,5-3 3 15,1 2 1-15,-1-1-3 0,-1 0 0 0,-5 0-1 16,-4 1-2-16,-4-1 0 0,-2 1 3 16,-3 1-6-16,-2-1 2 0,-8 2 1 0,-5 0 0 15,-3 0 1-15,-9 1 4 0,0 0-3 0,0 0 3 16,0 0-1-16,0 0 0 0,0 0-1 0,0 0 0 15,0 0 0-15,0 0-2 0,0 0-1 0,0 0-1 16,0 0 1-16,0 0-2 0,0 0 4 0,0 0 0 16,0 0-2-16,0 0-1 0,0 0 1 0,0 0 1 15,0 0-1-15,0 0 2 0,0 0-2 0,0 0-3 16,0 0 2-16,6-3 1 0,-6 3 1 0,0 0-1 16,0 0 3-16,0 0 0 0,0 0 1 0,0 0 3 15,0 0 1-15,0 0 8 0,0 0 4 16,0 0 10-16,0 0 4 0,4-3 4 0,1-1 4 0,-5 4 5 15,0 0 2-15,0 0-3 0,2-4 0 0,-1-3-6 16,0 2-3-16,0-4-5 0,0 1-6 16,1-6-22-16,-1-10-20 0,-1-5-13 15,6-5-11-15,-1-6-5 0,1-3-2 0,4-3 5 16,-6-4 11-16,4 1 16 0,-1-5 15 0,2 1 12 16,-2 4 2-16,1 3 1 0,-2 1-2 0,0 5-4 15,0 0-11-15,-1 0-1 0,-1 0 2 0,1-3 0 16,-2 1-1-16,2 2 4 0,-2 3 2 0,-2 4 4 15,0 3 5-15,0 1 1 0,-2 1 0 0,1 0-9 16,2-2-4-16,-2 5 0 0,2-1-1 0,0 1-4 16,-1-1-6-16,2-1 2 0,-2 2 1 15,1-2 12-15,0 5 4 0,0 2-1 0,-2 4 4 16,0 2-2-16,0 2 2 0,-1 3 0 0,0 2 0 16,1 7-3-16,-1-6 2 0,1 6-1 0,0-5 0 15,-1-1 1-15,1-1 1 0,-1 0-3 0,1-1-4 16,0-2 2-16,-1-1-3 0,-1-3 0 15,-1-5-4-15,-1-2-1 0,0-3-3 0,0-1-2 16,-2-3 3-16,0-4-11 0,-1-4 0 16,-1 1-3-16,0-1 6 0,1 0-1 0,1 3 1 0,0 0 1 15,-3-3-4-15,2 3 13 0,0 1-2 0,2 6 4 16,-3 4-5-16,3 2 1 0,2 4 3 16,-1 0 0-16,1 2 6 0,-2 3-5 0,5 11 3 0,-3-7-2 15,2 1 1-15,1 6 0 0,0 0-2 16,-2-6 3-16,0 1-1 0,2 5 3 0,-3-6 1 15,2 0 2-15,2-1 0 0,-1 7-1 0,0 0 2 16,-2-5-3-16,2 5 2 0,-2-6-4 0,2 6-2 16,0 0-1-16,-2-5-1 0,2 5 2 0,0 0-4 15,0 0-1-15,0 0 1 0,0 0-1 0,0 0 2 16,0 0 0-16,0 0 0 0,0 0-4 0,0 0 3 16,0 0-1-16,0 0 2 0,0 0 0 0,0 0 0 15,0 0 0-15,0 0 2 0,0 0 2 16,0 0-1-16,0 0 1 0,0 0-3 15,0 0 2-15,0 0 0 0,0 0-3 0,0 0 1 16,0 0-1-16,0 0 2 0,0 0-2 0,0 0 0 16,0 0 0-16,0 0-3 0,-3-5 4 0,3 5-4 15,0 0 1-15,-2-4-1 0,2 4-1 0,0 0-2 16,0 0-1-16,0 0-3 0,-6-3-7 0,0-1-7 16,-3 1-3-16,-2 0 2 0,-10-1-2 0,-3-1-1 15,-4 0-12-15,-4-2 2 0,-7 0 5 16,-4-1 8-16,-5 0 4 0,-5 1-3 0,-6 0 1 0,-5-1 5 15,-2 1 5-15,-3 1 3 0,-1 1-3 0,-4 1 0 16,-6 1-1-16,-5 0 2 0,-5 2-1 0,-4 0-1 16,-3 0 7-16,-3 0 0 0,-3 0 1 15,0 1 3-15,-3-1 2 0,-4 1-2 0,0-1 2 16,1 0-1-16,-1 0-1 0,-4 0 2 0,1-1 2 16,2 0-1-16,1 0-1 0,-1 1-2 15,4-1 0-15,3 0 3 0,1 2 0 0,5-3-1 16,5 3-1-16,4-1 1 0,4 0-2 0,6 1 5 15,1 1-1-15,1-1-2 0,1 0-1 0,5 0-1 16,4 0 1-16,4 1 0 0,6-1 2 0,5 0 0 16,6 0 0-16,2 0-1 0,2 0-1 15,0-1 4-15,5 0-1 0,3 0-2 0,1 0 2 16,2-1-4-16,1 1 2 0,1 0-1 0,4-1 5 0,2 1-3 16,7 1-1-16,16 0 2 0,-11-1-2 15,11 1 4-15,0 0-3 0,0 0 1 0,0 0-1 16,0 0 0-16,0 0-1 0,0 0 1 0,0 0 0 15,0 0-2-15,0 0 2 0,0 0 0 0,0 0-2 16,0 0 2-16,0 0 0 0,0 0 0 0,0 0 0 16,0 0 0-16,0 0-2 0,0 0-2 0,-11 1 2 15,11-1 1-15,0 0 1 0,0 0-4 0,0 0 1 16,0 0 0-16,-7 0-1 0,7 0 4 0,0 0-2 16,0 0-2-16,-4 3 1 0,4-3-1 15,0 0-7-15,-4 3-26 0,2 2-17 0,-1 1-12 16,-3 5-4-16,-3 8 1 0,-4 8-5 0,-3 7 5 15,-3 9 7-15,0 8 22 0,-5 6 18 16,0 7 12-16,-5 9 3 0,1 5 0 0,-1 3 5 16,-1 0-2-16,3 0-2 0,2-1 2 0,1-2 6 15,2 3-8-15,0 3 3 0,2-1 2 0,5 0-4 16,-1 0 1-16,3-2 0 0,0 1 1 0,4-2-6 16,1 0 7-16,1-2-4 0,0-5 0 0,1-3-1 15,-1 1 5-15,0-1-4 0,0-3 0 0,-1-1 3 16,3-3 2-16,0-1 1 0,0-3-4 0,2-4 2 15,1-6-2-15,-1-3 4 0,2-7 0 0,1-3 1 16,0-3 1-16,1-1 6 0,0-6 5 16,1-3-1-16,-1-3 2 0,0-1-3 0,0-2 0 15,3-2-1-15,-3-3-1 0,1-2-9 0,-2-10 1 16,0 0 1-16,0 0-2 0,0 0 4 16,0 0 6-16,0 0 10 0,0 0 6 0,0 0 6 15,0 0 2-15,0 0 5 0,0 0 6 0,0 0 2 16,0 0 0-16,0 0-11 0,0 0-2 0,0 0-1 15,0 0-5-15,0 0-5 0,0 0-5 0,0 0-4 16,0 0-4-16,0 0 0 0,0 0-3 0,0 0-1 16,0 0-2-16,0 0 2 0,0 0-11 0,0 0-12 15,0 0-15-15,0 0-23 0,0 0-29 0,0 0-25 16,0 0-43-16,0 0-52 0,1 0-51 0,0-5-53 16</inkml:trace>
  <inkml:trace contextRef="#ctx0" brushRef="#br6" timeOffset="-158100.99">25199 14228 1095 0,'0'-16'192'16,"0"2"29"-16,1 3 21 0,-1 11 15 0,0 0 9 15,0 0-65-15,0 0-47 0,0 0-33 0,0 0-38 16,0 0-32-16,0 0-28 0,-2-5-18 0,-1 4-26 15,1 5-27-15,-1 5-7 0,1 5 0 0,-2 5-1 16,0 6 8-16,-2 5 4 0,1 9-12 0,0 5 3 16,2-1 5-16,2 4-11 0,-2 2-30 0,1 0-33 15,-1 0-25-15,0-3-44 0,-2-4-43 16,2-6-39-16</inkml:trace>
  <inkml:trace contextRef="#ctx0" brushRef="#br6" timeOffset="-157624.94">25150 14318 562 0,'1'-50'195'0,"1"7"37"16,-2 2 20-16,3 5 22 0,-2 4 22 0,2 2-46 15,1 5-19-15,0 5-42 0,2 3-42 0,3 5-36 16,-1 2-22-16,2 2-21 0,4 2-26 0,0 3-18 16,3 0-23-16,2 2-9 0,3 1-1 15,-1 0 0-15,4 3-7 0,-2 1-8 0,2 2-4 16,-2 2-15-16,-5 3-8 0,0 1-5 0,-2 2-2 15,-4 3-3-15,-4 1 5 0,-1 1 0 0,-6 1-7 16,-2-1-4-16,-1 0-2 0,-4 1 5 0,0-1 2 16,-3-1 4-16,0-1 4 0,-2-3 3 0,0-1 17 15,-3-1 13-15,2-1 6 0,-1-2-11 0,3 0-6 16,2-4-5-16,8-5-7 0,0 0 4 0,0 0 1 16,0 0 12-16,0 0 20 0,0 0 27 0,-1 2 22 15,1-1 23-15,4-1 19 0,3 0 6 0,0-2 9 16,5 0-7-16,0 0-11 0,2 1-13 0,0-1-16 15,4 2-19-15,-6 2-11 16,4 1-9-16,-3 1-9 0,3 0-4 0,0 2 0 16,2-2 6-16,0 5 5 0,-1 0 8 0,-2 1-2 15,-1 1 4-15,-3 2 4 0,-1 1 2 0,-3 1-2 16,-2 2-6-16,-3 0-5 0,-3 4-4 0,-2-2-2 16,-4 2-1-16,1 1-2 0,-3 1-1 0,-1 0 3 15,-3 0 3-15,-4 0-2 0,-3 1 4 0,-3 0 5 16,-3-2 1-16,0-2 3 0,-6-1 2 0,1-3-1 15,-4-1 0-15,3-4 0 0,-2-2-5 0,4-4-7 16,1-3-8-16,0-3-12 0,3-4-17 0,0-2-18 16,3-5-28-16,2-5-44 0,5-6-60 15,-1-6-65-15,8-5-76 0</inkml:trace>
  <inkml:trace contextRef="#ctx0" brushRef="#br6" timeOffset="-157125.21">26471 14159 479 0,'-11'-3'51'0,"1"0"-2"0,10 3 1 15,0 0-1-15,0 0 1 0,0 0-31 0,-7 1-12 16,-2 0-7-16,4 2-2 0,1 1-1 0,3 1 3 15,-2 0 1-15,3-5 2 0,0 0 7 0,0 0 5 16,0 0 9-16,0 0 12 0,0 0 13 0,0 0 11 16,0 0 16-16,0 0 19 0,0 0 10 0,0 0 16 15,0 0 14-15,0 0 9 0,0 0 9 0,0 0 5 16,0 0-1-16,0 0 0 0,0 0 3 0,-1-1-6 16,1 0-9-16,-3-4-19 0,2-4-22 0,-1-6-20 15,2-4-19-15,-1-3-18 0,-2-4-17 16,-1 0-17-16,-1-2-12 0,1 7-2 0,0-1 2 0,-1 5-1 15,-1 3 0-15,-1 5-4 0,-2 4-8 16,-2 5-7-16,-3 6-8 0,-2 3-3 0,-3 5-7 16,-1 5-1-16,-4 5 3 0,-5 3 1 15,1 5 4-15,-1 4 9 0,-2 3 5 0,3 1 4 16,5 0 5-16,2-1 1 0,2-1 0 0,1-2 1 16,6-3 1-16,4-1-1 0,-1-3 1 0,6-2-3 15,3-2-2-15,2-1 1 0,2-3 2 0,0 1 1 16,3-3-1-16,1-2-1 0,0-4 1 0,4-3 3 15,-1 0 6-15,1-1 1 0,2-1-1 0,2-3 6 16,0 0-1-16,3-2 2 0,2-1-20 0,4-1-17 16,6-2-59-16,2-3-50 0,3-5-76 15,4-3-93-15</inkml:trace>
  <inkml:trace contextRef="#ctx0" brushRef="#br6" timeOffset="-156801.04">26838 14272 373 0,'-1'-19'117'0,"0"-1"17"0,0-1 29 16,-1 3 19-16,2-1 21 0,0 0-24 0,1 3-3 15,1 2 2-15,-1 1-6 0,1 2-6 0,-2 11-20 16,0 0-16-16,0 0-19 0,0 0-24 0,0 0-24 16,0 0-26-16,0 0-20 0,0 0-12 0,-1-2-11 15,0 3-10-15,-1 3-1 0,1 6 2 0,0 2-5 16,-1 6 4-16,2 3 2 0,-3 4 4 0,0 3-7 16,-2 5 6-16,0-3-19 0,1 3-10 0,-3 3-3 15,-1 4-8-15,-1 3-23 0,-1-2-42 16,-1 0-28-16,0-1-47 0,-1-4-37 0</inkml:trace>
  <inkml:trace contextRef="#ctx0" brushRef="#br6" timeOffset="-156335.82">26787 14155 935 0,'10'-38'217'16,"-2"5"40"-16,-1 5 23 0,0 10 16 15,0 4 9-15,-1 3-57 0,-6 11-47 0,7-6-43 16,-7 6-38-16,7-5-36 0,4 4-22 0,-4 0-17 15,6 1-8-15,1 0-13 0,3 0-13 0,1 1-4 16,2 2-5-16,3 2-4 0,0 1-3 0,1 1-5 16,-3 2-11-16,0-1-13 0,-7 1-21 0,1 2-17 15,-6 0-12-15,-2 2-11 0,-4 0-5 16,-2 1-2-16,-4 2 7 0,-5-1 12 0,0 2 12 16,-5 2 15-16,1 1 9 0,-3-1 6 0,2-2-2 15,-4 0-5-15,2-1-17 0,-3-3-24 0,4-2-16 16,14-11-16-16,-12 8-9 0,12-8 2 0,0 0 12 15,0 0 29-15,0 0 37 0,-3 5 47 0,2-3 42 16,4-2 34-16,3-1 29 0,1-2 11 0,3-1 2 16,4 0-9-16,3-2-14 0,2 1-23 15,0 0-17-15,-3 2-16 0,1 1-19 0,2 2-10 0,0 0-6 16,1 3-7-16,0 2-4 16,0 0 6-16,-3 2 4 0,-2 1 4 0,-4 1 8 0,-1 1 5 15,-3 1 4-15,-2 2-1 0,-2 0 0 16,-3 1 0-16,-3 0-5 0,-2 3 1 0,-3 3-2 15,-1 5 10-15,-1 3-2 0,-5 1 11 0,1 3 2 16,-6-1 11-16,-2 0 5 0,-2 0-1 0,-1 0 1 16,-4-3-11-16,-2-5 2 0,0-4-8 0,-2-6-1 15,0-3-12-15,1-5-5 0,2-3-9 0,-1-3-10 16,5-5-13-16,-1-2-36 0,4-6-40 0,4-3-34 16,2-6-55-16,7-5-62 0,4-6-51 0</inkml:trace>
  <inkml:trace contextRef="#ctx0" brushRef="#br6" timeOffset="-155906.75">27647 14534 321 0,'22'27'67'0,"-5"-2"28"16,-9-3 19-16,-4-6 16 0,-4 0 12 0,0-4-5 16,1-2 3-16,-1 0-11 0,1-1-9 15,-1-9-7-15,0 0 0 0,0 0 8 0,0 0 10 16,0 0 12-16,0 0 12 0,0 0 11 0,0 0 8 15,0 0-4-15,0 0-6 0,0 0-9 0,1 2-12 16,2 1-7-16,-3-5-7 0,2-4-6 0,0-3-17 16,-1-6-16-16,1-11-19 0,0-10-30 0,2-6-8 15,1-11-21-15,1-2-23 0,4-10-23 16,1-4-7-16,0-3 0 0,2 1 8 0,0 7 16 16,1 8 2-16,-2 8 8 0,0 9 8 0,1 10-1 15,-1 8 0-15,-12 21-2 0,8-11-13 0,-8 11-10 16,7-5-20-16,-2 5-19 0,-2 4-17 0,1 3 2 15,0 6-1-15,2 6-1 0,2 4 10 0,0 4 9 16,0 4 18-16,3 4 19 0,1 1 15 0,-1 5 4 16,3 2 5-16,1 0 5 0,1-2 7 15,-2-1-1-15,0-6 0 0,-3-2-3 0,-2-2 0 0,2-1 3 16,-4 2-1-16,3 0-4 0,0-3-9 16,-2-3 7-16,-3-1-3 0,1-2 1 0,0-1-1 15,-2-1-7-15,1-1-1 0,-2-5-9 16,-3-14-6-16,0 0-14 0,0 0-14 0,0 0-22 15,0 0-28-15,0 0-34 0,0 0-37 0,-2 4-24 16,-1-11-139-16</inkml:trace>
  <inkml:trace contextRef="#ctx0" brushRef="#br6" timeOffset="-155708.91">27560 14388 903 0,'-26'3'230'0,"2"1"39"16,5-3 21-16,5-2 20 0,14 1 19 0,0 0-41 15,0 0-35-15,0 0-27 0,0 0-37 16,-3-2-24-16,6-1-17 0,4 1-19 0,2 0-17 16,1 0-29-16,0-1-24 0,6 0-22 0,6-3-18 15,7-1-28-15,6-1-36 0,0 0-46 0,2-3-60 16,2-1-51-16,5 0-68 0,0-3-84 16,2-2-116-16</inkml:trace>
  <inkml:trace contextRef="#ctx0" brushRef="#br6" timeOffset="-154692.33">7342 2704 102 0,'-7'-8'37'15,"7"8"0"-15,0 0 0 0,0 0-2 0,0 0 0 0,0 0-8 16,0 0-15-16,0 0-11 0,0 0-4 16,-8-6 2-16,8 6 1 0,0 0-2 0,0 0 1 15,0 0 0-15,0 0-2 0,0 0 1 0,0 0 2 16,0 0-1-16,0 0-5 0,0 0-2 0,0 0-11 16,0 0-9-16,0 0-10 0</inkml:trace>
  <inkml:trace contextRef="#ctx0" brushRef="#br6" timeOffset="-154486.95">7742 2433 61 0,'0'0'19'0,"0"0"-1"0,0 0 0 15,0 0-1-15,0 0-1 0,0 0-15 0,0 0-19 16</inkml:trace>
  <inkml:trace contextRef="#ctx0" brushRef="#br6" timeOffset="-152753.05">10623 1851 9 0,'0'0'-9'16,"0"0"9"-16,0 0 11 0,0 0-13 0,0 0 4 0,0 0-2 16,0 0 0-16,9 8-2 0,-9-8 4 15</inkml:trace>
  <inkml:trace contextRef="#ctx0" brushRef="#br6" timeOffset="-152694.72">10632 1859 11 0,'0'0'-2'0,"0"0"4"0,0 0-2 16,0 0-2-16,0 0 4 0,0 0-4 0,0 0 4 15,0 0-4-15,0 0-7 0,0 0 9 0</inkml:trace>
  <inkml:trace contextRef="#ctx0" brushRef="#br6" timeOffset="-150202.24">19879 16525 11 0,'-9'-2'1'0,"1"1"2"0,-2-2-1 15,0 2 3-15,0-2-3 0,3 2 1 16,-1-1 0-16,8 2-2 0,-6-3 1 0,-1 1-1 16,7 2 1-16,-5-3-2 0,5 3 1 15,0 0 1-15,0 0-2 0,0 0 1 0,0 0-1 16,-5-3-1-16,-4 0 1 0,5 1-2 0,-3 0 1 16,-1 0-1-16,3 1 2 0,-5-1 0 0,2 0-1 15,-1 2-1-15,-2-1-1 0,0 2 2 0,-2-1 1 16,-1 0 3-16,1 0 3 0,-2 1 4 0,-1 2 4 15,-1-2 14-15,0 3 7 0,-3 0 9 0,0 1 10 16,2-2 8-16,-2 2 6 0,-1 1 9 0,-1-2 6 16,2 2-4-16,0-2 2 0,2 0 4 0,1-2-5 15,3 0-2-15,-1 1-1 0,3-1-7 0,3-1-2 16,9-1-4-16,0 0-5 0,0 0-7 16,0 0 1-16,0 0 2 0,0 0 0 0,0 0-1 15,0 0-2-15,-1-1-1 0,5 1 2 0,1-1-2 16,4 0 1-16,5-2 2 0,7 0 2 0,11-2 2 15,11-2 4-15,5 0 9 0,11 0-2 0,3-3 3 16,11 1-8-16,9-1-10 0,10-1-6 16,11 1-2-16,4 0-7 0,4 0-10 0,1 0-2 15,9 1-5-15,3 1 2 0,3 2-3 0,6 0 0 16,1 2-1-16,-3 0-3 0,-1-1-2 0,-6 1-2 16,0 1 1-16,-7 0-2 0,-3 0 3 0,-13 0-3 15,-8-1-4-15,-13 1 5 0,-11-2 0 0,-8-1 8 16,-9 0 13-16,-10 1 11 0,-11-1 11 15,-6 1 15-15,-8-1 13 0,-5 0 7 0,-12 6 10 16,0 0-2-16,0 0-11 0,0 0-9 0,0 0-14 16,0 0-13-16,0 0-12 0,0 0-12 0,0 0-12 15,0 0-5-15,6-5-6 0,-4-1-3 0,-2 6-8 16,0 0-8-16,0 0-14 0,0 0-19 0,0 0-26 16,0 0-36-16,0 0-37 0,0 0-41 0,-1-3-43 15,1 3-59-15,-6-2-80 0</inkml:trace>
  <inkml:trace contextRef="#ctx0" brushRef="#br6" timeOffset="-149889.39">20117 16807 743 0,'0'0'147'16,"0"0"13"-16,0 0 4 0,-14-1 6 0,12-2-2 15,15-7-39-15,17-2-40 0,13-2-21 0,16-4-19 16,14-2-1-16,8-1 8 0,12-2 3 0,17-2 21 16,3 1-2-16,9 1-1 0,2 1-11 0,2 1 2 15,-5 3-7-15,-5 1-12 0,-6 2-9 0,-3 1-20 16,-6 0-5-16,-9 2 1 0,-11 1-2 16,-11 2-8-16,-12 1-5 0,-13 1 3 0,-7 0-1 0,-11 3 1 15,-4 0 3-15,-23 4 1 0,0 0-1 16,0 0-2-16,0 0 4 0,0 0-5 0,0 0-1 15,0 0-10-15,0 0-13 0,0 0-15 0,0 0-18 16,0 0-23-16,0 0-20 0,0 0-29 0,0 0-29 16,0 0-41-16,0 0-48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4T03:53:39.46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25606 16076 98 0,'1'-7'54'16,"-1"7"11"-16,0 0 10 0,-1-7 4 0,-2 1 31 16,0 0-36-16,3 6-8 0,-4-6-5 0,1 2-10 15,3 4-10-15,-4-5-10 0,0 1-3 0,4 4-32 16,-4-5 20-16,4 5-7 0,0 0-4 15,-6-4-4-15,6 4-1 0,-5-4 0 16,0 0-1-16,5 4 1 0,0 0 0 0,0 0 2 16,0 0 1-16,0 0 2 0,-7-3 2 0,2 0 0 15,-3 0 4-15,0 1 5 0,1 0 6 0,-1-1 1 16,0 3 7-16,0-2 7 0,1 1 4 0,-2 1 8 16,2-1 2-16,-1-1 3 0,2 1-6 0,-2 1 0 15,0-1-1-15,0 0-4 0,0 1-2 0,-2-1-5 16,0 1-2-16,1 0-6 0,-1 0-2 15,-3 0 0-15,-1 0-4 0,-2 1-4 0,0 0-4 0,-3 0-1 16,2 0 0-16,-1 1 4 0,3-1 7 0,-1-1-2 16,1 1 5-16,2 0-4 0,3 0 1 15,0-1-1-15,3 2-4 0,1-1-5 0,1 0-6 0,-1-1-3 16,-3 1-3-16,0 1 0 0,2-2 0 16,-3 1 1-16,0 1-2 0,0-1 2 0,1 1-2 15,-2 0 1-15,0 1-1 0,0 1 5 16,-2 2 3-16,-1-2 1 0,-4 3 5 0,-2-1-1 15,0 1 6-15,-1 0 0 0,0 0 4 0,2 0-3 16,0 0-5-16,1-1-2 0,0 0-4 0,2 0-1 16,6-1-3-16,1-1-2 0,3 1-1 0,-1-1-4 15,0 1 1-15,0 0 0 0,-1 0 0 0,0 3 0 16,0-1 8-16,-1 3-1 0,-1-1-3 0,1 1 5 16,-1-1-2-16,2 2 0 0,-2 0 0 15,2-1-1-15,1 2-6 0,0-1 1 0,-1 5 9 16,3 2 0-16,-1 0 1 0,-1 0 2 0,3 2-2 15,-3-2 1-15,3 0-2 0,-1 0 1 0,1-2-8 16,2-1-3-16,0-5 1 0,1-2-2 0,1 0 1 16,0-1 0-16,-1 0 0 0,2 2-2 0,-2-1 2 15,3 1 2-15,-2 1-4 0,1 0 1 0,1 3 2 16,0 0 1-16,0 1-2 0,-1 1 1 0,2 0-2 16,1-1-1-16,1 0 2 0,-1 0 2 15,0 0-5-15,-1 0 2 0,1-2-1 16,1-1 2-16,0 2 2 0,3-1-2 0,-2 2 1 15,-1-2 0-15,1 1 1 0,0-3-2 0,1 2 1 16,1-2-2-16,-2 0-1 0,1-1 2 0,0-2-2 0,-2-1-1 16,1 0 1-16,0 2 1 0,2 0-2 15,0 1 3-15,1 0 2 0,0 1-1 0,4 0 2 16,-1-1-1-16,1 1 3 0,1-1-1 0,-2-2 4 16,5-1-4-16,-2 0 2 0,2 0 4 0,-2-2 11 15,3 0 9-15,-3 1 0 0,1-1 12 0,4 0 3 16,-3 0 11-16,4 0 4 0,-2 0 10 0,2-2-8 15,0 0-3-15,-1 0 4 0,3 0-12 0,0-2-8 16,-2 0-6-16,-2 0-7 0,3-1-10 0,-1 1-3 16,-1 0-5-16,0 0-2 0,-1 0 0 0,-1-1 1 15,-1-1 1-15,2 0 0 0,1 0-2 16,3-3 3-16,-1 2-2 0,0-4 1 16,2 2-2-16,0-2 1 0,-3-1 0 0,4-1-2 15,-1-1 2-15,-1 0-4 0,-1-1 0 0,-1 0 2 16,0-3-2-16,-3 2-3 0,-2-2 0 0,0-1 3 15,1 0-4-15,-3-1 2 0,2-3 0 0,-2 0-2 16,-1 1 3-16,0-3 2 0,-2 2-1 0,-1-3-1 16,2-2 5-16,-2 0 9 0,0 3 11 0,-3-1 13 15,-2 3 8-15,-1-2 6 0,1-1 6 0,-4 3 4 16,1-1 4-16,-2 2-4 0,0 4-6 0,-3-3-7 16,0 1-8-16,0 0-6 0,-1 0-7 0,-2 2-6 15,1 0-9-15,-2-2-8 0,-3 0-7 16,-4-3-4-16,2-1-1 0,-1 1-2 0,0-1 3 15,-5-1 0-15,1 3 1 0,1-1 2 0,-3 0-1 16,0 0-2-16,-2 1 0 0,-2 0 2 16,-1 0-3-16,-1 1-1 0,-1 0 2 0,2 2 0 15,-1-2 0-15,2 0 2 0,-4 4-2 0,4 1-4 16,2 3 4-16,3 1-2 0,0 2-2 0,0 0-3 16,-2 1-7-16,-1 1-20 0,-5 2-28 0,-4 0-26 15,-2 3-28-15,-5 3-24 0,-3 1-37 0,-7 5-42 16,-2 4-47-16,-2 3-34 0,-1 3-52 0</inkml:trace>
  <inkml:trace contextRef="#ctx0" brushRef="#br0" timeOffset="1601.62">11784 15948 302 0,'0'0'103'0,"0"0"22"0,0-8 20 0,0 8 16 15,0 0 15-15,0 0-14 0,-2-9-30 0,-3 1-27 16,2-1-25-16,-2 0-19 0,-1-1-23 0,1-3-15 15,-2-1-14-15,-1-1-6 0,4 0 5 16,-2-2 3-16,1 0 2 0,1 3-2 0,0 2 5 16,-1 0 5-16,3 3 6 0,2 9-3 0,0 0 4 15,0 0 12-15,-5-6 2 0,-1 2 5 0,2 3 4 16,-3-1-7-16,-2 1-5 0,1 2 2 0,-3-1-4 16,-1 0-10-16,1 1-6 0,-5-1-4 0,0 0-7 15,-3-2 3-15,0 2-3 0,-1-1-2 0,0 2-1 16,1-1-3-16,-1 1 1 0,-2 1-1 15,-1 0 0-15,-1 1 0 0,-1 0 0 0,0 2-2 16,-1 0-2-16,1 2-3 0,-2 0 0 0,1 1-1 16,1-1 1-16,-1 2-1 0,6-1-2 0,1 3 1 15,2-1-1-15,2-1 3 0,-1 2 2 16,3 1 1-16,-1-1-3 0,-1 0 0 0,3 1 3 16,-2 1-1-16,-1 1-2 0,-1 1-1 0,2 2-1 15,0-1 1-15,2 0 1 0,3 3 2 0,-2 0 1 16,4 2 3-16,-1 1 0 0,2 0-2 0,2 0 0 15,1-1-3-15,-1-1 0 0,4 0-2 0,0 1-3 16,-1 3 1-16,2 3 0 0,2 3 1 0,-1 0 1 16,3 1 2-16,-2-1-2 0,3 2 3 0,0 1-2 15,0 1-3-15,2-1 0 0,2-5 1 0,0-4-4 16,-1-2 50-16,1-2-46 0,3 0-1 0,0-1 2 16,-1-2-2-16,1-2-51 0,2 0 52 0,1 0 0 15,3 0-48-15,1-1 47 16,2-2 2-16,6 2 2 0,6 0 4 0,6-1 50 15,1-1-46-15,4 1 4 0,5-4 2 0,5-1 20 16,2-2-4-16,3-2 13 0,-2-1 0 0,-4-3 3 16,0-5-3-16,-1-1-1 0,-1-3-1 0,-3 0-8 15,-4-2 13-15,-6-1-6 0,-5-1 6 0,-4 0 11 16,-1-2 16-16,-2-2 9 0,-3 1 15 16,-4-2 3-16,-2-2-9 0,-4-4-9 0,2-1 7 0,-2-1-2 15,-1-6-5-15,0-9-9 0,-2-1-12 0,-1-5-9 16,-2-5-3-16,-3-3 1 0,0-2-14 0,-2-3-9 15,-2-2-9-15,-2-1 9 0,-2 5 13 16,-1 8 8-16,-2 4-3 0,-2 6 0 0,-1 2 0 16,-5 5-2-16,-3 4-1 0,2 6-13 0,-5 3-17 15,-2 1-16-15,-8 2-8 0,-4-1-5 0,-3 0-6 16,0 0-26-16,-2 2-32 0,-3 3-32 16,1 1-23-16,-4 2-22 0,-1 1-34 0,2 6-47 15,2-1-45-15,2 4-52 0,-1 2-85 0</inkml:trace>
  <inkml:trace contextRef="#ctx0" brushRef="#br0" timeOffset="3192.74">25991 2432 58 0,'-20'-10'10'0,"5"1"7"0,-2 2 2 0,1 0 10 16,0 1 7-16,5 0-1 0,-4 1 6 0,1-1 9 16,3 2 10-16,1-1 5 0,0 0 12 0,0 0-2 15,1 1 5-15,-2-1 1 0,3 1 4 0,-4 0 6 16,3-1 2-16,0 3 4 0,-4-1 2 0,3-2-4 15,1 2-9-15,-4-2-6 0,-1 1-11 0,-1-2-8 16,0 1-12-16,-2-1-8 0,1 1-11 0,-3-1-7 16,-3-1-1-16,1 4-2 0,-5-2 1 15,1 1-5-15,-3 1-5 0,-1 1-6 0,-3 2-4 0,-1 0 2 16,0 1-2-16,0 1 2 0,0 2-1 0,-2-1 0 16,0 4 1-16,-1 2 1 15,-2 3 2-15,-3-1 0 0,2 2-4 0,-3-1 3 16,2 2 0-16,1 1-1 0,1-1 2 0,3 1-3 15,1 2 0-15,3-2 1 0,4 1 0 0,5 0-1 16,2 1 0-16,1 3 0 0,2-1 0 0,-2 3 4 16,3 1-2-16,-1 0 0 0,4 3 0 0,-1 0 1 15,4 0-3-15,3 1-3 0,3 0-4 0,4 1-3 16,2 2 1-16,2-1-4 0,5 3 1 0,-1 2 1 16,6-1 1-16,0 2 4 0,3 1 2 15,1 2 1-15,3 2-2 0,3 0 6 0,-2-3-2 0,4-1 1 16,4-2 2-16,5-2-1 0,1-4 1 15,2-2-1-15,1-4 3 0,1-4-3 0,1-3 2 16,-1-3 1-16,3-3 3 0,1-1 14 0,-4-4 17 16,-2-3 7-16,1-2 6 0,-1-3 5 0,2-4 1 15,-2-2 2-15,3-3 0 0,-3-4-9 0,-1-5-15 16,-2 0 7-16,-4-4 16 0,1-3 2 0,-5-3 5 16,-4-4-7-16,-4-2-6 0,-2-2-1 15,-3-1 8-15,-2 3 5 0,-7-1-2 0,-1 1 1 16,-3-1-6-16,-6 0 2 0,0 1 6 0,-5 2 3 15,-3 2-9-15,-4 2-18 0,-6 1-22 0,-7-3-9 16,-2 3 5-16,-4-1-2 0,-2 4-6 0,-7 2-7 16,-6 2-5-16,-4 3-20 0,-4 3-29 0,-7 3-19 15,2 3-23-15,0 3-29 0,2 5-43 16,3 7-54-16,-2 5-51 0,6 6-57 0</inkml:trace>
  <inkml:trace contextRef="#ctx0" brushRef="#br0" timeOffset="4966.71">23253 13850 65 0,'0'0'30'0,"0"0"4"0,0 0 6 15,0 0 4-15,0 0 7 0,0 0-5 0,0 0-2 16,0 0-7-16,0 0-3 0,0 0 0 0,0 0-3 15,0 0 0-15,0 0 1 0,0 0 8 16,0 0 5-16,0 0 12 0,0 0 7 0,-1-7 5 16,-1 0 6-16,2 7 6 0,0 0-5 0,0 0-4 15,0 0-3-15,0 0-9 0,0 0-5 0,-1-7-7 16,1 7-6-16,0 0-8 0,0 0-1 0,0 0-6 16,0 0-8-16,0 0 0 0,0 0-8 15,0 0-2-15,0 0-5 0,0 0-1 0,0 0-3 16,0 0 1-16,0 0 0 0,0 0-2 0,0 0 1 15,0 0-1-15,0 0 1 0,-4-4 0 0,4 4 1 16,0 0-2-16,0 0-1 0,0 0 4 0,-4-3-2 16,4 3 0-16,0 0 1 0,0 0 0 0,-5-2-1 15,5 2 2-15,0 0 1 0,0 0-3 0,0 0-5 16,0 0-7-16,0 0-15 0,0 0-17 0,0 0-15 16,0 0-20-16,0 0-23 0,0 0-18 0,0 0-15 15,-3-6-8-15,-1 0-2 0</inkml:trace>
  <inkml:trace contextRef="#ctx0" brushRef="#br0" timeOffset="7338.91">23486 12329 39 0,'-12'-3'20'0,"4"1"2"16,-2 2 6-16,2-2 2 0,8 2 1 15,-8-2-1-15,2 0-3 0,0 0 3 0,-2-1 1 16,8 3 3-16,0 0 1 0,0 0 2 0,0 0 1 16,0 0-6-16,0 0 1 0,0 0-9 0,0 0-8 15,0 0-6-15,0 0-6 0,0 0-4 0,0 0-2 16,0 0 2-16,-6-2 0 0,0-1 0 0,6 3 5 16,-7 0 7-16,0-1 7 0,-1 0 8 0,1 1 5 15,-2 0 9-15,1 2 6 0,-4-1 2 0,0 2 1 16,0 0-2-16,1-2-6 0,0 2-4 15,-2 0-5-15,3-1-6 0,-1 0-6 0,-2 1-3 16,3-1-4-16,1 1-4 0,0 0 0 0,1 0-1 16,0 2 1-16,-1-2-3 0,2 1 3 15,0-1 0-15,0 2 4 0,2-2 0 0,-2 2 3 16,3-1 0-16,-4 1 7 0,1 1 8 0,-4 2 9 16,1 1 8-16,-3 0 3 0,0 1-1 0,0 1 0 15,-1-1-3-15,3 0-9 0,-1 1-7 0,-1-1-13 16,2 0 4-16,-1 1 5 0,-1-1-1 0,2 1-1 15,-3-1-1-15,2 0 0 0,-1-1-1 0,2 2 0 16,0-1-9-16,-1 0-14 0,2-1 0 0,2 1-1 16,3 0 3-16,-3 3 21 0,4 3 5 0,0 0 0 15,-1 0 1-15,1 1 0 0,-1-2 0 0,0 0-2 16,3 2-3-16,-1-2-22 0,3 0-3 16,-1-6-3-16,0 0 2 0,1-1 1 0,1 3-2 0,-1-1 1 15,1-1-1-15,1 1 1 0,-1-1-2 16,0 0 3-16,1 1-1 0,1 2-3 15,1 2 2-15,-1 1-1 0,3-1 3 0,0 1 3 16,1 3-1-16,3 2-2 0,0-2 1 0,1 1 2 16,2-2-2-16,-1-1 1 0,1-2-1 0,-1-1-3 15,-1 1 5-15,1 0 0 0,-3-1 0 0,2-2-1 16,-2 1 0-16,0-1 1 0,-2-1 0 0,3 2-1 16,-1-3-2-16,1 1 1 0,2-2 0 0,-2-1 2 15,1-1 0-15,1 0 7 0,0 0 8 0,1-2 12 16,2 2 7-16,0-2 5 0,3 0 2 15,0-2 4-15,1 1 3 0,3-1-3 0,4-1-5 16,2-1-8-16,0-1-4 0,-1-3-3 0,3 1 4 16,0-2-6-16,0 0 1 0,0-1 2 0,1-3-5 15,-1 2-3-15,-3-2 6 0,-2 0-5 0,0 1-2 16,-3-1 3-16,-3 0-1 0,3 0 1 0,-4-3 0 16,1 1 2-16,-4 0-1 0,-3 1 7 0,-1 0 7 15,2 1 9-15,-4-1 6 0,0 0 2 16,0 0 11-16,-3-2 3 0,-1 1-3 0,1-2-7 15,-1-2-10-15,2-3-8 0,1-1-5 0,-3-1 1 16,2-1-4-16,0-2 4 0,0 2 1 0,-1 0 5 16,-2 0 5-16,0 3 3 0,-2-4-5 0,-1 3-9 15,-1-3-6-15,-1-1-8 0,-1 0-3 16,-3 1-7-16,3-2-5 0,-4 1-4 0,-2 2 2 16,2 0 0-16,-2 2-4 0,1 1 0 0,-4 0-2 15,1-1-3-15,-2-4-5 0,-2-1 1 0,-1 0-2 16,0-3 1-16,0 0 3 0,-2 1 4 0,2-1-1 15,0 3 5-15,-1 2 1 0,0 4-4 0,3 1 0 16,-2 3 3-16,-1 2-8 0,-1 2-2 0,1 2 0 16,-1-1-3-16,-3 0 3 0,-5-1-13 0,-5 3-31 15,-8 3-31-15,-7 2-38 0,-8 4-32 0,-7 3-44 16,-11 4-63-16,-6 3-61 0,-8 3-75 16,-4 6-35-16</inkml:trace>
  <inkml:trace contextRef="#ctx0" brushRef="#br0" timeOffset="8353.09">12439 12060 248 0,'-10'-3'34'0,"1"0"8"16,-1 1 9-16,3-3 7 0,-3 2 7 0,1-2 25 15,0 1-18-15,0 0 0 0,-2 1 6 0,0 0 2 16,-2 1-3-16,-1 0-5 0,-1 2-6 15,0 0-23-15,-1 0 2 0,0 1-11 16,-1 2-10-16,1-1-12 0,0 1-2 0,2 0 0 0,0 0 1 16,3 0 5-16,-2 2 11 0,1-2 4 15,3 0 0-15,1 0 7 0,-1 1 3 0,2-3 6 16,7-1 7-16,0 0 5 0,-7 1-8 0,-4 0-1 16,-5-1 1-16,-5 1-3 0,-4-2-4 0,-11-2-10 15,-5 0-25-15,-7 2-11 0,-4 0-5 0,-3 0-2 16,0 0 5-16,4 1 5 0,5 0 2 0,7 0 6 15,6 1 16-15,7 1 5 0,9 0 1 0,17-2 0 16,0 0-7-16,0 0-10 0,0 0-1 0,0 0-5 16,0 0-2-16,0 0-2 0,0 0-2 15,0 0-2-15,-10 2-3 0,10-2 0 0,0 0 1 16,-8 3 0-16,4 1-3 0,-3 0 1 0,1 2 0 16,0 0-2-16,-1 1 3 0,0 2-1 0,-3 1 0 15,1 3 1-15,-2 2 1 0,0 0 2 0,-2 3-3 16,0 0 3-16,0 1 0 0,1-1 0 0,0-2-3 15,1 1 0-15,-2 1 2 0,2-2-4 16,2-2 5-16,-2-1-1 0,6-4-2 0,0-1 3 16,5-8 2-16,0 0-1 0,0 0 2 15,0 0-2-15,0 0-1 0,0 0 0 0,0 0 3 0,0 0-4 16,0 0-1-16,0 0 1 0,0 0-3 16,0 0 1-16,0 0-3 0,0 0-4 0,0 0-3 15,0 0-12-15,0 0-19 0,0 0-31 0,0 0-42 16,0 0-59-16,1 1-67 0</inkml:trace>
  <inkml:trace contextRef="#ctx0" brushRef="#br0" timeOffset="8933.94">11846 11784 733 0,'-32'-3'86'16,"-3"-6"-1"-16,4 4 6 0,4-3 2 0,-1 5 9 16,6-4-62-16,1 2-5 0,2 2 7 0,0-1 1 15,4 1 1-15,1 3-5 0,1 0-2 0,0 1-10 16,1 0-5-16,-1 3-10 0,-1 1-11 16,-5 5 2-16,0 1-2 0,-4 3-1 0,-3 4 0 15,-2 0 2-15,1 2-4 0,-2 2 5 0,3 0-1 16,-2-1-4-16,1 1 4 0,2 0-1 0,0 1 1 15,2 0 0-15,3 2 0 0,0 1-1 16,-1 0-1-16,3 2 3 0,-1 1-6 0,3 2 2 16,-4 1 1-16,3 1-2 0,1 0 1 0,3 0-2 0,-1-1 5 15,3-1-5-15,3 1 6 0,2 0-2 16,-1 1-1-16,4-1 1 0,5-1 1 0,3 4 1 16,5 0-2-16,2 1 1 0,3-1-4 0,6 1 2 15,2-2-1-15,3 3-1 0,5-1 4 0,4 0-5 16,2-1 3-16,4-7 1 0,3-2 5 0,2-2 1 15,4-3 3-15,1-2 4 0,2-4 13 0,0-6 20 16,-2-6-1-16,-2-2 5 0,-1-5-3 0,-3-4-1 16,-1-4 1-16,-5-4-3 0,-1-3-8 0,-2-4-7 15,-4-2 1-15,2-3 1 0,-6 2 18 16,-1-4 18-16,-5-1 17 0,-1 0 8 16,-4-1 2-16,0-3-2 0,-5 0 5 0,-4-3 1 15,-4-4-9-15,-3-1-8 0,-1-4-7 0,-2-3 3 16,-5-3-3-16,-3 0 0 0,-1 0 10 0,-7 3-3 15,-2 1-3-15,2 6-5 0,-4 6-8 0,-3 2-16 16,-3 3-15-16,-3 5-24 0,-4 4-35 0,-4 3-24 16,0 2-14-16,-5 4-23 0,-1 0-23 0,-5 5-25 15,-2 1-25-15,-5 7-29 0,1 3-8 0,1 7-28 16,3 5-40-16,4 4-47 0</inkml:trace>
  <inkml:trace contextRef="#ctx0" brushRef="#br0" timeOffset="10217.68">23454 2236 162 0,'0'-14'55'0,"0"1"16"15,-3 0 19-15,-1 1 25 0,-2-2 20 16,-2 2 4-16,-3 1 10 0,-3 1-8 0,-2-1-16 15,-6 1-17-15,-2 2-17 0,-2 1-19 0,-4 3-18 16,-4-1-17-16,0 4-18 0,-1 0-7 0,0 2-2 16,-2 1 1-16,-1 3-3 0,3 2-3 0,2 3-2 15,-2 1-2-15,0 3-3 0,0 5 4 0,0 3-1 16,-3 3-1-16,0 2 2 0,0 4-4 0,-2 3 1 16,-1 1 0-16,2 3 1 0,2-1-6 0,3 4 0 15,4 1 2-15,2 6-2 0,6 2-4 0,4 3-8 16,9 2 1-16,6 1-4 0,6 5 2 15,6 0-1-15,8 2-2 0,6-2-2 0,5-4 5 16,7-6 8-16,3-4 3 0,4-4 1 0,5-4 4 16,8-5 2-16,2-9 3 0,1-7 3 0,1-5 0 15,3-7 2-15,-1-5 6 0,-1-6 5 16,3-5 9-16,-4-5 0 0,-2-7 4 0,-4-2 5 16,-5-3-1-16,-2-1 9 0,-6-1 12 0,-3-1 10 15,-4-1-7-15,-1-1 6 0,-7 3 6 0,-2 2 28 16,-5 1 31-16,-5 5 14 0,-3 0-3 0,-2 3 5 15,-4-3 8-15,-1 3 10 0,-3-1-4 0,-3 0-30 16,-4-5-34-16,-3-5-25 0,-2-4-24 0,-5-6-16 16,-2-2-15-16,-5-3-16 0,-3-3-10 0,-5 1-7 15,-6-1-13-15,-3 1-14 0,-4 5 0 16,2 5-17-16,0 7-22 0,-3 4-27 0,-2 6-23 16,-6 6-23-16,0 5-26 0,-1 8-15 0,0 8-35 15,4 7-25-15,2 3-45 0</inkml:trace>
  <inkml:trace contextRef="#ctx0" brushRef="#br0" timeOffset="11183.1">21704 11319 70 0,'-1'-9'27'0,"1"9"-1"0,-3-7 1 16,1 1-1-16,2 6 1 0,0 0-13 0,0 0-10 16,-5-5-8-16,0 2-16 0</inkml:trace>
  <inkml:trace contextRef="#ctx0" brushRef="#br0" timeOffset="12133.42">20350 11210 34 0,'-20'2'9'0,"0"-1"-2"16,3 1 1-16,0 0 0 0,2 1-1 0,-1 0 0 15,3-1-4-15,0 1 1 0,0-2 4 16,3 1 7-16,0 1 4 0,10-3 10 0,0 0 7 16,0 0 5-16,0 0 6 0,0 0 2 0,0 0 5 15,0 0 10-15,0 0 8 0,0 0 7 0,0 0 9 16,0 0 15-16,0 0 9 0,0 0 9 0,0 0-3 16,0 0-11-16,0 0-9 0,0 0-13 0,0 0-12 15,0 0-10-15,0 0-5 0,0 0-5 0,0 0 5 16,0 0 5-16,0 0 2 0,0 0 8 0,0 0 4 15,-7-2 2-15,7 2 0 0,0 0-1 16,0 0-2-16,0 0 1 0,-4-2-4 0,4 2-8 16,0 0-6-16,-4-2-10 0,4 2-10 0,-4-4-1 15,4 4-1-15,0 0 1 0,0 0 5 16,-3-4 8-16,3 4 1 0,-2-5 6 0,2 5-3 16,0 0-4-16,-2-3-8 0,2 3-12 0,0 0-9 15,-5-5-10-15,5 5-4 0,-4-4-5 0,4 4-3 16,0 0-3-16,0 0 3 0,0 0 0 0,0 0-1 15,0 0-1-15,-4-5 1 0,4 5-3 0,0 0 2 16,0 0-1-16,0 0 1 0,-4-2-1 0,4 2 0 16,-5-2 0-16,5 2 0 0,0 0 5 0,0 0-4 15,0 0 1-15,0 0-1 0,0 0 1 0,0 0 1 16,0 0 0-16,0 0-2 0,0 0 1 0,0 0 3 16,0 0-1-16,0 0-1 0,0 0 0 15,0 0-1-15,0 0-1 0,0 0 2 0,0 0 0 16,0 0 0-16,0 0-1 0,0 0-1 0,0 0 2 15,0 0 0-15,0 0 0 0,0 0-3 0,0 0 1 16,0 0-1-16,0 0 1 0,0 0 0 0,0 0-1 16,0 0 1-16,0 0 4 0,0 0-1 15,0 0-1-15,0 0 2 0,0 0-4 0,0 0 4 16,0 0 0-16,0 0-2 0,0 0-2 0,0 0 3 16,0 0-1-16,0 0-1 0,0 0 2 0,0 0-1 15,0 0 0-15,0 0 0 0,0 0 3 0,0 0-5 16,0 0 2-16,0 0 2 0,0 0-1 0,-6-2 0 15,6 2-1-15,0 0 2 0,0 0-2 16,0 0 3-16,0 0-2 0,0 0-2 0,0 0-1 16,0 0 2-16,0 0-1 0,0 0 1 0,0 0-1 15,0 0-7-15,0 0 3 0,0 0-4 0,0 0-1 16,0 0-5-16,0 0-1 0,0 0-3 0,0 0-3 16,0 0 0-16,0 0-6 0,0 0-5 0,0 0-9 15,0 0-11-15,0 0-13 0,0 0-14 0,0 0-17 16,0 0-15-16,0 0-17 0,0 0-12 0,0 0-12 15,0 0-7-15,0 0-8 0,-4-3-4 0,-4-4 3 16</inkml:trace>
  <inkml:trace contextRef="#ctx0" brushRef="#br0" timeOffset="13622.81">19838 10299 172 0,'5'4'27'0,"-5"-4"4"0,3 5 5 16,-3-5 10-16,0 0 10 0,0 5-2 0,-1 0 3 16,1-5 8-16,0 0 10 0,0 0 5 0,0 0 8 15,-3 3 1-15,-3 0-3 0,1-1-2 0,-2-1-5 16,-4-1-6-16,3-1-2 0,0 0 0 15,-4 0-7-15,5-1-4 0,-5 1-4 0,0 1-6 16,1 0 1-16,-1 0-5 0,-2 0-7 0,4 0-3 16,0 0-5-16,-3 0-3 0,3 0-1 0,-3 1 0 15,3 0-6-15,2 0 0 0,1 0 2 16,-1 1-3-16,8-2-1 0,-7 1 0 0,1 0-2 16,6-1-1-16,-8 2 0 0,8-2-3 0,0 0-4 15,0 0-2-15,-8 1-3 0,3 1-1 0,5-2 1 16,-7 1-1-16,1 1-3 0,-4-1 2 0,-2 3 0 15,-1-1-1-15,-2 2 2 0,-2 1-2 0,-1-1 2 16,-4 1 8-16,1 1 2 0,0 0 1 0,-2 0 3 16,3-1 2-16,3-2-1 0,2 1 2 0,0-1-3 15,4-1-5-15,-1 0-5 0,12-3-2 16,-8 1 0-16,8-1-3 0,-8 3 0 0,2 0-2 0,-1-1 1 16,2 2-4-16,-1 0 5 0,-4 3-2 15,0 1 0-15,-1 0 0 0,-1 2 1 0,0 1-1 16,1-1 0-16,1-1 0 0,0 0-1 15,1 1 1-15,0-3 1 0,2 0-1 0,1 0-1 16,0-1 1-16,2 1 0 0,0-1 1 0,-1 3-1 16,-3-1 1-16,0 3-1 0,0 1 0 0,-2 0 6 15,1 1 4-15,-1 1-2 0,1-1 1 0,0-1 2 16,1 0-4-16,1-3 2 0,3 0 1 0,0-2-7 16,4-7-5-16,-6 7 4 0,2 0-4 0,2-1-1 15,1-2 6-15,1 3-3 0,0 1-1 0,-2 2 4 16,0 3-2-16,0 3-2 0,1-1 3 15,2 3 3-15,-1 2-4 0,0-2 3 0,0 3-1 16,2-2 1-16,-1-2 1 0,1-1-1 0,0-2-3 0,0 0 1 16,1-1-2-16,0-2 0 0,3 1 3 15,-2-1-3-15,1 0 1 0,-2 1 0 0,3 1 1 16,-2-2-2-16,3 1 1 0,-1-3-2 0,0 1-2 16,-1-1 0-16,0-1 0 0,0 0 1 0,2-1 2 15,1 4 0-15,1 0 0 0,3 3 4 16,0-1-1-16,1 0-1 0,3 0 1 0,-1 1-1 15,1-1-2-15,0-1 0 0,0 0 0 0,-2-3-2 16,-1-2-1-16,-3-2 2 0,1 0-2 16,-2 0 2-16,1 0 2 0,0-1-1 0,0-1 3 0,1 1-1 15,2-1 2-15,-2-2-1 0,4 2 4 16,-1-2 1-16,1 1 1 0,1-2 3 0,1 0 5 16,0-1 4-16,1 0 5 0,0 0 3 0,0-2 0 15,1 2 2-15,0-2-3 0,1-1 1 0,-1 0-7 16,1 0-2-16,-3 1-4 0,1-3-2 0,-1 1 0 15,-2-1-4-15,-2 1 0 0,0-2 1 0,-1 2-1 16,0 0 0-16,-3-1 4 0,1-3 2 0,5-3 1 16,1-1 2-16,1-1 0 0,0 0-5 0,4-1 0 15,-1 0 0-15,-1-1-4 0,1 2-4 0,1 0 2 16,-1 2 1-16,-2 0 2 0,-1-1-1 0,-2 1 0 16,-2 2-1-16,0 0 1 0,-2-2 0 15,-1 2-1-15,1 0 1 0,-4 1 8 16,0-1 7-16,-7 10 8 0,0 0 1 0,4-8 6 15,-4 8 3-15,4-6 0 0,-2-2-6 0,-1-4-9 16,0-4-7-16,3-4-11 0,-1-3-4 0,-1-3-6 16,3-2-5-16,0-1-3 0,-1 0 1 0,0 0-2 15,0 1 5-15,0 3 3 0,-2 2 1 0,-2 5 0 16,0 1 3-16,0 5 4 0,-2 0 7 0,-2 2 4 16,0 1 1-16,0 2 3 0,4 7 2 0,-5-6 2 15,-2 1-5-15,3 1-3 0,-2 0-6 0,-2-2-7 16,1-1-3-16,-2-2-4 0,-2-4-1 15,-2 0-1-15,0-2 1 0,-1 0 1 0,0-2 0 16,0 2 5-16,0 0 0 0,2 0 0 0,-2 0-3 16,0-1-2-16,0 2-1 0,2 1-1 0,-1 1-1 15,1 1-4-15,-1 1 1 0,-1-1 1 0,2 0 0 16,-3 2 2-16,2 1 0 0,-1 1-1 16,2 2-2-16,-4 1-15 0,-2 1-14 0,-3 0-25 15,-7 3-7-15,-3 2-35 0,-5 4-10 0,-4 3-33 16,-7 5-30-16,-3 2-13 0,-5 5-43 0,2 3-39 15,-2 2-54-15</inkml:trace>
  <inkml:trace contextRef="#ctx0" brushRef="#br0" timeOffset="18518.43">11797 10154 290 0,'-7'-9'51'0,"-2"1"17"16,0 0 21-16,1 1 22 0,-2 0 15 0,-1 0 8 15,1 0 3-15,-3 1-8 0,-3 0-8 0,-2 0-13 16,0 2-18-16,-3-1-19 0,1 3-16 0,-3 1-19 16,0 0-12-16,-2 1-6 0,-1 2-1 0,0 1-3 15,0 2-3-15,1 0-1 0,-1 3-1 16,2 0-8-16,3 1 1 0,-1 0-2 0,2 1 0 16,2 1-3-16,2-1-1 0,3 1 1 0,1 2 0 15,2-1 0-15,2 0-3 0,-1 2 2 0,1 2 1 16,0 4 2-16,0 3-1 0,-1 2-2 0,1 2 3 15,0 2-2-15,0 4 2 0,1 3-4 0,1 3 0 16,1 1 2-16,2 1 0 0,1-1 0 0,2 0-1 16,1 0 1-16,1 1 0 0,2 3 2 0,3-2-1 15,2 1-2-15,0-3 1 0,2-2-1 16,4-3 1-16,3 1 1 0,1-5-4 0,2-2 2 16,1-5 0-16,5-3-1 0,1-4 3 0,3-1 0 15,3-5 1-15,2-1 2 0,1-5 3 0,2-3 20 16,3-4 10-16,4-6 7 0,-1-5-1 15,3-5 7-15,-1-5 4 0,4-7 2 0,0-5 1 16,-1-4-20-16,0-4-2 0,-5 0 8 0,-4 0 15 16,-5 0 9-16,-3 0 5 0,-5 2 19 0,-7-2 15 15,-7 3 7-15,-6-4-5 0,-6 0-9 0,-5-2 0 16,-5-2 0-16,-6-3 8 0,-1 0-15 0,-8-2 3 16,-5 1 1-16,-2 0 5 0,-3 4-5 0,-4 2-17 15,0 7-12-15,-1 3-19 0,-2 5-6 0,5 6-25 16,0 4-13-16,3 3-19 0,2 5-30 0,-2 4-34 15,-2 4-37-15,2 6-34 0,-2 4-31 16,-2 5-35-16,-1 7-45 0,0 2-52 0,1 4-33 0</inkml:trace>
  <inkml:trace contextRef="#ctx0" brushRef="#br0" timeOffset="19967.45">19871 2410 32 0,'-3'-7'31'0,"4"-1"14"0,0 0 10 0,-4 0 12 0,1 1 12 16,1 2 13-16,1 5 15 0,-4-4 18 16,-1 0-7-16,0 1-2 0,0 1-65 0,-1 1 58 15,-2 0-14-15,-1 0-10 0,0 2-22 16,0 0-19-16,-1 0-14 0,-3-2-12 0,-2 1 56 16,-1 0-68-16,-2 0 4 0,-2 0 12 0,1-1 18 15,0 0 9-15,0-1 12 0,0 1 6 0,0-1 1 16,1 2 2-16,2-3-3 0,-3 2-16 15,-1-1-14-15,-3 3-15 0,-3 0-9 0,-2 0-7 0,0 2-1 16,0-1-6-16,0 1 2 0,-1 2-1 0,1 3-4 16,-1 3 0-16,0 4-1 0,1 1 1 0,1 2-1 15,1 3 2-15,-3 4-3 0,0 3-1 0,-4 3-2 16,2 6 2-16,0 5 0 0,3 1 0 16,3 3 2-16,4 5-2 0,1 1 2 0,2 1-2 15,5-1 0-15,5-2 0 0,5 2 0 0,4-4 1 16,6-2-2-16,6-2 1 0,5-5-5 0,4-2 7 15,5-2 2-15,6-3-1 0,1 1 2 0,5-2-2 16,1-4 2-16,4-3 1 0,-2-4 2 0,-1-6-1 16,0-1 2-16,-3-5 3 0,1-3-3 0,-2-2 3 15,-1-3 0-15,-2-3 0 0,-1-2 3 16,1-3 4-16,2-4 4 0,-1-1-3 0,-1-2 1 16,0-3-2-16,0-1 8 0,0-2 4 15,-1-2 7-15,-3-2 5 0,-4 0 18 0,-3-1 23 16,-4-1 18-16,-4 1 21 0,-2-3 11 0,-3 4 26 15,-4-1 20-15,-3-1 9 0,-6 3-12 0,-1-6-24 16,-8-3-25-16,-4-4-25 0,-4-5-14 0,-3-1-31 16,-3 2-27-16,-3 0-17 0,-2-1-11 0,-1 3-7 15,-3 0-9-15,-1 6-8 0,-1 6-37 0,-3 9-23 16,-1 8-34-16,-4 5-23 0,-2 5-42 0,-4 4-24 16,-3 10-25-16,0 10-34 0,-2 9-28 0,0 7-55 15</inkml:trace>
  <inkml:trace contextRef="#ctx0" brushRef="#br0" timeOffset="20917.82">17860 9242 77 0,'-7'0'41'0,"7"0"10"16,0 0 10-16,0 0 8 0,0 0 9 0,0 0-9 16,0 0-4-16,0 0-10 0,-8 0-11 15,8 0-7-15,0 0-13 0,0 0-10 0,0 0-11 16,0 0-9-16,0 0-5 0,0 0-9 0,0 0 0 15,0 0-9-15,0 0-4 0,0 0-4 0,0 0-1 16,0 0 1-16,0 0 0 0,0 0 8 0,0 0 0 16,0 0 4-16,0 0-3 0,0 0-10 0</inkml:trace>
  <inkml:trace contextRef="#ctx0" brushRef="#br0" timeOffset="21767.73">17834 9260 146 0,'-10'-2'3'0,"-1"0"1"16,4-3 12-16,1 0 8 0,0 0 6 0,0-2 2 15,-2 0-6-15,3 0 2 0,-1 1 2 0,1-1-2 16,5 7-8-16,-2-7-8 0,-2 0-2 0,0 1-1 15,0 1 5-15,0-1-1 0,2 2 5 0,2 4 2 16,-5-6 1-16,5 6 3 0,-6-4 4 0,1-2 2 16,-1 0-4-16,-2-2-7 0,-3-1-10 0,-4-4-12 15,-1-1-10-15,-5-1-5 0,-1-2-5 0,-1 0 3 16,-2 0 12-16,0 1 26 0,-1 1 12 0,0 2 10 16,4 3 6-16,0 3 1 0,3 2-5 15,2 1-5-15,2 2-11 0,3 0-22 0,2 0-6 16,10 2-3-16,0 0-12 0,0 0-10 15,0 0-10-15,0 0-14 0,0 0-14 0,0 0-7 16,0 0-7-16,0 0 0 0,0 0 6 0,0 0 13 16,-6-4 12-16,2-1 14 0,4 5 20 0,0 0 11 15,0 0 7-15,-5-3 6 0,2-1 7 0,3 4 10 16,-3-4 4-16,-1-2 13 0,1 2 7 0,-3-3 0 16,1 2 7-16,-4-1 7 0,-4 3 4 15,-3 0-8-15,2 0-5 0,-2 0-12 0,2 1-11 0,-2 0-7 16,2 0-3-16,0 0-6 0,1 1-10 15,1-1-1-15,0 1-2 0,0-1 2 0,0 1-2 16,0 0 0-16,0-2-2 0,2 3-4 0,1-1 4 16,-4 1-2-16,13 0 1 0,-10 0-1 0,0 0 0 15,1 1-1-15,0-1 1 0,-5 3-9 0,-1 1-7 16,-2 1 1-16,-2 0-1 0,-4 1 4 0,0 1-3 16,-1 1 1-16,-5 0 0 0,-1 0 9 0,-2 4 5 15,0-2 1-15,0-1-1 0,1 2-3 0,0 0 2 16,0 1 3-16,0-1 3 0,0-2-1 0,-1 1 2 15,4 0 1-15,2-4-2 0,0 2 1 16,5 0-22-16,0-2 21 0,3-1 5 0,2-3 5 16,1 2 4-16,4-2-1 0,11-2 2 0,0 0-2 15,0 0 22-15,0 0-22 0,-9 0-8 16,9 0-4-16,0 0-6 0,-9-2-1 0,1 2-2 16,0-5 0-16,-1-1-3 0,1 3-2 0,-2-3 1 15,-3 1-6-15,-1-2-7 0,-3 1 1 0,-1 3 1 16,0-1 1-16,0 0 0 0,1 2-4 0,1 0-12 15,-2-2-10-15,0 1-8 0,3 0-17 0,0 1-21 16</inkml:trace>
  <inkml:trace contextRef="#ctx0" brushRef="#br0" timeOffset="22653.96">15988 8764 261 0,'-2'-8'71'0,"-1"-1"3"0,-3 1-1 16,0-2-14-16,-8-2-11 0,-2 0-20 0,-4-1 6 16,-1 0 10-16,3 1 3 0,-4-1 14 0,-2 2 21 15,-1-1 32-15,0 3 36 0,1 2 12 16,2 0-14-16,1 1-24 0,1 1-15 0,-2 0-10 15,2 1 2-15,4 1-8 0,1-1-14 16,2 1-8-16,1-1-9 0,1 2-1 0,11 2-2 0,0 0-8 16,-9-2-20-16,9 2-12 0,0 0-11 15,0 0-6-15,0 0-5 0,0 0-10 0,-7-1-7 16,-1-1-7-16,4 1-8 0,-3 0-7 0,-1-3-9 16,-1 2-2-16,-1 0 1 0,-2-1 10 0,-2 1 6 15,-1 1 7-15,-1 1 6 0,1 0 10 0,-3 0 6 16,3 3 4-16,-4 2 2 0,1-2-1 0,-2 6-3 15,0 1 1-15,-1-1 1 0,1 5-1 0,-1-2-1 16,3 2 3-16,0 0 2 0,0 2-3 0,1 0 3 16,0 2-2-16,3-3 1 0,1 0-1 15,2-2 2-15,3-2 0 0,-2 2-2 0,-1 1-3 16,1-1 4-16,3 1 1 0,-1 1-2 0,4-1-2 16,1 2 1-16,1 0-1 0,0 3-1 0,1-1 3 15,2 0-5-15,2 1-1 0,1 1 0 16,3 2 3-16,1 0 0 0,-1 3 0 0,2 0 2 15,1-1-3-15,1 1 2 0,1-1 1 0,0 0 0 16,0 0 2-16,1-5-5 0,-1-2 2 0,-1-1 2 16,1-2-1-16,-1-1 1 0,-1 0 0 15,0-3-1-15,2 2-2 0,1 0 4 0,1 0-1 0,1-2 0 16,5 2 3-16,0-2 0 0,3-2 1 0,1-1 2 16,6-1 3-16,4-2 2 0,3-3-2 15,2-3 6-15,3-3-4 0,1 0 4 0,0-5 1 16,1-2-2-16,3-3-2 0,2 0-3 0,-4-1 4 15,-3-1-7-15,-1-1 3 0,-5 0-2 0,-1 0 0 16,-1-3-1-16,-3 2 2 0,-3 2 4 0,-5-3-3 16,-2-2 3-16,-1-2-3 0,1 1 7 0,-2 0 2 15,1-3 3-15,-2-2 1 0,-3 1-1 0,2-2 3 16,-1-5 2-16,0 2 0 0,-4 0-5 0,1 2 13 16,-4 2 14-16,-1 0 17 0,-4 5 22 0,0 4 18 15,-2 2 19-15,-2 4 19 0,-1 3 16 16,1 10-4-16,-2-7-3 0,-3 1-9 15,0 2-12-15,-2-2-19 0,-4-3-23 0,-2-5-25 16,-5-2-17-16,-1-4-11 0,-6-1-14 0,-3-4-12 16,-3 0-8-16,-5-3-5 0,-3-1 3 0,-3 1 7 15,3 1-1-15,2 5-1 0,1 1 1 0,1 6 0 16,3 0-4-16,2 2 3 0,3 4-3 0,7 1-3 16,-1 2 0-16,3 3 1 0,-2 1-6 0,0 2-6 15,0 1-7-15,-2 1-6 0,-3 7-11 0,-3 4-10 16,-2 2-3-16,-5 5-10 0,-3 7-15 0,-1 4-9 15,-5 3-3-15,0 8-19 0,-2 2-9 0,0 5-16 16,0 1-30-16,4 3-25 0,0 1-17 0,6 1-38 16,4 4-41-16,6 2-40 0</inkml:trace>
  <inkml:trace contextRef="#ctx0" brushRef="#br0" timeOffset="24227.3">12161 8527 37 0,'1'-10'12'16,"-2"-2"-3"-16,1 2 3 0,-1-4 0 0,-1 2 12 15,1-1 2-15,-1 0 8 0,-3 0 4 0,-1 1 10 16,0 0 10-16,-3 0 9 0,0 0 9 0,-3 2 9 16,-1 0 8-16,-3 1 8 0,-3-1-2 15,-1 0-11-15,-3-1-8 0,-1 0-10 0,2 1-8 16,-4 0-3-16,1 0-14 0,-1 0-16 0,1 0-7 16,-3-1 5-16,5 1 6 0,-3 2 9 15,2 1 8-15,2 0-9 0,3 0 1 0,1 2 2 16,1 1 0-16,0 0-2 0,2 3-7 0,-1 1-9 15,3 0-11-15,-2 4-6 0,0-1-6 0,-4 3 0 16,-3 2-1-16,-3 0-3 0,-1 2 1 0,-1 2 7 16,1 0 6-16,-1-1 1 0,0 3 4 0,0-2-1 15,-1 4 0-15,1 2 2 0,2 0-2 0,2 2-8 16,1 3-4-16,-1 4-7 0,-2 6-1 0,2 2-2 16,0 1-1-16,3 2 2 0,3-2-3 0,5-1 3 15,0 1-3-15,1 2 1 0,5-4-2 16,4-1 0-16,4 0 3 0,1-1-2 0,6 0 2 15,2 4-2-15,3-1 0 0,1 4 0 0,5-2 3 16,3 1-2-16,3-2-1 0,0-2 0 0,3-3 2 16,2-4-1-16,3-2 4 0,1-5 2 15,2-2 0-15,1-5 3 0,3-3 2 0,0-6-3 16,-2-3 1-16,1-3 1 0,-3-3-5 0,-4 0 3 16,-3-4-4-16,-7-1 1 0,-2 1 3 0,-4-3 10 15,-6 0 0-15,-4-2 7 0,-1 0 5 0,-5-4 0 16,2-2 6-16,0-6 15 0,1-4 3 15,2-6 30-15,2-10 19 0,2-8 2 0,4-7 3 16,0-6 4-16,1-4 2 0,-4-2-14 0,2-2 0 16,-5-1-39-16,-4 0-18 0,-4 4-6 0,-4 9-3 0,-4 9-7 15,-3 8-5-15,-2 8-4 0,-2 8-10 16,0 4-9-16,-4 5-21 0,2 8-28 0,-2 6-26 16,-3 3-29-16,-2 4-45 0,-4 2-45 0,-3 3-55 15,-4 5-51-15</inkml:trace>
  <inkml:trace contextRef="#ctx0" brushRef="#br0" timeOffset="25317.93">15618 2651 227 0,'0'0'71'0,"0"0"18"15,0 0 15-15,0 0 14 0,-1-7 10 0,-3 4 1 16,2-1-2-16,-5 2-9 0,-2 0-21 15,-2 2-19-15,-2 0-16 0,-3 1-11 0,-4 3-14 16,-1 1-20-16,0 3-16 0,-2 0-6 16,0 4-1-16,-1 3 2 0,-2 5-2 0,1 3-4 15,1 8 3-15,-3 5 0 0,5 3 4 0,1 4-2 16,-1 3-1-16,3 7-1 0,2 0 0 0,3 2 1 16,3 0 1-16,1-1-11 0,4-4-5 0,5 0 0 15,3-3-2-15,4-2 0 0,8-1 4 0,4 2 0 16,5-3 1-16,3-4 8 0,4-4-8 15,3-3-8-15,2-3-6 0,5-4 2 0,2-4-1 0,0-4 3 16,0-7-2-16,1-9 6 0,-3-6 10 0,1-4 12 16,0-8 12-16,-3-2 7 0,1-3 4 15,-2-5-1-15,2-4 7 0,-5-2 8 0,-1 1 13 16,-4 0 6-16,1-3 4 0,-3 3 1 0,-3 0 16 16,-2 2 29-16,-5 3 29 0,-2 6 19 0,-8 3 18 15,-1 0 10-15,-6-1-2 0,-2 1-1 0,-4 2-3 16,-3 2-17-16,-2 0-32 0,-7-2-28 0,-3-4-31 15,-2-4-18-15,-5-1-4 0,-2-1-9 16,0 0-29-16,-3-2-22 0,-3 2-16 0,-2 1-23 16,-3 2-24-16,3 5-25 0,1 6-17 0,-2 3-38 15,3 5-39-15,-1 9-35 0,0 6-33 0,-1 10-24 16,4 7-28-16</inkml:trace>
  <inkml:trace contextRef="#ctx0" brushRef="#br0" timeOffset="26601.78">15311 8296 101 0,'0'0'38'0,"0"0"3"0,0 0 4 16,0 0 2-16,0 0 3 0,0 0-14 0,0 0-5 15,0 0-5-15,0 0-1 0,0 0 7 0,0 0 6 16,0 0 11-16,0 0-3 0,-1 2-1 0,-1-1-4 15,-4-3 3-15,-1-1 0 0,-5-2 2 0,1-3 4 16,-3-2-4-16,-1 0 5 0,-4-2 3 16,1-1 1-16,5 2-5 0,1 1-7 0,0-1-10 15,1 2-15-15,3 0-8 0,-3 2-4 0,1 0-6 16,1 0 0-16,1 0-3 0,8 7-10 0,-9-5-8 16,2-3-20-16,-1 1-28 0,-1 0-27 0,-5-1-28 15,-1-2-27-15</inkml:trace>
  <inkml:trace contextRef="#ctx0" brushRef="#br0" timeOffset="27033.98">14003 7174 39 0,'-4'-5'8'0,"4"5"-1"0,0 0 0 16,0 0 5-16,-6-6 10 0,0 3 7 0,0 1 24 15,0-1 12-15,-1 3 12 0,-1 1 8 0,8-1 8 16,0 0-1-16,-8 4-3 0,1-1-1 0,0 1-26 16,7-4-10-16,0 0-8 0,-7 4-3 0,7-4-5 15,0 0-1-15,-6 4-7 0,6-4-7 0,0 0-4 16,-4 3-1-16,4-3-4 0,0 0-3 0,0 0-5 15,0 0-4-15,0 0-4 0,0 0-17 16,-5 4-22-16,5-4-24 0,0 0-31 16,-3 4-36-16</inkml:trace>
  <inkml:trace contextRef="#ctx0" brushRef="#br0" timeOffset="27429.72">13959 7664 237 0,'0'0'72'0,"0"0"14"0,0 0 17 0,0 0 18 16,0 0 17-16,0 0 1 0,0 0-9 0,7-9-16 16,0 4-3-16,-2-1-9 0,-1 0-15 0,3 0-15 15,-1-1-11-15,5-3-11 0,0-3-4 0,4-2 7 16,-1-4-4-16,4-2-2 0,1-2 0 0,2-4-3 16,1-3-8-16,6-2-4 0,-4-1-10 0,1-2-6 15,-2 4-9-15,-1 0-3 0,-2 4-3 16,-2 1 2-16,-5 4 0 0,-1 4 0 15,-2 4-2-15,-10 14-1 0,0 0 2 0,0 0-1 16,0 0 2-16,0 0 0 0,0 0 0 0,0 0-3 16,0 0-2-16,0 0-8 0,0 0-18 0,0 0-23 15,0 0-24-15,0 0-28 0,0-6-39 0,-2 5-36 16,0 6-43-16</inkml:trace>
  <inkml:trace contextRef="#ctx0" brushRef="#br0" timeOffset="27787.7">14011 7697 682 0,'-11'5'149'0,"11"-5"27"0,0 0 27 0,0 0 20 15,0 0 32-15,0 0-23 0,0 0-27 0,-6-1-21 16,5-2-24-16,2-1-20 0,3-4-17 0,4-2-17 16,0-4-30-16,7-4-11 0,1-4-8 0,3-5-10 15,3-4-11-15,-1-2-7 0,2-3-8 0,3-6-3 16,1-1 1-16,-2 1-4 0,2 3-4 0,-5 3-4 15,-1 5 5-15,-3 5 5 0,-2 2 7 16,-5 6 5-16,-11 18 1 0,8-14-2 0,-8 14 3 16,0 0 2-16,0 0-5 0,0 0-2 0,0 0-5 15,0 0-4-15,0 0 1 0,0 0 1 16,0 0-1-16,0 0 1 0,0 0-1 0,0 0 0 16,0 0-2-16,0 0-3 0,0 0-5 0,0 0 1 15,0 0-2-15,0 0-2 0,0 0-3 0,0 0-8 16,0 0-5-16,0 0-11 0,0 0-10 0,0 0-20 15,0 0-22-15,0 0-21 0,0 0-22 0,0 0-26 16,0 0-34-16,0 0-35 0,0 0-42 0,0 0-52 16,1-6-57-16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4T04:00:25.3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</inkml:brush>
    <inkml:brush xml:id="br6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12888 1753 112 0,'0'0'15'0,"0"0"-1"16,0 0-2-16,0 0 4 0,0 0-2 0,0 0-11 15,10 1 0-15,-5 0-2 0,-6 2-1 0,-4-1 0 16,-5 0 6-16,0 0-2 0,0 0 7 0,-1 0 2 16,11-2 2-16,-10 0-2 0,10 0 3 0,0 0-1 15,0 0-5-15,0 0 8 0,0 0 8 0,0 0 7 16,0 0 8-16,0 0 15 0,0 0 12 0,0 0 17 16,0 0 11-16,-4 0-3 0,6-2-4 15,3 0-2-15,2-3-4 0,4 0-9 16,4-2-13-16,7-3-16 0,5-2-10 0,6-3-5 15,5-3-4-15,1-1-2 0,6-1-7 0,0-1-5 16,3-1 1-16,-3 0-2 0,-3 4 3 0,-7 4-7 16,-6 0-15-16,-10 5-15 0,-19 9-11 0,0 0-11 15,0 0-10-15,14-4-3 0,-11 4-4 0,-6 5 4 16,-10 7 13-16,-4 5 9 0,-4 4 11 0,-5 5 11 16,-1 5 8-16,-4 5 2 0,-1 3 5 15,0-1 6-15,1 0 6 0,0-2 2 0,5-4 0 0,-1-3-1 16,6-5 0-16,2-6 3 0,6-4-3 15,13-14-3-15,0 0-2 0,0 0 5 0,0 0 7 16,0 0 9-16,-5 7 8 0,5-5 3 0,3-3 10 16,4-2 10-16,3-2 0 0,4-3-6 0,3-4-7 15,5-5-9-15,1-6 0 0,5-2-7 0,1-3-8 16,1-2-13-16,4-4-4 0,5-3-8 0,-1-3 1 16,5 0 3-16,-4 1-6 0,-4 5 3 0,-3 6 4 15,-7 3 8-15,-6 5-1 0,-5 3 3 16,-14 17-12-16,4-9-14 0,-6 8-6 0,-9 7-3 15,-8 9-6-15,-8 9-10 0,-6 10 3 0,-4 10 0 16,-1 9 11-16,-8 8 14 0,-6 10 4 0,-2 7 3 16,-5 7-1-16,1 2 5 0,-2 1-2 15,1 1 5-15,1-7-1 0,6-8-1 0,2-9-1 0,7-10 1 16,11-10-6-16,7-10-1 0,6-10 1 16,19-25 2-16,0 0 2 0,-8 13 14 0,9-10 10 15,10-9 2-15,7-9 10 0,8-8-3 0,5-8 0 16,10-8 3-16,7-6 15 0,5-8 4 0,10-8-6 15,4-5 4-15,2-2 28 0,4-9 2 0,3-1-10 16,-4 0-2-16,-1 5-17 0,-8 4-19 0,-7 9-4 16,-8 7-12-16,-11 11-47 0,-10 10-25 0,-27 32-17 15,0 0-8-15,12-15 1 0,-10 24 1 0,-12 18-3 16,-13 15 9-16,-12 19 14 0,-10 10 28 0,-10 14 28 16,-7 6 5-16,-11 5-3 0,-10 11 5 15,-1-2 6-15,-4 0 0 0,0-6 1 0,2-5-3 16,7-9-3-16,8-11-1 0,9-10 5 15,7-10-6-15,15-8-6 0,13-12 1 0,27-34 1 16,0 0-1-16,-12 18 8 0,13-18 5 0,15-9-1 16,12-19 1-16,14-13 7 0,15-12-4 0,12-10 3 15,15-8-8-15,15-14-9 0,13-6-1 0,3-5 15 16,9-6-6-16,3-10-2 0,4 3-1 0,0 1 0 16,-7 4 9-16,-9 9 5 0,-16 12-5 0,-16 10-19 15,-16 13-6-15,-13 12-17 0,-15 15 0 16,-14 21-6-16,-17 16-4 0,-13 18-1 0,-17 19 2 15,-11 15 2-15,-13 11 14 0,-13 15 13 0,-14 10 2 16,-14 8 1-16,-12 7 1 0,-10 11 4 0,-12 8-4 16,-8 1 2-16,-8-3-4 0,1-4 2 0,3-9-1 15,9-10 2-15,13-12-1 0,15-10-4 0,16-11 7 16,15-17 0-16,15-15 7 0,17-14 5 0,17-11 11 16,12-13 6-16,12-13-2 0,14-13-9 0,14-12-8 15,13-11-9-15,14-14-9 0,18-12-7 16,16-9-13-16,14-9-11 0,14-6-3 0,9-6 40 15,12-1 1-15,7 2 3 0,3 2 11 16,1 0-16-16,-7 9 8 0,-11 9 6 0,-12 9 8 0,-17 10-31 16,-18 9 6-16,-12 10 1 0,-18 9-10 15,-19 9 12-15,-43 30-5 0,0 0-7 0,23-13 4 16,-19 13-5-16,-15 14-1 0,-15 11 4 0,-14 7 1 16,-11 8 4-16,-10 5 0 0,-9 5 4 0,-10 6-3 15,-10 3 2-15,-2-4 0 0,-3-2-3 0,1-7 4 16,3-5 1-16,4-7-2 0,9-6 1 0,6-6 0 15,12-5-1-15,10-7 2 0,11-2 2 0,12-3-1 16,5-4 2-16,22-1 2 0,0 0 0 0,0 0 2 16,0 0 0-16,-8-3-1 0,7-1-6 0,5-1-7 15,7 0-10-15,0 1-9 0,5 0-8 0,-2-1-18 16,-1 2-22-16,-13 3-19 0,11 0-5 16,-3 4 80-16,-8 8-67 0,-4 4 9 0,-7 6 12 15,-8 5 17-15,-5 5 25 0,-11 5 26 0,-5 12 13 16,-6 9-69-16,-8 2 84 0,-7 3 12 15,-6 0 10-15,-3 0 11 0,-1-2 8 0,5-6 5 16,2-4 1-16,9-6 6 0,8-10 4 0,7-10-8 16,13-10-10-16,27-15-6 0,-15 7-11 0,12-9-9 15,10-10-4-15,19-8-10 0,15-11-15 0,20-12-4 16,19-10-3-16,19-8-8 0,17-9 1 0,17-6-1 16,17-4 2-16,16-5 5 0,14 0 5 0,3-1 7 15,-3 4 8-15,-6 6 5 0,-10 2 1 0,-12 2 4 16,-15 7 0-16,-16 7-5 0,-21 9-4 15,-23 6-9-15,-18 8-10 0,-14 7-6 0,-14 7-1 0,-31 21-10 16,0 0-7-16,0 0-5 0,0 0-10 16,12-11-4-16,-14 13-1 0,-15 14 5 0,-13 11-4 15,-14 6 6-15,-14 11-3 0,-15 9-4 0,-16 9 10 16,-17 8 2-16,-14 8 1 0,-8 7-5 0,-19 4 1 16,-7 5-1-16,-4 1 8 0,-1-1 8 0,2-4 1 15,11-6 4-15,12-7 2 0,13-10-15 0,19-9 22 16,18-11 3-16,22-11 0 0,20-13-3 15,42-23-1-15,0 0-2 0,-20 7 2 0,19-11 17 16,22-13-20-16,19-12-3 0,23-11 2 0,18-11 1 16,15-8 6-16,17-9 3 0,22-9 0 15,18-7 1-15,9-1 1 0,7-3 7 0,5-2 4 0,3 2 3 16,-1 7 3-16,-10 4-1 0,-11 6 1 16,-14 6 2-16,-25 10 0 0,-21 10-8 0,-18 10 2 15,-18 6 1-15,-18 12-7 0,-41 17-2 0,0 0-4 16,21-11-6-16,-18 9-2 0,-19 10-4 0,-16 10-7 15,-13 9-7-15,-18 9-3 0,-15 7 0 0,-15 10 0 16,-16 6 3-16,-14 6 0 0,-7 5 2 0,-10 2 1 16,-2 1 4-16,4-2-2 0,9-2 4 0,13-10-1 15,19-9 3-15,17-7 2 0,16-8 0 0,20-10 1 16,13-9 2-16,17-6 1 0,14-9-3 0,12-8 3 16,13-10 0-16,15-4 0 0,13-5 2 15,21-9 1-15,19-8 1 0,14-6 4 0,19-6 3 16,22-7 1-16,20-5-1 0,12-3 0 15,7-7-3-15,4-5 8 0,3-2-6 0,-6 4 1 16,-9 5 1-16,-12 5-5 0,-16 8-3 0,-26 10-11 16,-24 9-13-16,-24 6-21 0,-16 14-8 15,-20 8-6-15,-41 15-6 0,19-3 2 0,-19 7 0 0,-18 10 11 16,-14 11 11-16,-14 12 15 0,-10 10 7 0,-10 12 5 16,-16 10 6-16,-16 10-2 0,-16 8 3 0,-11 5-1 15,-6 2 1-15,-3 4-2 0,-5-2 2 0,5-8-3 16,9-3-2-16,9-9 5 0,16-10-3 15,17-9 0-15,19-11-3 0,16-7-5 0,12-9-6 16,13-9 3-16,23-21-2 0,-8 11 3 0,8-9 11 16,6-10 2-16,7-10 0 0,13-11-2 0,13-9 4 15,12-5-4-15,13-9-6 0,13-10-6 0,15-7-8 16,11-6-2-16,10-5 6 0,13-4 10 0,8 3-1 16,0 4-1-16,-4 2 7 0,-8 7 0 0,-10 9-2 15,-17 8-5-15,-17 11-23 0,-15 11-26 0,-16 12-2 16,-17 13 5-16,-15 10 0 0,-20 11 1 15,-14 10 3-15,-14 10 7 0,-12 8 26 0,-13 8 28 16,-11 6 6-16,-13 8 1 0,-16 3 4 16,-10 2-1-16,-10 7 3 0,-6 7 3 0,-5-2-7 15,-1-1 2-15,3-6-4 0,11-5 0 0,12-9-4 16,16-9 12-16,17-8 22 0,17-9 16 0,14-12 11 16,40-25 6-16,0 0 3 0,-21 5 0 0,24-12-1 15,21-14-16-15,25-14-22 0,23-12-28 0,21-9-11 16,18-8-9-16,20-6-1 0,19-9-4 0,23-5 3 15,12-1 3-15,5 0 0 0,-3 3 11 0,-2 6-9 16,-8 3-5-16,-10 2-17 0,-11 8 4 0,-17 7-11 16,-21 7-11-16,-23 7-13 0,-19 8-13 0,-17 9 0 15,-13 4 1-15,-16 7 9 0,-30 14-1 0,0 0 7 16,12-8 11-16,-13 9 11 0,-15 7 6 16,-11 7 8-16,-9 6 5 0,-14 7 2 0,-17 8 4 0,-15 10-8 15,-19 6 0-15,-15 9 1 0,-13 6-2 0,-14 4-2 16,-10 3 2-16,-9 0 3 15,-5 1-2-15,3 1 14 0,6-4 9 0,10-6 4 16,15-8 5-16,15-9 3 0,16-6 5 0,19-8 11 16,19-7 16-16,16-6 4 0,18-7-1 0,30-15-1 15,-12 3-1-15,13-8-5 0,12-8-5 0,18-9-12 16,15-2-14-16,13-5-9 0,11-5-5 0,15-6-5 16,14-4 0-16,16-5 2 0,13-1 3 0,14-2 2 15,10 1-3-15,2 0-1 0,8 1 1 0,0 1-1 16,2 1-2-16,-3 4-11 0,-6 4-1 15,-11 5-10-15,-19 7 0 0,-18 6-3 0,-19 6-16 16,-18 7-11-16,-18 7-5 0,-20 9 13 0,-19 7-2 16,-20 8 11-16,-21 8-1 0,-20 7 6 0,-14 7 17 15,-14 7 16-15,-18 7 6 0,-17 7-2 0,-14 11 4 16,-12 4-4-16,-11 6 5 0,-8 1-2 0,-8-2 10 16,2-3 6-16,4-6 10 0,10-4 5 0,18-9 4 15,19-10 10-15,19-13 16 0,19-11 16 0,18-10-12 16,55-19-5-16,-31 7-9 0,24-11-9 15,21-11-4-15,21-12-12 0,21-12-22 0,22-10-15 16,19-15-1-16,20-11-5 0,18-9-15 0,16-7 3 16,15-5 1-16,12-4 4 0,8 0 0 0,7 3-5 15,-6 5-3-15,-6 7-2 0,-11 14-1 16,-12 7-17-16,-14 9-8 0,-14 9-17 0,-21 9 4 16,-24 11 3-16,-16 7-8 0,-19 7-6 0,-13 4 9 15,-37 8 15-15,0 0 6 0,20 1 16 0,-16 7-1 16,-12 6 3-16,-13 9 13 0,-16 7 9 0,-12 9 6 15,-11 3 7-15,-12 9 1 0,-15 7-1 0,-11 5-1 16,-9 0-1-16,-8 4 1 0,-7 0-1 0,-4 1 0 16,5-1-6-16,10-6 1 0,11-6-1 0,13-8 2 15,19-8-1-15,12-7 0 0,16-5 1 0,14-9 3 16,15-6 3-16,12-9-2 0,11-10 1 16,11-10 1-16,12-7 1 0,15-6-1 0,12-8 1 15,13-8-2-15,14-8-2 0,12-7 12 0,8-6 5 16,13-6 12-16,9-4 2 0,6 3-8 15,1-3 5-15,-5 0 3 0,-4 2-5 0,-9 8-13 16,-8 7-6-16,-11 7-16 0,-10 9-6 0,-17 9-6 16,-15 6-26-16,-17 10-18 0,-14 10 6 0,-13 12-2 15,-14 10 2-15,-14 8 5 0,-15 7 0 0,-14 7 15 16,-10 6 16-16,-9 6 19 0,-9 6 0 0,-11 5 0 16,-9 3 1-16,-10 2-1 0,-6-1 3 0,-7 0-4 15,-4-3 3-15,3-2 3 0,4-4 1 16,4-5 8-16,12-9 1 0,13-6 10 0,14-6 15 15,13-8 12-15,15-5 4 0,39-14 2 0,-19 5-2 16,21-9-5-16,25-7-4 0,21-11-14 0,24-10-14 16,20-8-35-16,27-10 2 0,22-7-6 0,19-9 19 15,19-8-4-15,11-9 2 0,17-2-2 0,3-1 4 16,-3 3 23-16,-10 7-9 0,-17 8-1 0,-25 11-26 16,-23 8-9-16,-21 9-21 0,-25 12-23 0,-23 14-5 15,-27 11-4-15,-23 13 3 0,-25 10 1 0,-15 11 5 16,-16 9 15-16,-18 7 19 0,-10 10 29 15,-16 7 1-15,-17 7 6 0,-18 7-2 0,-15 6-3 16,-15-1 5-16,-10 0-5 0,-9-3 1 0,-4 0-1 16,-2-4 2-16,8-5 7 0,9-7 2 15,20-8 14-15,19-10 8 0,25-8 10 0,20-9 2 0,22-5 0 16,54-24 2-16,0 0-10 0,-26 8-3 16,27-13-8-16,25-12-13 0,17-11-8 0,23-7-1 15,15-10 4-15,20-6 1 0,16-8 0 0,18-6 0 16,12-7 8-16,9 0 3 0,13-1-1 0,11-1-6 15,8-3-7-15,2 3-14 0,1 2 4 0,0 7-18 16,-4 10-9-16,-11 9-3 0,-8 10-7 0,-15 15 5 16,-22 10-5-16,-20 14 2 0,-22 15-3 0,-20 11 12 15,-25 13 0-15,-25 8 2 0,-25 7 9 0,-22 8 1 16,-20 5 8-16,-18 1 11 0,-20 4-2 16,-17 9 4-16,-19 7 0 0,-18 5 2 0,-9-2-2 15,-13 1-4-15,-8-4-2 0,-5-9 4 0,0-7 1 16,5-7 2-16,12-12 7 0,18-12 19 15,20-16 24-15,23-10 17 0,20-12 27 0,21-14-14 16,24-13-36-16,24-14-18 0,25-15-26 0,22-9-38 16,22-9-36-16,17-7-5 0,16-9-22 0,21-6 37 15,14-2 45-15,15-1 24 0,11 2 17 0,10 7 18 16,11 9 21-16,5 7-35 0,2 8 0 0,0 9-25 16,-8 9-17-16,-9 10-13 0,-8 10 1 0,-11 11-5 15,-11 10-10-15,-15 12 16 0,-20 9-14 0,-18 10-5 16,-21 7 5-16,-15 6-1 0,-16 3 4 15,-17 3 2-15,-19 1 2 0,-13 2 10 0,-15 2 10 16,-20-2 8-16,-13-1 1 0,-19 2 5 0,-13 0-1 16,-14-4 2-16,-11-4 1 0,-11-5 0 0,-9-9 0 15,-4-7 9-15,2-8 2 0,9-11 7 0,10-8 8 16,15-9 24-16,16-9 5 0,16-4 13 0,17-3 14 16,18-3-6-16,21-2-15 0,17-2-21 0,15-4-24 15,20-1-47-15,13-5-9 0,16-3-12 16,16-3-20-16,17-4 15 0,16 0 7 0,16 1 10 15,9 1 15-15,10 9 20 0,8 7 3 0,4 9-7 16,0 11 2-16,-3 12-14 0,-5 11-3 0,-8 11 6 16,-12 9 1-16,-12 7-3 0,-12 6-10 15,-14 3-3-15,-13 4-10 0,-16 1-15 0,-15 2 2 16,-13-3-1-16,-18 0 2 0,-17-2 6 0,-17 0 8 16,-15-1 8-16,-15 0 15 0,-15-5 8 0,-11-4 7 15,-16-3-2-15,-14-10-1 0,-8-7 1 0,-5-9-1 16,2-7 3-16,4-8 10 0,8-8 5 0,12-5 16 15,11-3 15-15,14-4 1 0,18-2-8 0,18-1 0 16,19 2-13-16,15-2-25 0,16 0-8 0,14 0-19 16,14-1-33-16,12-2-13 0,11 5 1 0,14 1 4 15,5 6 13-15,10 8 6 0,6 6 9 0,0 7 1 16,-3 9 20-16,-5 10 11 0,-6 6 0 0,-10 7 3 16,-12 4-7-16,-15 4 7 0,-11 4-4 15,-14 3 3-15,-18 4 1 0,-14 7 1 0,-14 0 5 16,-15 0-2-16,-16 2 1 0,-14-1 3 15,-20-3-3-15,-17-3-3 0,-21-7-4 0,-18-8-1 16,-14-12-2-16,-15-15-11 0,-20-10 8 0,-11-10-2 16,-7-13 17-16,-8-14 8 0,-3-9 16 0,1-8 5 15,2-6 5-15,9-6 18 0,10-3 9 0,11-3 8 16,20 0 32-16,20-1 1 0,16-2-20 0,20 1-15 16,21-3-12-16,19-4-30 0,23-2-30 0,18-2-9 15,16 0-53-15,24-4-5 0,19-4-45 0,15-2 20 16,20 2 6-16,17 4 19 0,14 8 15 0,13 10 1 15,14 7 2-15,12 15-4 0,12 10 48 0,8 17-11 16,4 16-3-16,3 16 2 0,-1 14 1 16,-1 12-6-16,-5 12-18 0,-2 10-5 0,-10 11-6 15,-14 4-15-15,-16 9-14 0,-24 4-9 0,-21 3-3 16,-26-2 6-16,-25-1 21 0,-25-1 7 0,-30-4 11 16,-30-4 19-16,-31-8 19 0,-28-7 23 0,-22-8 11 15,-24-12 2-15,-32-7-6 0,-19-5 8 16,-20-8 4-16,-22-5 42 0,-13-6 5 0,-6-5-5 15,-12-4 1-15,-3-5 6 0,-3-4 8 0,4-4-6 16,9-5-4-16,11-4-41 0,12-4-7 0,22-5-11 16,18-4-9-16,18-6-10 0,27-6-12 15,25-5 16-15,19-4-15 0,22-1 3 0,25-5 2 16,21-1 1-16,20-5 7 0,17-2-5 0,17-2 10 16,16-4-19-16,14 5 11 0,15 1-6 0,15 5-4 15,12 4 3-15,11 8-11 0,8 8 5 0,11 12 1 16,5 12-7-16,6 12-4 0,1 16 2 0,1 12-8 15,-4 14 1-15,-3 10-3 0,-6 9-1 0,-9 8-5 16,-9 5 3-16,-12 3 6 0,-13 5-4 0,-12 3 7 16,-16 0-1-16,-16 0 0 0,-15-4 4 0,-17-4 3 15,-17-3 6-15,-16-6 2 0,-17-4 2 0,-15-5 3 16,-9-8 6-16,-16-8 4 0,-10-8 2 16,-10-6 8-16,-7-6 7 0,-4-8 14 0,0-8 3 0,-1-5-1 15,1-9-5-15,5-4 14 16,5-5 4-16,9-8-7 0,16-5 10 0,13-9-1 15,15-5-4-15,15-3 14 0,15-2 3 0,17-4-6 16,20-4-7-16,16-6-8 0,21-8-40 0,19-1-14 16,18-5-13-16,19-1-21 0,25-1-9 0,21 2-6 15,17 6 1-15,13 9 5 0,16 15 23 0,12 19-8 16,10 17 4-16,3 18-8 0,0 17 3 0,-9 20-22 16,-11 16-8-16,-14 12-1 0,-14 10-15 0,-15 5 4 15,-19 1 4-15,-21-2 15 0,-22 5 2 0,-20-1 19 16,-20-1 8-16,-14-4 6 0,-23-5 13 15,-18-3 5-15,-16-6 8 0,-18-2 5 0,-17-5 4 0,-14-7 2 16,-12-7 1-16,-13-7-1 0,-10-6 1 16,-12-6-1-16,-3-7 1 0,1-6 7 0,3-4 18 15,9-10 17-15,13-6 5 0,11-4 14 0,15-5 21 16,17-7 4-16,19-3-2 0,23-7-13 0,19-8-25 16,21-7-19-16,19-4-9 0,24-6-30 0,19-4-19 15,19-4-32-15,23-4 9 0,27-2 15 0,20-1-9 16,14 7-1-16,16 7 3 0,17 10 15 15,12 10-1-15,3 13 28 0,-2 12-14 0,2 14-13 16,-5 13 14-16,-11 15 2 0,-8 13-5 0,-9 8 5 16,-14 11-4-16,-20 10 0 0,-20 3-2 15,-16 5-2-15,-15 1-6 0,-16 2-2 0,-18 2 1 16,-20-4-5-16,-15-1 2 0,-15-3 2 0,-14-5 5 16,-10-6 2-16,-13-6 5 0,-10-3 5 0,-11-5 2 15,-6-7 2-15,-5-6-1 0,-1-6 3 0,4-6 6 16,5-5 11-16,4-4 17 0,6-4 19 0,10-5 17 15,27-4 12-15,-13-3-4 0,13-7-29 0,15-9-20 16,15-6-25-16,15-5-17 0,14-6-33 16,11-7-1-16,20-6-15 0,17-5 5 0,14-5 64 0,12 0 1 15,7 2-4-15,10 4 2 0,8 4 20 0,8 2-24 16,0 12 6-16,0 9-1 0,-4 11-39 16,-9 14 2-16,-5 9 20 0,-8 14-6 0,-9 10-17 15,-13 8 6-15,-12 13-6 0,-17 7 2 0,-10 1-3 16,-14 2-2-16,-13 0-13 0,-13-5-9 15,-9-2-3-15,-11-4-2 0,-7-3 1 0,-9-6 1 16,-6-5 4-16,-3-7 10 0,-5-2 11 16,0-8 13-16,2-3 23 0,1-4 32 0,3-3 25 0,4-5 17 15,4-5 13-15,7-1 7 0,10-6-2 0,10-3-3 16,13-5-10-16,12 0-44 0,12-5-29 0,12-4-16 16,19-2-10-16,13-2-17 0,12 1 14 0,10-1-16 15,5 2-2-15,-2 5 4 0,0 1-12 16,-8 8-50-16,-8 5-68 0</inkml:trace>
  <inkml:trace contextRef="#ctx0" brushRef="#br0" timeOffset="7459.41">652 3920 423 0,'4'-15'191'0,"-4"15"16"0,0 0 8 0,-4-4 8 16,-1 3 7-16,0 2-92 0,-3 6-47 0,0 1-25 15,0 5-22-15,2 2-16 0,1 6 12 0,-5 6 19 16,4 4-2-16,-2 2 1 0,1 6 14 0,-1 2 8 15,1 3 1-15,-2 7 8 0,2-1-6 0,-5 7-27 16,3-1-4-16,-2-1-3 0,1-5-15 16,2-2-11-16,-1-3 1 0,2 0-10 0,-2-5-11 15,5-4 4-15,-2-3 2 0,3-7-1 0,0-6 3 16,0-3 4-16,2 1 4 0,0-3 8 16,0-1 2-16,-1-5-1 0,2 0 7 0,0-9 6 0,0 0 6 15,0 7 4-15,0-7 1 0,0 0 5 16,0 0 6-16,0 0 5 0,0 0-1 0,0 0 3 15,5 4 0-15,-1-2 1 0,2-2-6 0,-1 0-6 16,1-3-9-16,1-2-7 0,0-1-7 0,2 2-11 16,1-3-11-16,0 0-8 0,0 2-4 0,2 0-14 15,5-2-32-15,7-1-45 0,2-2-30 0,4-1-46 16,-1 0-54-16,4-2-63 0,2-1-54 0,2-2-62 16</inkml:trace>
  <inkml:trace contextRef="#ctx0" brushRef="#br0" timeOffset="7659.22">1217 4272 1461 0,'-24'2'166'0,"5"1"32"0,4-1 34 16,2 0 30-16,13-2 26 0,0 0-45 0,0 0-21 15,0 0-23-15,-1-1-27 0,3-2-30 0,2 1-35 16,7 0-30-16,1-2-28 0,4-2-32 0,6 0-31 15,3-1-21-15,5 0-42 0,3-1-39 0,-3 3-56 16,0 0-65-16,0 0-80 0,-1 3-81 0</inkml:trace>
  <inkml:trace contextRef="#ctx0" brushRef="#br0" timeOffset="7809.23">1237 4436 791 0,'0'0'191'0,"0"0"34"0,-10 7 25 0,10-7 22 15,0 0 12-15,0 0-51 0,0 0-49 0,0 0-41 16,-2 0-40-16,8-3-32 0,7-4-45 0,6 0-49 16,6-5-35-16,6-1-64 0,5-2-36 0,9-3-91 15,6-3-88-15</inkml:trace>
  <inkml:trace contextRef="#ctx0" brushRef="#br0" timeOffset="7975.89">2135 4033 797 0,'-19'-3'327'0,"2"1"19"16,17 2 19-16,0 0 11 0,0 0 7 0,0 0-182 15,0 0-73-15,0 0-45 0,-2-3-24 0,6 2-16 16,11-2-25-16,5-3-29 0,8 1-26 0,5-1-35 16,1 0-44-16,3 0-47 0,0-1-54 0,0-1-63 15,-9 2-66-15</inkml:trace>
  <inkml:trace contextRef="#ctx0" brushRef="#br0" timeOffset="8378.95">2170 4089 1029 0,'-22'13'134'16,"2"-1"22"-16,1 0 26 0,5-2 22 0,2 0 16 16,2-3-48-16,0 1-25 0,1 1-16 0,1 0-16 15,0 0-22-15,3 0-28 0,-1 0-22 16,2-2-16-16,4-7-16 0,0 0-10 0,-1 7-6 15,2-1-14-15,1-1-11 0,3-1-5 0,0-1-2 16,5 1-1-16,0-1 1 0,2-1 2 0,3 1 1 16,0-1 10-16,1 0 11 0,1 1 8 0,2-1 2 15,-2 2 2-15,2-1-1 0,-3-3-1 16,3 2 6-16,-2 1-1 0,-2 0-2 0,2 0-3 16,-3 2 0-16,-1 1-3 0,-2 1 2 0,-2 0 0 15,1 3-2-15,-5 1-1 0,-1 3 3 0,-3 1 0 16,-3 1-1-16,-1 3 2 0,-5 2 1 0,-1 4 2 15,-3 3 2-15,-4 4 10 0,-2 0 2 0,-2 0 7 16,-1-1 2-16,0-2-1 0,-2-2 2 16,1-2-1-16,-2-6-2 0,4-5-5 0,2-6-1 0,2-5-2 15,2-5 1-15,5-5 2 0,1-2 2 0,5-3 0 16,0-2 2-16,4-2 3 0,3-6-2 0,1-1-3 16,5 0-29-16,0-2-6 0,3-2-10 15,2 3-12-15,3 0-38 0,-1 2-44 0,6 2-73 16,-1 1-102-16</inkml:trace>
  <inkml:trace contextRef="#ctx0" brushRef="#br0" timeOffset="10910.23">5169 4693 225 0,'4'-5'71'0,"-4"5"6"0,0 0 3 0,0 0 5 16,4-3 8-16,0 4-22 0,0 5-10 0,1 2 11 16,-2 7-4-16,0 4 3 0,0 2-2 0,1 5-4 15,-1 2 1-15,-2 3 15 0,1 4 5 0,0 2-17 16,1 1-6-16,-3-1-8 0,-1-4-6 0,-1 1 2 16,0-3-11-16,0-3-13 0,-2-4-20 0,0-4-9 15,-2-5 5-15,1-5-1 0,-1-3 3 0,6-7 0 16,-6 4 5-16,6-4-5 0,0 0 5 0,-4 3-1 15,-3-5 1-15,2-1 2 0,0-1 1 16,0-1 1-16,1-2-2 0,1-1 2 0,1-2-3 0,1-5 3 16,1-6-3-16,2 0-2 0,3-4 1 15,3-4-2-15,4-2-2 0,0-4-5 0,4 1 1 16,1-1-2-16,3 3 0 0,2 3 0 0,-1 5-3 16,0 4-1-16,0 2 39 0,-1 7-38 0,-2 3 3 15,2 4-1-15,-2 2-1 0,0 5-1 0,0 1 1 16,1 1-1-16,-4 1-38 0,1 2 41 15,-3 1-6-15,-1 1 3 0,-3-1 7 0,-1 3 5 16,-4 0 1-16,0 0 3 0,-4 1 4 0,-4 2 4 16,1 1 4-16,-3 1 2 0,-1 1-7 0,0-1 0 15,-4 1-3-15,0-1 1 0,-1 0-2 0,-2-3-8 16,1-2 1-16,-3-2-4 0,5-1 1 16,0-4-6-16,1 0 0 0,10-5-6 0,0 0-2 0,0 0-1 15,0 0 1-15,0 0 4 0,-5 0 5 0,2-4-2 16,1-2 1-16,3-3 1 0,2-1 0 15,2-2-12-15,1-1-21 0,4-2-21 0,-1 0-27 16,0-1-19-16,2 2-40 0,-2 3-59 0</inkml:trace>
  <inkml:trace contextRef="#ctx0" brushRef="#br0" timeOffset="11398.35">5944 4955 435 0,'-5'-7'97'0,"5"7"12"0,0 0 4 16,0 0 10-16,0 0 6 0,0 0-44 0,0 0-24 16,0 0-15-16,0 0-12 0,0 0-14 0,0 0-6 15,0 0-10-15,0 0-5 0,0 0 4 0,0 0-3 16,0 0 5-16,0 0 5 0,0 0 9 0,0 0 10 15,0 0 10-15,0 0 10 0,0 0 9 0,0 0 14 16,0 0 9-16,0 0 8 0,0 0 7 0,0 0 3 16,0 0 3-16,0 0 0 0,-2-7 0 15,2 7-3-15,-1-8 1 0,1 8-5 0,-1-6-4 16,3 2-4-16,-2-1-10 0,2-2-9 0,0-1-12 16,0-1-8-16,-1-1-14 0,0 0-6 0,-4 1-8 15,1 0-11-15,-1 1-2 0,0 1-4 0,3 7-5 16,-7-7-3-16,1 2-4 0,-2 3-7 0,-1 1-10 15,-1 2-7-15,-2 3-1 0,-2 2-1 0,-6 4 1 16,-3 5 0-16,1 3 0 0,0 7 0 0,-3 0 7 16,4 2-2-16,0 3-1 0,2-1 2 0,3-1-1 15,6 1 4-15,3-2 2 0,5-4 3 0,3-3 2 16,3-3 7-16,3-3 2 0,4 0 5 16,2-4 2-16,2-1 1 0,5-2 2 15,3-4 1-15,2-1 3 0,8-3 3 0,0-2-8 0,3-2-22 16,2-2-34-16,-1-3-39 0,3-2-70 15,-2-3-59-15,-3-1-80 0</inkml:trace>
  <inkml:trace contextRef="#ctx0" brushRef="#br0" timeOffset="11762.58">6737 4199 576 0,'-1'-11'168'0,"-2"2"9"16,1 1 13-16,2 8 2 0,-6-5 0 0,0 5-83 15,-1 1-44-15,-2 2-28 0,-3 4-17 0,-3 4-12 16,-7 5-15-16,-4 5 0 0,-5 6-1 15,-5 10-2-15,-4 11 3 0,-5 11 21 16,-1 10 10-16,-1 8 3 0,3 4 7 0,1 6 4 16,6 4 3-16,6 0 3 0,6 0-3 0,7-4-18 15,6-3-8-15,7-7 5 0,5-5 7 0,4-7 4 16,6-4 9-16,0-9 2 0,3-3 7 0,2-5 7 16,2-6 3-16,0-3 0 0,1-8-9 0,-2-4-11 15,0-4-7-15,-1-4-4 0,-1-4-5 0,-1 0-8 16,-1-4-13-16,-2-3-14 0,0 0-24 0,-3-4-41 15,3 0-64-15,1-2-94 0</inkml:trace>
  <inkml:trace contextRef="#ctx0" brushRef="#br0" timeOffset="12793.78">6967 4512 290 0,'0'0'106'0,"0"0"23"0,0 0 23 15,-1-6 7-15,12 0 13 0,-6 3-21 16,12-1-20-16,3 3 8 0,5-1-12 0,1 1-11 16,4-2-14-16,1 2 3 0,2-1-3 0,-7-1-6 15,-2-1-3-15,0 3-19 0,-2-6-9 0,-4 3-11 16,3 0-6-16,0-2-13 0,-3 0-11 0,-1 2-18 15,-2-4-19-15,0 5-21 0,-3-2-25 0,0 0-33 16,-12 5-46-16,0 0-58 0,0 0-57 0,0 0-49 16</inkml:trace>
  <inkml:trace contextRef="#ctx0" brushRef="#br0" timeOffset="13294.15">7165 4441 483 0,'-13'-1'90'15,"2"1"23"-15,-1 1 3 0,12-1 2 16,-7 2 1-16,2 0-35 0,-1 4-3 0,1 3 7 16,0 0-22-16,-2 5-22 0,-1 2-3 0,0 3 0 15,1 2 0-15,-5 1-1 0,-2 2-23 0,-1 1-19 16,1-1 2-16,0-1 2 0,1 1-1 0,2-5 1 16,-2-2-2-16,4-3 1 0,-1-1 2 0,6-3 3 15,4-10-2-15,0 0 0 0,0 0 2 0,0 0-1 16,4 5 7-16,-3 0 7 0,9-3 11 0,1-3 5 15,2-1 9-15,1 0 4 0,0 0 7 0,0-2 6 16,4 1-4-16,1-2-8 0,-1 4-9 16,4-2-9-16,-4 1-5 0,1 0-6 0,-1 1-9 15,3 1-7-15,0-1-2 0,-1 1-5 0,-1 1-2 16,-1 2 1-16,-1 0-3 0,-2 2-4 0,-2 3-6 16,-1 2-2-16,0 1 0 0,-4 0-1 0,0 1 3 15,-3 3 4-15,0 0 3 0,-3 0 3 0,-3 2 9 16,-5-1 0-16,1 0 7 0,-5 2-2 15,0 2 0-15,-4 1-1 0,-2 2 1 0,-3 1 4 16,-2 1 2-16,-1-1 7 0,-2-1 1 0,0-1 6 16,1-3-2-16,-6-2 2 0,-2-3-2 0,1-3-1 15,2-4-2-15,1-4-7 0,3-3-4 16,1-2-1-16,5-2 0 0,1-1 3 0,0-4 3 16,12-2-1-16,4-2 5 0,1-1 10 0,4 0 8 15,2 0 7-15,2-1 8 0,6 0-8 0,1 1-6 16,1 2-2-16,0 2-6 0,-1 3-10 0,4 1-9 15,2 0-17-15,0 1-17 0,3 2-7 0,-1 0-16 16,-5 2-26-16,2 1-29 0,0-1-34 0,0 0-50 16,1 0-61-16</inkml:trace>
  <inkml:trace contextRef="#ctx0" brushRef="#br0" timeOffset="13693.43">7938 3902 613 0,'-16'-13'107'0,"6"3"2"0,10 10-3 0,-10-1 2 16,8 7 38-16,2 6-50 0,8 8-16 0,6 5 12 15,6 7 13-15,4 6 2 0,5 6 2 0,2 5 0 16,2 7-41-16,1 4-25 0,-1 7-12 15,0 3-11-15,-4 2-13 0,-5 2-3 0,-6-1-1 0,-7 0-1 16,-8 2 5-16,-5 0-4 0,-7-2-1 16,-5-4-2-16,-7-6 7 0,-4-4 13 0,-7-2 32 15,-5-5 23-15,-3-2 15 0,-4 2 17 0,-1-6 2 16,2-6-3-16,-1-1 0 0,-2-3-3 0,0-2-20 16,1-2-19-16,3-4-17 0,9-4-16 0,3-5-4 15,8-6 2-15,1-1-3 0,2-2-13 0,7-3-11 16,12-7-2-16,0 0 2 0,0 0 1 0,0 0 4 15,0 0 1-15,0 0 2 0,0 0 6 0,0 0 6 16,0 0 2-16,0 0 2 0,0 0-1 0,0 0-2 16,0 0-9-16,0 0-13 0,0 0-20 0,0 0-42 15,0 0-44-15,0 0-59 16,-8 1-85-16,6-3-93 0</inkml:trace>
  <inkml:trace contextRef="#ctx0" brushRef="#br0" timeOffset="16507.09">5684 5666 531 0,'-4'-6'115'0,"0"1"19"16,0 1 16-16,4 4 15 0,0 0 13 0,0 0-28 16,-5-4-28-16,5 4-15 0,-5-1-17 0,5 1-18 15,-7-1-17-15,7 1-17 0,-9 1 10 0,1 0-35 16,2-1-9-16,0 1-8 0,-2 1-3 0,-3 3-2 15,0 0 1-15,-3 3-1 0,-3 2-21 16,-6 1 25-16,-1 2 2 0,-5 4 2 0,-5 3-1 16,-4 2-1-16,-3 1 2 0,-2 2 4 15,-1 0 1-15,-5 3 13 0,-6 0 9 0,-1 0 3 16,-4 0 4-16,0 1 2 0,-4 0 8 0,-4 1 6 16,-5 1 9-16,-2 1-7 0,-2-1-9 0,0 1-2 15,2 2 0-15,3 3-4 0,-3 1-3 0,4 2-3 16,-1-1-5-16,1-1 2 0,5 1-2 0,2-1 2 15,3 0-3-15,-1 0 2 0,3-3 2 0,-2-1-2 16,1-1-7-16,-1-4 0 0,3 3 8 0,3-1 11 16,-3-1 3-16,0 0-2 0,0-3 1 0,2-1-5 15,1 0 1-15,2-3-2 0,0-1-6 0,2 0-7 16,1-2 8-16,2-1 4 0,1-2-6 0,5-2 2 16,2-1-1-16,5 0-3 0,3-3 0 15,5-2-8-15,5-1-8 0,6-4-3 0,4 0 4 16,12-4 0-16,0 0 0 0,0 0 2 0,0 0 1 15,0 0 2-15,0 0 4 0,0 0 2 16,0 0 5-16,0 0 2 0,0 0 4 0,0 0 0 16,0 0 3-16,0 0 5 0,0 0-6 0,0 0-2 15,0 0-2-15,0 0-5 0,0 0-5 0,0 0 0 16,0 0-5-16,0 0-5 0,0 0-1 0,0 0-4 16,0 0-3-16,0 0 1 0,0 0-2 0,0 0-4 15,0 0-12-15,0 0-25 0,0 0-23 0,0 0-35 16,0 0-41-16,0 0-49 0,0 0-49 15,-7-1-60-15,3-4-91 0</inkml:trace>
  <inkml:trace contextRef="#ctx0" brushRef="#br0" timeOffset="18474.49">2645 6128 267 0,'-9'7'79'0,"9"-7"24"15,0 0 20-15,-11 6 21 0,11-6 22 0,0 0-2 16,0 0-3-16,0 0-8 0,0 0-13 0,0 0-14 15,0 0-10-15,0 0-12 0,0 0-6 16,0 0-3-16,0 0-8 0,0 0-3 0,1 0-2 16,1-1-3-16,1-1-3 0,1 0 1 0,1-1-5 15,0-1-7-15,0 0-1 0,2 0-1 0,1-4-2 16,1-2-3-16,-4 3-1 0,0-4-11 0,2 1-6 16,0 0-3-16,-1-1-3 0,0 0-6 0,-1 0-4 15,0 0-3-15,0 1-5 0,0 2-1 0,-1-1-3 16,-1 3-3-16,0 0-1 0,0 0-6 0,0-1-2 15,0 1-2-15,2-1-1 0,0 1 0 16,-2-1 2-16,0 2-2 0,-3 5 0 0,3-5 0 16,-3 5 0-16,0 0 2 0,0 0-1 15,0 0-2-15,0 0-4 0,0 0-5 0,0 0-10 16,0 0-4-16,0 0-4 0,0 0-3 0,0 0-5 16,0 0-4-16,0 0 2 0,0 0-3 0,0 0 2 15,0 2 1-15,-2 3 3 0,-1 2 2 0,1 3 7 16,-1 1 3-16,-2 3 5 0,1 4 7 0,-1 2 6 15,5-2 3-15,-1 1 3 0,-1 0-1 0,1 2 1 16,0-1 1-16,1 1-1 0,-1 1 0 0,2 0 2 16,-1 0-2-16,0-1 4 0,0-2-2 0,0 2-3 15,-1-2 3-15,0 0 0 0,1-2-2 0,0 0 2 16,1-3 0-16,-2 0-1 0,1-3-1 0,0-2 4 16,0 0-2-16,0-9-3 0,1 7 4 15,0 0-1-15,-1-7 2 0,1 7-1 0,-1-7 1 0,0 0-2 16,0 0 1-16,0 0 2 0,0 0 0 15,0 0-2-15,0 0 2 0,0 0 0 0,0 0 2 16,0 0 3-16,0 0-4 0,0 0 0 0,0 0 0 16,0 0 0-16,0 0-4 0,0 0-8 0,0 0-11 15,0 0-15-15,0 0-11 0,0 0-16 0,0 0-21 16,0 0-21-16,0 0-18 0,0 0-17 16,0 0-16-16,0 0-15 0,0 0-20 0,0 0-24 15,0 0-22-15</inkml:trace>
  <inkml:trace contextRef="#ctx0" brushRef="#br0" timeOffset="18959.55">2558 6460 155 0,'-10'4'59'0,"1"0"5"16,2 1 1-16,1 0 1 0,0 0 12 0,0-2-21 16,6-3-12-16,-6 6-3 0,1 1 6 0,-1-2 3 15,3 0 7-15,-1 0 2 0,0 0-7 16,4-5 4-16,0 0 5 0,0 0 12 0,0 0 12 16,0 0 12-16,1 3 16 0,2 0 11 0,0-2 10 15,1 1 7-15,3-3 1 0,1-1 0 0,1 1-1 16,3-3-3-16,3 1-14 0,1-3-7 0,0 2-7 15,1-2-7-15,2 0-5 0,3-2-13 0,1-1-19 16,2 1-15-16,1-3-9 0,2 0-8 16,-1-1-8-16,1-1-9 0,-2-1-6 0,-2 0-11 15,0 3 2-15,0 2 0 0,-6-1-2 16,-1 2 2-16,-3 2 0 0,-4 0-1 0,-10 6-1 0,0 0 3 16,0 0-1-16,0 0 0 0,0 0 1 15,0 0-1-15,0 0-2 0,0 0-1 0,4-1-1 0,-4 1-1 16,-1 3-1-16,-1 1-2 0,-2-2-5 15,4-2-3-15,0 0 1 0,-7 2-3 0,7-2 0 16,0 0-5-16,0 0-4 0,-7 3-6 0,7-3-8 16,0 0-9-16,0 0-12 0,0 0-13 0,0 0-13 15,0 0-16-15,0 0-16 0,0 0-19 0,0 0-18 16,-7 0-21-16,3 0-22 0,-2-1-25 16,4-5-27-16,2 2-28 0</inkml:trace>
  <inkml:trace contextRef="#ctx0" brushRef="#br0" timeOffset="20343.41">2907 5812 134 0,'-9'-3'22'0,"2"-1"4"0,1 2-1 16,6 2 2-16,0 0 4 0,0 0-17 0,-8-2-4 15,4-2 1-15,4 4-1 0,0 0 6 0,-6-3 8 16,6 3 7-16,-6-4 4 0,1 0 12 0,0 1 11 16,-2-1 9-16,7 4 8 0,-4-3 2 0,4 3 1 15,0 0-6-15,0 0 2 0,-6-3-5 0,0 0-5 16,-1 1-8-16,-2 0-6 0,9 2-8 0,-7-2-6 16,0 1-3-16,1 0-9 0,-2-1-4 15,1 1-4-15,-1 1-3 0,1 0-3 0,-2 0-5 16,9 0 1-16,-7 0-3 0,0 1 0 0,1 1-2 15,-2-1 0-15,-2 0-1 0,0 1 2 0,-1 0-1 16,3 0-1-16,-1-1 3 0,0 1 2 16,-2 0 2-16,1 0 1 0,0-1 3 0,-1 1 3 15,3 1 3-15,-1-1 6 0,-2 0-1 0,2 2 1 16,-1 0 4-16,-2-1-2 0,1 1 1 0,0-1-2 16,-2 2-2-16,2 0-5 0,1-1-1 0,-1 0 0 15,2 1-6-15,-1 0-2 0,1-1-1 16,0 0-5-16,0 0 0 0,-1 1 1 0,1 0 0 15,-1 0-3-15,-2 0 0 0,3 2 2 0,-3-1-2 16,0 0 3-16,-1 1-2 0,3 1 0 0,-2-1 2 16,1-1-2-16,1 1 4 0,0 0-1 0,1-1 2 15,0 1-2-15,0-1 0 0,2 0 0 0,-3 1-1 16,0 1 4-16,2-1-4 0,1 0 1 0,0-1 1 16,0 0-1-16,2 0-1 0,-1 0 0 0,0 0-2 15,2-2 0-15,-1 2 1 0,-1-1-2 0,3 2 10 16,-3 2 18-16,-1 1 3 0,2 0 3 0,-3 1 0 15,2-1-2-15,0 0 2 0,-1 2-1 16,4-1-9-16,-1 0-14 0,-2-2-5 16,3 0-2-16,1 0 3 0,1 1-1 0,-1 0 7 0,0 3 6 15,2 0 13-15,-3 1 3 0,1 2 4 16,-1 1-1-16,2 3 0 0,-1 0 1 0,1 1-5 16,0-1-5-16,0 2-15 0,1-3-6 0,0 1-3 15,2 0 2-15,-2-4-2 0,3-1-3 0,-2-1 1 16,1-2-4-16,1 1 1 0,2-2-1 0,-2-1 2 15,2 1 2-15,1 0 1 0,0 0 0 0,2 3 1 16,-1-4 3-16,3 1-2 0,-2 0 1 0,1-2-2 16,-3-1-2-16,4 1-1 0,-3-2 1 0,0 0-2 15,1-2-2-15,-1-1 4 0,1 2-1 0,-1-2 0 16,2 0 4-16,0 0-3 0,1 2 1 16,-2-1 2-16,3-1-1 0,-2 0 0 0,0 2 2 15,2-2 0-15,-1 1-1 0,1-1 2 0,2 1 0 16,-1-2 2-16,0 1-1 0,1-2-4 0,0 1 2 15,0-1-2-15,1-1-1 0,0-1 1 0,0 1-1 16,2 0-3-16,-2-1 2 0,4 0 2 16,-2 0-4-16,1 0 3 0,-2 0-1 0,1-1 1 15,-2 0 2-15,0 0 2 0,-2 0 0 0,-2-1 0 16,1 0 1-16,0-1 1 0,3-2 1 0,-1 0-3 16,1 1 0-16,1-3-3 0,-1 2 0 0,0 0 0 15,1-4 1-15,3 1-2 0,-2 0-1 0,-2 1 0 16,-1-2 1-16,0 0 0 0,1-1-2 15,0 1 2-15,0-2 1 0,2-1 2 0,-1 0-5 16,-1-1 3-16,1 0 1 0,-1-1 0 0,1 0-1 16,-1-2-1-16,1 2 0 0,-2 0 3 0,-1 0 8 15,-1 2 1-15,-2-1 5 0,1-1 9 0,-4 0 6 16,0 2 6-16,-1-1 1 0,0 2-1 0,0-1-5 16,1-4-5-16,0 1-6 0,1-1-9 0,-1 0-6 15,1 0-6-15,0-1-3 0,-1 0-1 0,1 0 2 16,-1 0 3-16,0 0 3 0,-3 3 0 0,0-2-1 15,-1-1 0-15,0 2 2 0,-1 0-2 16,0-1 1-16,0 1-2 0,0 0-2 0,-1 2 4 16,-1-1 7-16,-1 2 1 0,1 3 1 0,-2 0 0 15,1 1-1-15,-1 0 1 0,-1 3 2 16,-2-1-5-16,1-1-9 0,-1 0 3 0,1 0-7 16,-1-1 2-16,-2 0-5 0,1-2 1 0,-3 0-2 15,-3-3 0-15,4 1 2 0,-5-1-3 0,-3 2 2 16,0-1 1-16,0 1-1 0,-3 0 1 0,1 0-2 15,-3 0 0-15,1 2 0 0,4 2 1 0,-3 0 0 16,5 1-2-16,0 0 2 0,3 1-2 0,-2 2-3 16,3-1-4-16,1 2-9 0,-1 2-4 15,3-1-8-15,-3 0-14 0,2 0-13 0,-1 1-16 0,-3 0-20 16,-4-1-18-16,-2 2-10 0,-1 1-16 0,-3-1-27 16,-1 1-32-16,-4 3-50 0,-1 0-49 15</inkml:trace>
  <inkml:trace contextRef="#ctx0" brushRef="#br0" timeOffset="22327.71">17494 4211 234 0,'0'0'82'16,"0"0"20"-16,0 0 11 0,0 0 11 0,0 0 14 15,0 0-18-15,0 0-11 0,0 0-22 0,0 0-13 16,6 4-17-16,-1 0-9 0,-5-4-5 0,4 5-6 15,-4-5 1-15,0 0 6 0,1 5 7 0,-1-5 7 16,0 0 3-16,0 0 4 0,3 6-6 0,-3-6-6 16,0 0-9-16,0 7-12 0,0 0-15 15,-2 0-8-15,0 0-6 0,0 0-9 16,-1 5-1-16,0 4 1 0,0 2-1 0,2 2-3 16,-3 3 7-16,2 5-1 15,0 4-2-15,1 3 3 0,-1 3 1 0,1 4 2 0,-1-1 3 0,1 0-1 16,1 0 1-16,0 0 1 0,0-4 3 0,0-4-2 15,0-6-1-15,0-2-3 0,2-6 1 0,-1-4 2 16,1-4-1-16,-2-11 0 0,0 0-3 0,0 0-3 16,0 0-10-16,0 0-15 0,4 6-19 0,-4-6-19 15,4 2-22-15,0-4-24 0,1 0-23 0,1-4-20 16,-2 1-21-16,-1-1-25 0</inkml:trace>
  <inkml:trace contextRef="#ctx0" brushRef="#br0" timeOffset="23007.88">17533 4277 223 0,'-8'-4'67'0,"-1"2"14"0,-2-1 14 0,3 0 9 16,0 1 11-16,0-2-5 0,-2 2-11 0,4 2-1 15,-1 0-19-15,0-1-12 0,7 1-11 0,0 0-3 16,0 0-7-16,0 0 0 0,-5 3 10 16,5-3 4-16,0 0 2 0,0 0 4 0,0 1 11 15,2 0 6-15,1 1-4 0,4-2 1 0,0 2-14 16,6-1-8-16,0-1 0 0,7 0 6 0,6 0 2 16,8-2-7-16,5-1 1 0,9 1-6 0,10-1-3 15,12-1 1-15,13 1-1 0,14-1-6 0,13 1-15 16,7 1-1-16,5 0 4 0,11 0-5 0,6 3-4 15,4-1-4-15,7 2-2 0,4 1-5 16,-2 0 1-16,2 1-5 0,1 1-2 0,0 0 0 0,5 1 2 16,-4 0-1-16,-2 0 0 0,-7 1 2 0,-3 0-3 15,-7 0 3-15,-3 0 3 0,-6 0-2 16,-5 1 2-16,-5-2 1 0,-9-1 3 16,-3 0 3-16,-6 0-2 0,0-1 4 0,-10 0 3 15,0-2 3-15,-5 1-2 0,-5-1-2 0,-2 1-3 16,-4-3-1-16,-4 2 8 0,-3-1-3 0,-4 1-5 15,-3-1-1-15,-5 0 0 0,-3-1 5 0,-1 0 3 16,-5-2-1-16,2 0-8 0,-3 0 2 0,-2 1-3 16,0-1 1-16,-3-1-1 0,3 0-4 0,1 1-4 15,4-1 0-15,-1 1 3 0,5 1-7 16,1-1 3-16,1 2-1 0,1-1 0 0,4 1-5 0,-1 1 1 16,1-1-1-16,0 2-1 0,-2-1 2 15,-4 0-3-15,-3 1 0 0,-5-1-1 0,-7 1 2 16,-5-1 0-16,-6-1 2 0,-5 0 3 0,-2 0 1 15,-3 0 1-15,-5 0 2 0,-2 0 2 0,-2 0-3 16,3 0 3-16,0-2-4 0,2 0-3 0,2-1-1 16,4 2-1-16,-1-1-3 0,4-1 1 15,4 1 1-15,3 0-4 0,-1-1 4 0,-1 2-2 16,0 1 1-16,-4-1 0 0,1 1 1 0,-3-1-2 16,-3 1 0-16,-4-1-3 0,-14 1-10 0,0 0-11 15,0 0-19-15,0 0-24 0,0 0-29 16,0 0-29-16,11 1-33 0,-11-1-40 0,0 0-50 15,0 0-61-15,0 0-80 0</inkml:trace>
  <inkml:trace contextRef="#ctx0" brushRef="#br0" timeOffset="24016.27">17489 4972 88 0,'-24'5'38'0,"3"-1"8"16,2 0 5-16,3-1 7 0,3-1 14 0,1 0 10 15,12-2 14-15,0 0 13 0,0 0 0 0,0 0 4 16,0 0 6-16,-2 0-2 0,2 1-12 0,6-2-16 15,1 1-21-15,3 0-20 0,6-1-9 16,3 2-2-16,7-2-2 0,8 1-2 0,8 0 18 16,0 0 5-16,7-1 5 0,9 1 2 15,7 0 3-15,5 0-7 0,3 0-2 0,6 0 0 16,0 1-18-16,3 2-6 0,1 0 1 0,1 2 1 16,2 0-2-16,-2 2-1 0,1 0-2 0,3 1-2 15,1-1-4-15,0 1 0 0,0-1-6 0,1 1-2 16,4-2 2-16,0 1 4 0,1-1-1 15,1-2 2-15,2 1 2 0,-3-2 1 0,-1 2 2 0,0-1-1 16,2 1-7-16,-5-2-3 0,-2 1-5 0,-4-1 1 16,-5-2-3-16,0 2 1 0,-6 0-4 15,-3 1 0-15,-1-1 3 0,-8 1-1 0,-1-1 2 16,-3-2-3-16,-1 2 5 0,0 0-2 0,0 0-1 16,-2-1 3-16,1 1-2 0,1-2 1 0,-1 2-2 15,5 0 1-15,-1 0 2 0,1-1-2 0,-2 1 2 16,-2-1-2-16,1 2-1 0,0-1 3 0,0 0-4 15,-1 0 0-15,0-1-3 0,-1 1-4 0,2 1 3 16,0-1-2-16,1 1 1 0,0 0-3 16,2 1 3-16,3-1-2 0,0 1-2 0,2 2 4 15,1-1-4-15,-2-2 1 0,-2 1 1 0,2 0-2 16,-1-1 1-16,-2 2 2 0,-2-2 0 0,-5 0-4 16,0 0 3-16,-3-3 0 0,-7 2-1 15,-1-2 1-15,-6 1-1 0,-4 0 5 0,-3-1 1 16,-3-2 4-16,-4 2 2 0,0-1 2 0,-3 1 1 15,3-1 4-15,5 1-3 0,2-2-3 0,4 1 2 16,0 0-5-16,1 0-1 0,1 0-5 0,-3 0-1 16,-1 0-2-16,-4-1 1 0,-4 0-2 0,-6-1-2 15,-5 3 2-15,-3-1 0 0,-3 1 1 0,-8-1-1 16,0 0 1-16,0 0-4 0,10 0 4 0,-10 0-1 16,7 0-2-16,-7 0-5 0,8 0-2 0,-1 0-11 15,2 0-12-15,-3 1-17 0,1 0-28 0,1-2-30 16,1 0-41-16,-1-1-50 0,-2-1-49 0,-2 0-92 15</inkml:trace>
  <inkml:trace contextRef="#ctx0" brushRef="#br0" timeOffset="24727.12">18978 4210 223 0,'0'0'104'0,"6"-7"28"0,-1 0 20 0,1 2 24 16,0 0 18-16,2 2-4 0,-1 0-20 0,-7 3-20 15,0 0-7-15,0 0-17 0,0 0-17 0,0 0-19 16,4 1-18-16,-3 3-22 0,-2-1-18 16,1 3-15-16,-5 3-11 0,4 2-10 0,-3 6-2 15,0 4-7-15,-1 2-1 0,-4 6 6 0,3-1-2 16,1 6 6-16,-1 5 1 0,1 5 0 0,-1 1-1 16,-1 4 0-16,0 0 4 0,1-1-3 0,0 0 2 15,2-2 1-15,1 0 1 0,1-6-1 0,1-4-3 16,-1-5 3-16,0-3-3 0,1-4 3 0,0-6 0 15,0-1-2-15,1-3-1 0,0-1 1 0,-1-3 2 16,1-2 0-16,0-8 2 0,0 0-4 16,0 0 2-16,0 0 5 0,0 0-4 0,0 0 0 15,0 0 2-15,0 0 1 0,0 0 1 16,0 0 0-16,0 0-1 0,0 0-12 0,0 0-26 16,0 0-38-16,0 0-34 0,0 0-44 0,0 1-41 15,3-1-37-15</inkml:trace>
  <inkml:trace contextRef="#ctx0" brushRef="#br0" timeOffset="25359.9">20012 4242 194 0,'0'0'85'0,"0"0"28"15,0 0 27-15,0 0 22 0,0 0 20 0,4 7-11 16,-2 0 6-16,-2-7-7 0,3 4-12 0,-3-4-18 15,2 5-20-15,-2-5-16 0,0 0-21 0,0 0-7 16,0 0-23-16,4 3-16 0,-4-3-19 0,3 4-10 16,2 0-9-16,-1 0-5 0,1-1-2 15,-3 3-1-15,1 0-2 0,-2 1-1 0,-2 4 5 16,2 3 0-16,2 0 2 0,-1 4-1 0,1 3 2 16,-1 4-3-16,0 8 2 0,2 4 0 0,-1 4 1 15,1 6-1-15,-3 0 2 0,0 3-1 0,-1-1-1 16,0 0 2-16,1 0 0 0,-1-4 3 0,0-5-1 15,0-2 1-15,-2-6 0 0,2-6 0 0,0-3 1 16,0-3-1-16,0-1 3 0,0-4-3 16,0-5 0-16,0 1 0 0,0-11-2 0,0 0 4 15,0 0-1-15,0 0 2 0,0 0 0 0,0 0 2 16,0 0 4-16,0 0-2 0,0 0 2 0,0 0-16 16,0 0-26-16,0 0-29 0,0 0-36 0,3 3-36 15,1-3-29-15,1-1-40 0,1-1-46 16</inkml:trace>
  <inkml:trace contextRef="#ctx0" brushRef="#br0" timeOffset="25827.9">21272 4476 228 0,'5'-8'71'0,"-1"1"20"0,1 2 22 0,-5 5 17 16,1-6 20-16,-1 6-2 0,0-7-2 0,1 0-1 16,-1 7-2-16,0-4-5 0,0 4-15 15,0-6-10-15,0 6-20 0,0 0-15 0,0 0-16 16,0 0-18-16,-2-3-19 0,2 3-15 0,0 0-13 15,0 0-5-15,-2-1-3 0,-3 3-6 0,2 1-6 16,-2 1 2-16,3 4 5 0,-3 6-1 0,1 4 2 16,1 2-4-16,0 3 2 0,2 1 7 15,1 1 6-15,0 1 0 0,-3 5-3 0,3 3 10 16,-1 4 9-16,1-2 4 0,-1 1 1 0,1 0-4 16,1 1 2-16,-1 0 1 0,0-1-2 0,0 0-7 15,0-2-7-15,0-5 2 0,0-3 2 0,-1 1 23 16,2-4-3-16,-2-2 0 0,-1-2 1 0,1-2 1 15,1-2-1-15,-2-3-2 0,1-1-2 0,0-3-18 16,1-9 0-16,0 0 0 0,0 0-2 0,0 0 3 16,0 0 0-16,0 0-2 0,0 0-13 15,0 0-15-15,0 0-19 0,0 0-16 0,4 7-44 0,0-6-71 16,0 2-65-16</inkml:trace>
  <inkml:trace contextRef="#ctx0" brushRef="#br0" timeOffset="26186.32">22039 4596 387 0,'0'-11'131'0,"0"4"28"0,0 7 27 0,2-8 22 15,0 0 13-15,0 1-29 0,-1 1-26 0,1-2-25 16,-1 0-19-16,-1 8-20 0,4-6-26 0,-4 6-18 16,3-8-11-16,2 1-14 0,-1-1-4 0,1 1-8 15,1 1-8-15,-2-1-9 0,1 1-4 0,1 1-6 16,1 0-8-16,-1 0-4 0,-1 1-8 0,-1 0-3 15,2 1-10-15,-6 3-9 0,0 0-11 0,0 0-9 16,0 0-10-16,0 0-9 0,0 0-12 0,0 0-13 16,0 0-8-16,0 0-6 15,0 0-10-15,7-1-4 0,1 1-4 0,2 0-4 16</inkml:trace>
  <inkml:trace contextRef="#ctx0" brushRef="#br0" timeOffset="26477.97">22361 4420 254 0,'0'0'91'0,"0"0"28"0,0 0 27 0,0 0 21 16,0 0 18-16,0 0-13 0,0 0-10 0,0 0-22 15,0 0-27-15,0 0-28 0,7 2-30 0,-4 2-22 16,-3 3-21-16,-2 1-12 0,-2 5-8 0,-1 5-3 16,-4 4-4-16,0 6 3 0,-1 4 3 15,3 8 1-15,1 4 9 0,-2 3 20 0,3 3-1 0,-2 2 1 16,3-2 2-16,-2 0 3 0,-3 4 26 15,4 0 7-15,-2-2 6 0,2-3-14 0,1-8 4 16,1-4-2-16,-1-2 2 0,-1-4-1 0,2-1-29 16,0-6-8-16,3-5-13 0,0-5-2 0,-1-4-1 15,2-2 3-15,-1-8 2 0,0 0 0 0,0 0-1 16,0 0 5-16,0 0-7 0,0 0-7 0,0 0-16 16,4 6-14-16,-1-5-20 0,3-1-21 15,1-1-52-15,0-5-101 0</inkml:trace>
  <inkml:trace contextRef="#ctx0" brushRef="#br0" timeOffset="27211.52">23684 4421 374 0,'-2'-8'83'0,"2"8"12"0,0 0 4 16,0 0 6-16,2-6 7 0,0 2-13 15,4 0-13-15,5 3-6 0,4 1-5 0,8 3-4 16,6 1 3-16,5 0 1 0,6 1-2 0,0 0-4 16,2-1-4-16,2 0-9 0,1-1-14 0,1 0-4 15,-3-1 7-15,-5-2 5 0,-4 0 2 16,-4 0-1-16,-7-1 9 0,-4 0 10 0,-4-2 14 15,-15 3 8-15,0 0-6 0,0 0 2 0,0 0 0 16,0 0-2-16,0 0-10 0,0 0-12 0,0 0-12 16,0 0-12-16,0 0-9 0,0 0-14 0,0 0-10 15,4 3-6-15,-2-2-6 0,-3 1-5 0,-2 2-4 16,-2 2-2-16,-4 4-1 0,1 6 0 0,-1 7 3 16,-2 8 0-16,0 9 1 0,5 1 3 0,-2 6 2 15,0 5 2-15,-3 6 3 0,2 3 0 0,-2 1-1 16,0-1 1-16,1-4 3 0,0-3 0 15,0-7 1-15,1-1 1 0,1-1-4 0,0-4 2 0,1-4-1 16,0-2 0-16,0-3-1 0,0-5 2 16,3-2-2-16,-2-3-1 0,2 0 3 15,2-6 0-15,-1-4 0 0,0-2-2 0,3-10 1 16,0 0 0-16,0 0 3 0,0 0 3 0,0 0-1 16,0 0 3-16,0 0 3 0,0 0 1 0,0 0 2 15,0 0 2-15,0 0 7 0,0 0 2 0,0 0 1 16,0 0 1-16,0 0-1 0,0 0 2 0,-4 2-2 15,-2-2-3-15,3-1-7 0,-1 0-6 16,4 1-7-16,-7-3 0 0,-4 0-2 0,-8 2-3 16,-5 0 0-16,-7-2 1 0,-4 1-1 0,-8 5 3 0,-5 0 3 15,-6 0-3-15,-4-1-13 0,-4 0-34 16,0-2-38-16,0 0-49 0,2-7-39 0,0 3-74 16,4-3-111-16</inkml:trace>
  <inkml:trace contextRef="#ctx0" brushRef="#br1" timeOffset="32243.35">18923 3487 229 0,'-5'-13'125'0,"2"4"26"0,3 9 25 16,0 0 20-16,-3-10 14 0,3 10-24 0,0 0-16 16,0 0-16-16,0 0-21 0,0 0-20 0,0 0-15 15,0 0-16-15,0 0-6 0,0 0-9 0,0 0-5 16,0 0-7-16,0 0-10 0,0 0-6 0,0 0-5 16,0 0-3-16,0 0-7 0,0 0-4 0,0 0-9 15,0 0-1-15,0 0-2 0,0 0 2 0,0 0-7 16,0 0-4-16,0 0-4 0,0 0 0 0,-3 0-1 15,4 2-1-15,0 3-2 0,0 4 1 0,-2 3-1 16,1 6 4-16,0 3 2 0,-1 5 0 0,0 3 1 16,1 6 0-16,-2-4 1 15,0 2-1-15,0 2 2 0,0 2 0 0,0-1-2 0,1 1-1 16,-1-3 0-16,-2 2-1 0,0 0 5 16,1-1-2-16,0 0 1 0,-3 1-5 0,2-3 4 15,0 0 1-15,-3 0 0 0,0 0 1 0,-1 3-2 16,0-2 5-16,1-3-3 0,-1 1 2 0,2 0 2 15,-1 3-1-15,0 4 3 0,-2 4 0 0,3 5 10 16,-1 0-6-16,1 1 3 0,0 1 2 0,-2 2-2 16,2 2 0-16,-1 4-3 0,1-5-1 0,0-2-11 15,1-6 0-15,0-3-1 0,1-1 2 0,0-2 0 16,-1-2-1-16,-1-1 5 0,3-2 3 16,-1-2 3-16,-1-1 1 0,1 0 1 0,-1 2-1 15,-1-1 0-15,-2 1 2 0,4-2-3 0,-3 1-6 16,2-2-2-16,1 0 2 0,-2 0 3 0,2-1 1 15,-1-1 5-15,0 0 7 0,1-2 7 0,-1 0 2 16,2-1 1-16,-1-3-5 0,0 0-3 16,1 0-4-16,-1 1-1 0,-2-1-9 0,3-1-8 15,-1 0-1-15,1 0 2 0,-2 1 12 0,0 0 3 16,-1 4 11-16,1 0-3 0,-1 2 0 0,1-3 1 16,-1 1 2-16,0 1 0 0,1 2-13 15,1-4-3-15,-2 0-9 0,0 1-1 0,3-2-1 16,-1 2 2-16,1 2-4 0,0 1-1 0,0-3 3 15,1-1 0-15,0-4 0 0,0-2 0 0,1-1 2 0,1-3-3 16,0-2 2-16,0-13 0 0,0 0 1 16,0 0 4-16,0 0 2 0,0 0 5 0,0 0 1 15,0 0 1-15,0 0 1 0,0 0 0 0,0 0 1 16,0 0-5-16,0 0-2 0,0 0-3 0,0 0-1 16,0 0-3-16,0 0 2 0,0 0 1 0,0 0 0 15,0 0 5-15,0 0 4 0,0 0 2 0,0 0 3 16,0 0 7-16,0 0 3 0,0 0 2 0,0 0 4 15,0 0-2-15,0 0-5 0,0 0 1 0,0 0-2 16,0 0-2-16,0 0-5 0,0 0-5 16,0 0-2-16,0 0-4 0,0 0 1 15,0 0-4-15,0 0 0 0,0 0-3 0,0 0 0 16,0 0 3-16,0 0-5 0,0 0-2 0,0 0-10 16,0 0-10-16,0 0-14 0,0 4-28 0,1-7-40 15,0-3-48-15,-1 1-52 0,1-4-58 0,-2-3-70 16</inkml:trace>
  <inkml:trace contextRef="#ctx0" brushRef="#br1" timeOffset="34248.82">1150 7767 340 0,'-4'-8'117'0,"4"8"15"0,0 0 16 0,0 0 19 0,0 0 12 16,0 0-37-16,0 0-28 0,0 0-23 0,0 0-21 15,-6-1-16-15,2 0-20 0,1 4-19 16,2 4-11-16,1 1-8 0,0 7-1 0,0 2-2 15,1 5 2-15,1 2 4 0,-1 3 2 0,3-1 4 16,-2 0 4-16,0 0 10 0,0 0 8 0,-1 1 7 16,0-4 15-16,-2-1 1 0,-2-3 5 0,1 1-4 15,-1 0-6-15,-1-2-4 0,0-4-7 16,-1 1-7-16,0-4-15 0,5-11-1 16,0 0-3-16,0 0 1 0,0 0 3 0,0 0-5 0,0 0 0 15,-5 3-2-15,-1-5-2 0,3-3 0 16,-2-2-7-16,1-8-5 0,2-4-5 0,1-8-4 0,1 0 0 15,2-5 5-15,2-2 10 0,2 4-3 0,3 1 8 16,1-1 2-16,4 1 2 0,3-1 2 16,0 3-2-16,3 6-6 0,0 2-8 0,3 5 0 15,-1 2-1-15,1 3 0 0,-1 2 3 0,0 3 1 16,1 6 0-16,-3 2 3 0,-1 3-1 0,-2 2 4 16,-2 4 5-16,-4 2 0 0,-2 1 3 0,-2 3 6 15,-3 1 3-15,-3 2 2 0,-3-2 1 0,-3 3 0 16,-2-1 3-16,-4 2-1 0,0-3 2 0,-1-1 2 15,-4-1 0-15,3-3-3 0,-2-1 0 16,3-3-3-16,-1-2-2 0,2-4-2 0,1-3-9 0,0-2-2 16,2-2-3-16,8 1 4 0,-4-4-2 15,1-2 5-15,2-3-1 0,1-3 5 16,0 0 6-16,2 1 1 0,1-3 3 0,3 2-2 16,1-3-2-16,3-2-15 0,0 0-27 0,6-1-36 15,-1 1-36-15,4 2-39 0,1 0-48 0,2-1-65 16</inkml:trace>
  <inkml:trace contextRef="#ctx0" brushRef="#br1" timeOffset="34888.35">1712 7940 445 0,'0'0'104'0,"0"0"19"16,0 0 27-16,-5 5 20 0,5-5 15 0,-3 3-25 16,3-3-24-16,0 0-20 0,0 0-14 0,0 0-17 15,1 3-27-15,1 0-17 0,-2-3-16 0,0 0-5 16,0 0-4-16,0 0-1 0,4 3-1 0,-4-3 6 16,3 2 8-16,-3-2 8 0,0 0 9 0,0 0 6 15,4 0 11-15,-4 0 7 0,4-2 8 16,3 0 0-16,-7 2-4 0,0 0-11 0,0 0-9 15,4-2-10-15,-4 2-11 0,0 0-12 0,0 0-13 16,0 0-10-16,0 0-4 0,0 0-3 16,0 0-2-16,0 0-1 0,0 0-5 0,0 0-1 15,0 0 4-15,-2-2 1 0,-2 3 1 0,1-1 4 16,-1 1 1-16,0 1 2 0,4-2 5 0,0 0 1 16,0 0 0-16,0 0 0 0,0 0 0 0,0 0 0 15,0 0 3-15,0 0 1 0,0 0 2 0,0 0 6 16,0 0 5-16,0 0 2 0,0 0 3 0,0 0 4 15,0 0 1-15,2-1 0 0,-1 2 2 0,-1-3-3 16,4 2-7-16,3-8 3 0,1-1-7 0,4-4-2 16,0-4-3-16,0 0-3 0,3-5-9 15,-6 1-2-15,2-3-3 0,0 3-3 0,-3 1 2 16,0 0-2-16,-2 3-3 0,-2 2-1 0,-2 5 2 16,-3-1-3-16,-2 6 3 0,-3 0-4 0,-3 4-2 15,-1 1-1-15,0 0 2 0,-4 3 0 0,0 2 2 16,-5 2 1-16,-5 3 4 0,1 4 3 15,-4 2 0-15,0 3-1 0,0 1 3 0,-2 3 1 16,3 3 1-16,0-1 1 0,4 0-3 0,2-1 0 16,5-2 5-16,5 2-1 0,1-5 1 0,5 1 0 15,4 0 1-15,2-3 4 0,4 1 9 0,1-2 7 16,3-1 3-16,1 2 3 0,3-1 1 0,1-2 3 16,3-1 2-16,0-3-4 0,3-2-5 15,2 0-10-15,-1-7-12 0,4-3-26 0,3-2-38 16,1-4-33-16,1-3-45 0,5-4-69 0,-2 0-63 15,1-1-45-15</inkml:trace>
  <inkml:trace contextRef="#ctx0" brushRef="#br1" timeOffset="35246.44">2392 7364 692 0,'-9'-9'132'0,"3"1"22"0,6 8 17 15,-4-7 16-15,-2 2 11 0,1 0-43 0,1 2-29 16,4 3-16-16,-5-3-23 0,5 3-24 0,-6 0-17 16,1 1-17-16,-1 2-10 0,0 3-17 0,-4 3-7 15,2 2-8-15,-2 3-3 0,-1 4 1 0,1 4-3 16,0 5 2-16,-5 13 36 0,-1 7 1 0,-1 3 6 15,2 2 4-15,1 4 6 0,1 0 1 0,1 5 13 16,3-1 2-16,2-3-31 0,3-2 5 0,5-7-1 16,4-5 1-16,3-2 3 0,2-3 8 0,0-1-1 15,5-2-2-15,1-4-1 0,-1-3-4 16,2-2 3-16,-1-4-1 0,3-6-5 0,-1-2-20 16,1-4-18-16,1-2-24 0,-1-4-25 0,-1-4-32 15,0-3-56-15,0 0-63 0,2-5-92 0</inkml:trace>
  <inkml:trace contextRef="#ctx0" brushRef="#br1" timeOffset="35694.47">2920 7618 582 0,'0'0'137'0,"0"0"28"0,0 0 21 0,-2-6 13 16,-1 1 11-16,-3 2-38 0,2 2-29 0,-4 0-28 15,2 1-29-15,-2 1-31 0,0 0-23 0,-2 4-13 16,0 3-11-16,-2 2-5 0,-4 1-6 16,-4 3-1-16,-5 3 1 0,1 1 3 0,-6 0 4 15,-2 4 3-15,-1-2 0 0,2 0-1 0,4-5 0 16,3 0 1-16,5-4-3 0,19-11-1 0,-14 9-3 16,14-9-7-16,0 0-4 0,-4 7-1 0,0-2-3 15,8-2-2-15,2-2 1 0,4 0 14 16,4 1 16-16,1-1 18 0,2-1 16 0,2 1 9 15,1-1 14-15,-2-1 8 0,4 0 3 0,2 1-11 16,1-2-13-16,1 0-17 0,-2-1-12 0,1-3-13 16,-4 1-29-16,2 0-37 0,0-1-30 15,-2-1-45-15,0 0-67 0,-2-2-67 0,-3 0-75 16</inkml:trace>
  <inkml:trace contextRef="#ctx0" brushRef="#br1" timeOffset="35974.01">2879 7561 1026 0,'-4'-9'182'0,"-2"2"28"0,6 7 26 16,0 0 21-16,0 0 12 0,0 0-55 0,0 0-45 15,0 0-36-15,0 0-27 0,0 0-27 0,-5-1-28 16,1 2-22-16,1 2-17 0,0 2-9 0,0 5 0 16,-1 6-3-16,3 6-5 0,-1 5-2 0,1 4 4 15,1 4 0-15,0-3 6 0,2 3-2 16,-1 2-1-16,1-1 1 0,2-2-1 0,-1-3 3 15,-2-2-1-15,1-4 0 0,-1-2-3 16,0-2 2-16,-1-3 2 0,-1-2-3 0,1-2 2 16,-1-1-1-16,1-2 1 0,0-11 0 0,0 0 1 15,0 0-1-15,0 0-2 0,0 0-2 0,0 0-10 16,0 0-17-16,0 0-15 0,0 0-16 0,0 0-20 16,0 0-23-16,0 0-26 0,0 0-26 0,0 0-25 15,1-7-43-15</inkml:trace>
  <inkml:trace contextRef="#ctx0" brushRef="#br1" timeOffset="36343.78">3026 7258 595 0,'-7'-14'193'0,"2"1"21"0,5 13 22 0,-4-10 20 16,4 10 11-16,0 0-81 0,0 0-49 0,0 0-20 15,1-2-18-15,4 7-18 0,4 7-12 0,7 7-17 16,1 7-1-16,9 9-10 0,3 8-1 0,5 7-3 15,3 5-9-15,3 7-1 0,-5 0-7 0,0 0-3 16,-6-3-12-16,-4-3 2 0,-8-4-2 0,-9-3-7 16,-8-2 5-16,-6-2 3 15,-7-1-5-15,-8 0 2 0,-3-3 6 0,-2-1-1 16,-4 1 18-16,-3 0 9 0,-3 0 3 0,-1-2 17 16,-2 0 17-16,-2-3 2 0,1-5-2 0,4-2-1 15,-2-1-16-15,3-3-7 0,4-1-3 0,2-5-21 16,3-2-17-16,5-3-2 0,7-6-4 0,2 0 2 15,12-8 2-15,-8 6 12 0,8-6 7 0,0 0 12 16,0 0 8-16,0 0 4 0,0 0 4 0,0 0-1 16,0 0-1-16,0 0-9 0,0 0-10 0,0 0-9 15,0 0-9-15,0 0-14 0,-3 1-23 0,3-2-29 16,3-2-47-16,0-1-54 0,0-3-67 0,3-4-83 16</inkml:trace>
  <inkml:trace contextRef="#ctx0" brushRef="#br1" timeOffset="39673.54">19144 5614 71 0,'-4'-7'24'0,"0"1"-3"0,-1 1 3 0,-3 1 0 16,3-2 5-16,-1 3-7 0,-1 0-1 0,7 3 6 15,-7-2 10-15,-1 1 10 0,0-1 8 0,-1 1 12 16,9 1 5-16,0 0 3 0,-7-2 7 0,7 2 7 16,0 0 1-16,0 0 8 0,-7-1-5 0,1 0-5 15,6 1-3-15,0 0-4 0,0 0-9 0,-7 1-10 16,7-1-11-16,0 0-9 0,0 0 1 0,0 0-2 15,0 0-9-15,0 0 5 0,-1 3-3 16,1 0 0-16,4-2 0 0,0 3-7 16,2-1-2-16,2-1 5 0,2 2 8 0,6-1 2 15,7 1 11-15,8-1-6 0,3-1 7 0,8 1 9 16,9 0 0-16,9 3-5 0,7 0-5 0,6 1-7 16,6 1-7-16,7 0 1 0,3 2-5 0,-1 0-5 15,3 1-1-15,0 1-3 0,2 0-1 0,0 0-1 16,5 1-3-16,2-1 2 0,5 2 8 0,0 0 5 15,3 1 0-15,5-1 2 0,0 2 12 0,4-1-3 16,-2 0-3-16,-1-1-2 0,-5 1-10 0,-5-1-6 16,-5-1-5-16,-3 0 0 0,-9-2-14 0,-6 0 4 15,-7-1-1-15,-8-2 1 0,-4 1-5 16,-5-2 0-16,-4-3 2 0,-2 2 0 0,-3-1 2 16,-4-2 9-16,0 1 5 0,0-1 0 0,0-2 4 15,2 1 3-15,0-1 2 0,1 1-1 0,1 0-2 16,-1-1-8-16,2 1-3 0,3 0-6 15,2 0 1-15,-1-1-7 0,-2 1-2 0,0 1 0 16,-3-1-1-16,0 0-2 0,0 2-2 0,0-1 2 16,1-1 0-16,-5 3 0 0,-1-1 0 0,0 0-1 15,0 1 1-15,-2 0 0 0,-1 0 1 16,-1 0 1-16,0-2-1 0,-4 1 3 0,1 0 0 0,-2-2 5 16,2 2-2-16,-4-3 0 0,1 2 0 15,-4-2 2-15,0 2-1 0,-1-2-2 0,-5 1-2 16,-4-1-4-16,-3 1 2 0,-2-1-2 0,-3-1 1 15,-1 1-1-15,-10-1 1 0,0 0-1 0,7 0 5 16,-7 0 2-16,0 0 0 0,0 0 1 0,0 0 0 16,0 0 2-16,0 0 0 0,0 0 0 0,0 0 0 15,0 0-1-15,0 0-1 0,0 0 1 0,0 0-2 16,0 0 1-16,0 0-2 0,0 0 2 0,0 0-1 16,0 0 2-16,0 0-1 0,0 0 1 0,0 0-1 15,0 0 0-15,0 0 0 0,0 0 1 0,0 0-1 16,0 0 0-16,0 0 0 0,0 0-1 0,0 0-2 15,0 0 2-15,0 0-1 16,0 0 0-16,0 0-2 0,0 0-3 0,0 0 1 16,0 0-1-16,0 0 0 0,0 0 1 0,0 0-1 15,-2 0-2-15,2 0-1 0,0 0 1 0,0 0 1 16,0 0-1-16,0 0-1 0,0 0-2 0,0 0-3 16,0 0 0-16,0 0-2 0,0 0 2 0,0 0-4 15,0 0-3-15,0 0-2 0,0 0 1 0,0 0-1 16,0 0 1-16,0 0-5 0,0 0-4 0,0 0-2 15,0 0-5-15,0 0-8 0,0 0-11 0,0 0-11 16,0 0-12-16,0 0-9 0,0 0-18 0,0-4-40 16,0 4-44-16,0 0-57 0,-2-3-57 0,-1 0-59 15</inkml:trace>
  <inkml:trace contextRef="#ctx0" brushRef="#br1" timeOffset="44309.56">708 15479 0 0,'0'0'0'0,"0"0"45"0,6-15-34 0,-1 4 16 16,-5 11 19-16,1-8 19 0,-1 8 20 15,0 0 20-15,0 0 19 0,0 0 18 16,1-7 6-16,-1 7-1 0,0 0-5 0,0 0-8 16,0 0-11-16,0 0-10 0,1-6-11 0,-1 6-9 15,0 0-12-15,0 0-9 0,0 0-7 0,0-4-8 16,0 4-6-16,0 0-10 0,0 0-7 0,0 0-9 15,0 0-6-15,0 0-7 0,0 0-5 0,0 0-7 16,0 0-8-16,0 0-8 0,0 0-16 0,0 0-21 16,0 0-21-16,0 0-31 0,0 0-32 0,0 0-29 15,0 0-33-15,0 0-36 0</inkml:trace>
  <inkml:trace contextRef="#ctx0" brushRef="#br2" timeOffset="47727.02">6857 5849 223 0,'-9'-5'82'0,"2"3"7"0,7 2 11 0,0 0 6 16,0 0 3-16,0 0-41 0,-7 2-17 0,0 2-12 16,-1 1-6-16,2 4 5 0,-1 2-4 0,-1 4-4 15,0 1 7-15,-2 2-2 0,1 3-1 16,-5 6 1-16,-1 0 8 0,-2 4 8 15,-1 1-6-15,0 5-1 0,-2 9 18 0,-3 6 11 16,-2 5 4-16,0 4 1 0,-2 5-12 0,0 4-1 16,0 3 30-16,-1 1 3 0,0 0-28 0,0-2-6 15,1-8-2-15,2-2 15 0,0-3 17 0,3-6-22 16,0-6-31-16,3-7-4 0,4-7-1 0,0 1-1 16,2 2 0-16,-2 3-4 0,2-1-5 0,2-2 5 15,1-4 2-15,1 0-1 0,0 1 2 0,-1 2-1 16,1-1-2-16,-1-2-10 0,1-5-14 0,2-8-3 15,2-2-1-15,0-2 0 0,0-1-2 0,2-1 1 16,-1-4 2-16,4-9-6 0,0 0 2 16,-5 8-1-16,5-8 1 0,-4 6 0 0,4-6 1 15,0 0-1-15,0 0-1 0,0 0 2 0,0 0-2 16,0 0 2-16,0 0-1 0,0 0 2 0,-1 7-2 16,-1-1 1-16,0 1 1 0,0 3 2 0,-2 0 0 15,0 2 0-15,-1 1-1 0,-2 1 0 16,3-1 0-16,-1 1 1 0,-1 0-1 0,1 0-4 15,-2 1 3-15,-1-1-2 0,-2-3 2 0,0 1-1 16,1-1 3-16,1-3-2 0,1 2-2 0,7-10 3 16,-8 7-3-16,8-7 4 0,0 0 1 0,0 0 1 15,0 0-2-15,0 0 1 0,0 0-1 16,0 0-10-16,0 0-8 0,0 0-18 0,0 0-24 16,-6 1-26-16,2-3-35 0,4-6-33 0,0-6-127 15</inkml:trace>
  <inkml:trace contextRef="#ctx0" brushRef="#br2" timeOffset="48278.52">5738 6358 302 0,'-6'-8'116'0,"0"0"24"16,2 2 27-16,4 6 24 0,0 0 18 0,0 0-17 15,-4-6-19-15,4 6-12 0,0 0-10 0,-2-8-12 16,1 1-16-16,1 2-13 0,1 0-8 0,1-2-6 15,2 0-4-15,-2 0-10 0,3 1-4 16,1-1-10-16,-2 2-13 0,5-1-11 0,-2 0-12 0,0 1-8 16,2 1-11-16,-1 0-7 0,1 0-9 15,2 1-1-15,0-1 2 0,2 4-2 0,2-2 0 16,-4 3-2-16,-1 0 1 0,0 2-9 0,-1 1-3 16,-1-1-7-16,-3 2-9 0,1 2-8 0,-3 0-4 15,-3 2-2-15,-3 2 0 0,-1 4 9 0,-1 3 6 16,0 1 2-16,-4 4 7 0,-1 3 15 0,-1 1 4 15,-3 2 2-15,0 3 4 0,-1 0-1 0,-1-1-4 16,1-3 3-16,-1-2 2 0,1-4-4 16,2-3 4-16,2-2-1 0,1-2-2 0,1-4-1 0,9-11 1 15,0 0 4-15,0 0-3 0,0 0 0 16,0 0-3-16,0 0 1 0,0 0 5 16,0 0 6-16,0 6 6 0,0-2 6 0,4-3 6 15,5-2 4-15,1-1 5 0,2-1-2 0,7 0 0 16,3-3-9-16,3 0-15 0,7-1-23 0,-2 0-35 15,2-1-37-15,0-1-45 0,2-1-45 0,1 0-71 16,-2-3-50-16</inkml:trace>
  <inkml:trace contextRef="#ctx0" brushRef="#br2" timeOffset="48693.09">6140 6110 760 0,'-17'-12'170'0,"0"3"18"15,2-1 25-15,-1 2 22 0,-2 1 14 0,0 1-65 16,2-1-41-16,-2 2-33 0,-1 0-17 0,0 0-15 16,-1 2-28-16,0 0-22 0,0 1-11 0,-1 1-10 15,4 2-5-15,-2 0-2 0,-1 4-3 0,0 1-4 16,-3 4 2-16,-4 3 1 0,0 2-3 0,-1 5 3 16,-4 3-3-16,1 5 1 0,0 7 3 15,-1 3 0-15,2 1-1 0,2 2-4 0,3 2-2 16,5 0-3-16,3 2 2 0,4 0 0 0,4-4-6 15,3 0-3-15,4-6-3 0,5 0 5 16,4-1-2-16,2-2-1 0,3-3 2 0,5-3 1 16,1-3 1-16,5-2 4 0,2-1 3 0,5-4 1 15,0-4 2-15,1-2 4 0,2-4 0 0,1-4 1 16,2-1 5-16,-2-4-1 0,3-2 8 0,0-1 23 16,-1-2 30-16,-4-4 14 0,0 0 18 0,-3-2 21 15,0-4 21-15,-3-1 15 0,-2-2 3 0,-2-2-4 16,0-2-16-16,-4-2 1 0,-2-5-16 0,2-3-20 15,-4-4-22-15,0-3-9 0,-3 1-11 0,0 0-28 16,-8-1-22-16,2 2-27 0,-4-2-22 0,-6 3-27 16,0 1-41-16,-6 5-57 0,-7 6-40 0,-6 2-54 15,-9 3-56-15,-5 4-90 0</inkml:trace>
  <inkml:trace contextRef="#ctx0" brushRef="#br2" timeOffset="50261.62">20167 3634 141 0,'8'-20'38'0,"-1"0"7"16,1 1 12-16,-1 3 6 0,1 1 9 0,-2-1-2 15,0 2 12-15,2 1 11 0,-3 1 19 0,1 2 14 16,-1 0 5-16,-1 1 6 0,2 1 8 0,-3 1-3 16,0 1-7-16,-3 6-19 0,0 0-21 0,1-6-19 15,-1 6-17-15,0 0-11 16,1-6-15-16,-1 6-10 0,0 0-12 0,0 0-5 16,-2-5-6-16,-2 2-3 0,-1-1-1 0,5 4-3 15,-4-2-2-15,4 2 1 0,0 0-4 0,0 0-2 16,-6 0-7-16,1 1-12 0,0 2-1 0,0 1 2 15,-1 2 0-15,0 1 0 0,3 0 2 0,1 0 1 16,-1 2 6-16,2-1 12 0,-1-2 1 0,0 0 0 16,2 0-1-16,0 1 2 0,0 1-1 0,0 6 6 15,-1 2 0-15,-1 4-3 0,2 3 0 0,-4 6 1 16,0 7 2-16,0 3 0 0,0 7-1 0,0 3 0 16,-2 4-1-16,1 2 3 0,1 1 3 0,-2 4-1 15,0 0-1-15,3 0 1 0,0 2 1 16,-3 4 4-16,1 4-1 0,-1 1 0 0,0 6 8 15,-1-1 3-15,-2-1-1 0,0-1 0 0,0 3 5 16,0-1-4-16,-1-5 2 0,1-1 1 0,-2-4-2 16,1-5-3-16,-2-1 6 0,0 0 5 0,-2 3 9 15,0-1 11-15,0-2 5 0,0 0 14 16,0 0-9-16,-2-2 10 0,3-2-8 0,-2-2-4 16,5-5-13-16,1-2-8 0,1-3-2 0,1-1 16 15,-1-2 1-15,2-3-8 0,0-2 1 0,-1 0 0 16,2 0 1-16,0 2-6 0,-1 3-1 0,-1 2-23 15,2 3-2-15,-3 1 15 0,3 0 7 16,-1 4 0-16,-3 2 15 0,3 1 4 0,-1 0 0 16,1-1-11-16,-2-3 1 0,2-3-13 0,0-3-6 15,0-1 8-15,2-1-15 0,-5-2-2 0,4-2 12 16,1-2 2-16,-2-4 0 0,2 1 0 0,-1-2-3 16,0-2-4-16,1-1-5 0,-1-2 0 0,2 0-8 15,-1 2 9-15,-1-2-2 0,0 1-1 0,2-2 3 16,-2 0-2-16,0-1 2 0,1 0 1 0,0-1-5 15,-1-2-11-15,1-2 4 0,1-6-1 0,2-2 0 16,-2-2-2-16,3-9 2 0,0 0 2 16,0 0 6-16,0 0 7 0,0 0 8 15,0 0 6-15,0 0 4 0,0 0 4 0,0 0 0 16,0 0 1-16,0 0-1 0,0 0-7 0,0 0-11 16,0 0-3-16,0 0-3 0,0 0-4 0,0 0-7 15,0 0-12-15,0 0-18 0,0 0-19 0,0 0-22 16,0 0-30-16,0 0-31 0,0 0-30 0,0 0-35 15,1 1-34-15,3-3-32 0,2-8-41 0</inkml:trace>
  <inkml:trace contextRef="#ctx0" brushRef="#br2" timeOffset="51343.18">4732 8119 624 0,'0'0'126'0,"0"0"13"15,0 0 13-15,0 0 8 0,0 0 4 0,7 6-48 16,-5-1-35-16,-3-1-16 0,-2 4-16 16,-2 0-10-16,2 1-14 0,-2 3-6 0,3 5 5 15,2 3 7-15,2 1 1 0,4 5-3 0,-1 5-1 16,0 1 16-16,0 3 15 0,-2 2 6 0,-1 0-6 16,0-1-6-16,-1-4-4 0,-1-4 4 0,-2-3-8 15,0-4-15-15,0-3-16 0,0-7-7 0,2-11-1 16,0 0-1-16,0 0 0 0,0 0 0 0,0 0-1 15,-4 5 1-15,1-5 0 0,0-3 4 16,2-3-1-16,-1-3 1 0,1-3 3 0,-1-5 3 16,2-6 7-16,0-6-1 0,2-5-9 0,2 0 5 15,2-4-2-15,-1-2-2 0,1-2-6 16,3-1-4-16,0 2-9 0,3 6 1 0,2 4 5 16,-1 7-9-16,1 6-1 0,-1 2 2 0,4 6 1 15,0 3-6-15,5 3 0 0,1 4-1 0,-1 4-1 16,-3-1 0-16,-2 1 4 0,1 1 4 0,-1 0 1 15,-5 3 11-15,-3-1-1 0,0 2 3 0,-7 0 3 16,-5-2 0-16,-1 0-6 0,0 1-6 0,-1 0-2 16,-4 0-4-16,0 0 1 0,-1 2-2 0,0-2-8 15,-3-2-11-15,1 1-16 0,1 0-11 0,0 0-20 16,0-3-24-16,11-4-28 0,0 0-27 16,0 0-19-16,-6 0-52 0</inkml:trace>
  <inkml:trace contextRef="#ctx0" brushRef="#br2" timeOffset="51710.1">5181 8104 306 0,'0'0'129'0,"0"0"21"16,0 0 19-16,0 0 15 0,0 0 14 0,0 0-28 16,0 0-34-16,0 0-22 0,0 0-19 0,0 0-17 15,0 0-19-15,0 0-11 0,0 0-8 0,0 0-2 16,0 0-2-16,6 4-5 0,-1-3 3 0,-5-1 2 15,5 1 12-15,0-1 12 0,1-4 1 16,0-1-5-16,3-2 5 0,-2-2 8 0,-1 1 11 16,0-1 6-16,-6 9-4 0,0 0-6 0,0 0 2 15,0 0 3-15,0-7-11 0,-1 1-10 0,-2 3-22 16,0-1-17-16,-2 4-14 0,-2 1-15 0,-2 2-15 16,0 2-4-16,-3 2-2 0,-3 5-3 0,1 4 0 15,-2 4-2-15,1 2 4 0,-1 6 6 0,1 0 4 16,-1 3-2-16,3 1 3 0,0-3 2 0,4 2 2 15,4-4 2-15,3-3 3 0,3-4 2 0,1-2-1 16,2-3 5-16,0-2 0 0,3-3 1 0,1-1 7 16,0-1 10-16,4-3 1 0,1-1 3 15,1-1 7-15,2-4-1 0,3-2-7 16,5-3-15-16,0-3-25 0,2-3-67 0,3-3-62 16,1-4-101-16,0-3-94 0</inkml:trace>
  <inkml:trace contextRef="#ctx0" brushRef="#br2" timeOffset="51978.33">5754 7674 1151 0,'-27'0'132'0,"4"-1"18"16,0 1 18-16,5 0 14 0,2 0 1 0,5 2-55 16,2 2-31-16,-2 2-22 0,1 6-15 0,-4 4-18 15,0 6-18-15,-2 5-10 0,-2 6-2 16,-1 5-1-16,1 7 0 0,-4 7 2 0,1 5-3 15,4 2-2-15,2 2 1 0,4 1 2 0,4 1 0 16,4-2 2-16,3-1-2 0,3-4 1 0,3-5-1 16,2-3 5-16,3-5 4 0,1-3-2 0,0-3 12 15,3-8 1-15,0-5 4 0,-1-6 1 0,1-3-4 16,-1 0-1-16,0-6-4 16,2-2-19-16,0-4-33 0,1-3-45 0,2-3-71 0,3-3-73 15,3-3-124-15</inkml:trace>
  <inkml:trace contextRef="#ctx0" brushRef="#br2" timeOffset="52545.8">5886 8131 463 0,'-7'-5'140'0,"0"-2"38"16,0 2 29-16,7 5 27 0,0 0 27 15,0 0-5-15,0 0-17 0,-2-6-16 0,2 6-22 16,1-5-28-16,3 1-22 0,-1-1-24 0,5 2-22 16,2-3-32-16,7 1-20 0,2-2 23 0,2 3-58 15,1-1-11-15,-4 3-7 0,0-1-5 0,3 2-5 16,0 2 1-16,-1-1 0 0,-3 3-45 15,-5 3 37-15,-4-1 0 0,-1 1-3 0,1 0 0 16,-4 2-1-16,0 0-4 0,-2-1-9 0,-3 3-6 16,-1 1-4-16,-2 0-7 0,-1 2-10 0,-3 1-1 15,1 1 0-15,-2 1-7 0,-2 1-1 16,-6-3-2-16,-4 3-1 0,2-6-9 0,-1 0-6 0,1-2-15 16,4-4-23-16,-1 0-7 0,4 0-4 0,12-5 4 15,0 0 7-15,0 0 16 0,0 0 21 0,0 0 22 16,-2 1 33-16,2-1 30 0,2 0 28 15,4-2 17-15,6 0 17 0,0 2 9 0,2 0 5 16,4 0 0-16,0 1-3 0,2 2-4 0,0-2-7 16,-9 1 3-16,2 2-3 0,0 0 0 0,0 2-2 15,0-1 1-15,-2 1 0 0,-1-1-4 0,-4 2-6 16,-2-1-13-16,0 1-9 0,-3 0-5 0,-2 3-8 16,-2-2-1-16,-2 1-3 0,-2-1-1 0,-3 3 2 15,1 3 1-15,0-1-2 0,-5-1 4 0,1 1 2 16,-6-1-3-16,1-2-1 0,-3 1 1 0,2-2-1 15,0-1-3-15,-1-3-5 16,-1-2-15-16,5-1-20 0,-1-2-22 0,4-2-19 16,5-3-30-16,0 0-46 0,4-3-59 0,1-2-54 15</inkml:trace>
  <inkml:trace contextRef="#ctx0" brushRef="#br2" timeOffset="52843.56">6217 7732 1283 0,'-16'-4'166'0,"16"4"19"0,0 0 6 0,0 0 5 16,0 0 2-16,0 0-79 0,-7 2-41 0,4 4-28 16,7 3-18-16,9 7-13 0,7 5-7 0,7 3-3 15,6 6-4-15,2 2 4 0,5 4-1 0,-1 1 4 16,-1-2 5-16,-2 0-7 0,-2 2 0 0,-6-3 1 15,-5-2 6-15,-5-2 6 0,-7-1-1 0,-3-1 6 16,-6-2-4-16,-1 1 6 0,-4 1 3 16,-4-2-4-16,-2-1-2 0,-4 2-4 0,-1-1-2 15,-4 0-7-15,-1 0-3 0,-4 0-1 0,-2-1-4 16,-3 1-3-16,0-4-17 0,-1 0-32 0,1-5-38 16,3-2-51-16,0-2-63 0,2-5-90 0</inkml:trace>
  <inkml:trace contextRef="#ctx0" brushRef="#br2" timeOffset="55032.28">20477 5044 76 0,'-1'-8'52'0,"-1"-1"19"15,0 1 19-15,0-2 18 0,-1 2 16 0,3-1 11 16,0 1 3-16,0 0 5 0,0 8-3 0,-1-6-7 16,1 6-10-16,0 0-10 0,0 0-11 0,0 0-15 15,0 0-10-15,0 0-18 0,0 0-14 0,0 0-6 16,0 0-10-16,0 0 0 0,0 0-4 0,0 0 2 15,0 0-3-15,0 0 4 0,0 0 8 0,0 0 1 16,0 0 2-16,0 0-3 0,0 0-3 16,0 0-4-16,0 0-4 0,0 0-4 0,0 0-7 15,0 0-5-15,0 0-3 0,0 0-2 0,0 0-1 16,0 0 0-16,0 0-1 0,0 0 1 16,-4-6 0-16,4 6 1 0,-2-7-7 0,2 7 0 15,0 0 1-15,-1-7 2 0,1 7-2 0,0 0 1 16,0 0-2-16,0 0 0 0,0 0 9 0,0 0 2 15,0 0 2-15,0 0-2 0,0 0 3 0,0 0-4 16,0 0 0-16,0 0-7 0,0 0-7 0,0 0-10 16,0 4-9-16,0 5-2 0,0 7-3 0,0 5 3 15,0 5-2-15,0 8 9 0,-2 2 2 16,3 6 5-16,0 4 8 0,0 5 5 0,-1-2-2 16,-1-2-1-16,1-1 3 0,0-2-4 0,0-4 4 15,0-6 1-15,1-1 0 0,0-2-1 0,-3-1 2 16,1-5 2-16,0-7 1 0,0-3 0 0,0-5 1 15,-1-1 5-15,2-9-1 0,0 0 10 0,0 0 11 16,0 0 9-16,0 0 14 0,0 0 10 0,0 0 11 16,0 0 4-16,0 0 2 0,0 0-2 0,0 0-12 15,0 0-9-15,0 0-15 0,0 0-12 0,0 0-10 16,0 0-9-16,0 0-6 0,0 0-6 0,0 0 0 16,0 0 1-16,0 0-3 0,0 0 4 15,0 0 1-15,2 5 1 0,1-2 1 0,0-1 3 16,3-2-1-16,0-2 2 0,0-1 15 15,2 2 14-15,3-1 2 0,4 0 2 0,4 0 4 16,2 2 4-16,8 0 2 0,7 2-2 0,5-1-7 16,9 1-13-16,7 0-4 0,5 1-4 0,7 1-2 15,5-1-1-15,7 2-2 0,3 1-4 0,5 1-3 16,5 0-2-16,3 1 0 0,4 2 0 0,3-1 0 16,4 1-6-16,2 2 1 0,0-1 1 0,0 1 2 15,-2 1-3-15,-6-2-2 0,-4 0 0 0,-5 0 0 16,-5-1 3-16,-2 0 0 0,-2 1-3 15,-5-3-2-15,-1 0 5 0,-4-1-3 0,1-2 3 16,2 2 0-16,0-1-2 0,1-1 2 0,3-1 0 16,-3 0-2-16,-1-2 0 0,-1 2 4 0,2 0-4 15,-5-1-2-15,-3 2 1 0,-3-2 0 0,-3 1 1 16,-5 0-1-16,-7 0-1 0,-2 0-2 16,-3 0 3-16,-4 1 0 0,-3-2 0 0,-4 1-2 15,0-1 1-15,0 0-1 0,-2 1 1 16,2-2 2-16,0 1-1 0,4 0 0 0,2-1-1 0,-2 2 1 15,4-1-1-15,0 0 1 0,2 1-2 16,1-1-2-16,4 1 0 0,-4-2 1 0,-2 2 2 0,-8-1-4 16,-3 0 2-16,-4 0-1 0,-5-1 1 0,-5 0 3 15,-4 0-1-15,-16-2 0 0,0 0-1 16,0 0 1-16,0 0-1 0,0 0 2 0,0 0 2 16,0 0-4-16,0 0 2 0,0 0 2 0,11 1-4 15,-11-1 4-15,0 0-1 0,0 0 0 0,0 0-1 16,0 0 5-16,0 0-2 0,0 0 1 0,0 0 6 15,0 0 1-15,0 0 6 0,0 0 7 0,0 0 7 16,0 0 8-16,0 0 6 0,0 0 6 0,0 0 3 16,0 0 2-16,0 0-3 0,0 0-5 0,3-2-7 15,-1-2-13-15,-1-3-5 0,1-3-8 0,3-3-8 16,1-6-8-16,2-6-8 0,-1-6-16 16,4-4-1-16,-2-4 7 0,2 1-3 15,1 1 0-15,-2-1 2 0,-1-2-13 0,1-1-6 16,-3-4 5-16,-4 6-2 0,1 6-2 0,-2 4 3 15,0 2 1-15,-1 3-3 0,1 1 17 0,-1 2 16 16,-1 7 7-16,0 14 5 0,0 0 2 0,0 0 2 16,0 0-1-16,0 0 5 0,0 0-1 0,0 0-2 15,0 0 4-15,0 0-2 0,0 0-1 0,0 0 1 16,0 0-1-16,0 0-2 0,0 0 1 0,0 0 1 16,0 0-4-16,0 0-1 0,0 0-2 0,0 0-3 15,0 0-1-15,0 0-3 0,0 0-4 16,0 0-5-16,0 0-5 0,0 0-9 0,0 0-20 0,0 0-31 15,0 0-32-15,0 0-28 0,0 0-35 16,0 0-36-16,0 0-38 0,0 0-48 0,1-7-52 16</inkml:trace>
  <inkml:trace contextRef="#ctx0" brushRef="#br1" timeOffset="59743.65">7580 5528 849 0,'0'0'166'0,"-7"3"37"16,7-3 26-16,0 0 27 0,0 0 24 15,0 0-36-15,0 0-36 0,-7 3-33 0,7-3-18 16,0 0-31-16,0 0-24 0,0 0-23 0,0 0-21 16,0 0-13-16,-6 5-14 0,6-5-7 0,-3 4-4 15,0 0-6-15,2 2-5 0,1-6-6 0,0 0-3 16,-1 4-3-16,2 1-2 0,0 2 1 0,2 1-1 16,-1 1-4-16,3 2 5 0,0 1 3 0,0 3-2 15,3 5 0-15,1 3 0 0,4 4 0 0,-2 4-1 16,5 1 1-16,-1 4 2 0,4 3-5 0,-1 2 3 15,2 3-1-15,1 0 3 0,-1 1-1 0,4 2 1 16,-2 2-2-16,5 2 2 0,-5 4-1 16,3 1-1-16,0 2 0 0,5 3 2 0,0 3 0 15,1-1 1-15,0 1 0 0,-2-2 0 16,1-3 1-16,-2-1 2 0,1-2 0 0,0-1 0 16,0-3-3-16,-3-3 0 0,-3-3 2 0,-1 1-2 15,1 0 3-15,-1 0-1 0,0 1 0 0,1-1-2 16,-1-1 3-16,-1-1 1 0,1 3 12 0,0-4 1 15,-4 0-2-15,2-4 5 0,-3-4-1 0,-2-5 1 16,-1-3-2-16,-2-5 0 0,-3-4-12 0,0-3-2 16,-5-6 2-16,-4-10-5 0,0 0 2 15,0 0 0-15,0 0 1 0,0 0 0 0,0 0 1 16,0 0 2-16,0 0-3 0,0 0-3 0,0 0-9 16,0 0-15-16,0 0-23 0,0 0-31 0,5 3-28 15,-1-6-27-15,-1-2-37 0,0-4-40 0,-1-1-33 16,0-4-28-16</inkml:trace>
  <inkml:trace contextRef="#ctx0" brushRef="#br1" timeOffset="60344.07">8473 6168 363 0,'0'0'111'0,"0"0"32"0,-3-5 30 15,3 5 25-15,-3-5 18 0,0 1-8 0,3 4-6 16,0 0-5-16,0 0-12 0,0 0-17 0,-4-5-11 16,4 5-9-16,0 0-6 0,0 0-4 0,-3-5-11 15,3 5-10-15,0-6-5 0,1 1-12 0,3 0-11 16,1-1-16-16,2-3-14 0,5-2-18 15,3-2-16-15,6-2-13 0,2 1-15 0,0 0-4 0,1 1-7 16,0 1 0-16,0 0-3 0,0 2 3 16,1 2-3-16,-1 4 0 0,-5 2 0 0,-3 3-5 15,-1 2-6-15,-3 0 0 0,0 3-3 0,-1 1-8 16,-4 1-3-16,-1 0-2 0,-3 2-1 0,0 0-2 16,-2 0 6-16,-1 1 2 0,-1 1 0 15,-2 0 3-15,-2-1-5 0,0 0-3 0,-1 0 1 16,-3 1 8-16,-2 1 1 0,-3-2-4 0,0 1-6 15,0-4-7-15,1-2-1 0,2-1-5 16,-2 0-5-16,13-5-10 0,0 0-3 0,0 0 4 0,0 0 10 16,0 0 15-16,0 0 18 0,-5 1 18 0,3 0 14 15,3-3 17-15,4-3 3 0,3 2 2 16,1-2-2-16,0 2 1 0,4 0-2 0,0 0-6 16,3 1-6-16,-4 1-5 0,2 1-2 0,3 1-2 15,0 2 2-15,1 0-1 0,0 1 8 0,0 0 6 16,-2 3 7-16,-2 0 5 0,-3 1 4 0,-2 0 6 15,-7 0-2-15,0 1 0 0,-6 0-7 0,1-1-5 16,-3 0-8-16,-3 3-7 0,1-1 0 0,-1 3-4 16,-4 1 1-16,0 4-3 0,0 0-3 0,-6-1-2 15,-1 0-2-15,1 2-8 0,-5-5-23 16,0-2-30-16,1-1-38 0,1-4-53 0,3-5-64 0,1-2-50 16</inkml:trace>
  <inkml:trace contextRef="#ctx0" brushRef="#br1" timeOffset="60848.44">9062 6042 758 0,'4'-10'149'0,"-4"0"22"0,-1 2 27 0,-2 1 20 0,-3 0 8 15,1 1-59-15,-3 0-45 0,-1-2-19 0,-1-2-17 16,-2 1-21-16,-1 0-26 0,-1 0-17 0,1-1 4 15,0-1 5-15,-3 1 3 0,1 0 3 0,0 1 1 16,-2-1 0-16,-3 2 0 0,4 2-5 16,-4 0-12-16,-2 1-8 0,-2 3-8 0,-5 1-8 15,-4 1-1-15,-4 4-1 0,-1 2-4 0,-2 5 1 16,-1 3-2-16,-2 3-2 0,1 3 1 0,1 3 4 16,4 0-4-16,3 4 1 0,5 1-3 0,3 2 3 15,6 1-1-15,5 0 1 0,7-2 0 16,2 2-4-16,6-2 2 0,3 3 0 15,4 0 6-15,4 2-2 0,5 0 3 0,4 0 0 0,2-1-2 16,2-2 4-16,4 1-1 0,2-2-5 0,1 1-1 16,2-7 0-16,2-1-5 0,0-3-3 15,0-4 2-15,2-3-1 0,-1 0 7 0,-1-5 3 16,0-2 1-16,-2-2 3 0,1-4 5 0,-2 0 11 16,-3-2 9-16,-2-2 14 0,0-1 3 0,-3-2 21 15,-4-2 15-15,-1 1 18 0,-3-3 19 0,-3-1 9 16,-1-4-2-16,2-5-3 0,0-3-11 0,-1-9-20 15,-4-4-16-15,0-2-18 0,-3-4-16 0,1-1-21 16,-4-1-4-16,-2 1-10 0,-5 4-7 0,-5 2 0 16,-4 3-4-16,-6 7-6 0,-2 4-22 0,-8 2-16 15,-1 4-14-15,-4 1-10 0,-3 3-15 16,2 2-22-16,-3 2-32 0,-2 2-43 0,-2 4-45 16,0 2-51-16,1 7-77 0</inkml:trace>
  <inkml:trace contextRef="#ctx0" brushRef="#br1" timeOffset="63261.24">21424 3466 384 0,'6'-19'85'0,"-1"2"25"0,-1 2 21 0,-2-1 18 15,0 1 15-15,-2 0-11 0,0 0-8 0,0 0-2 16,1 2-5-16,1 0-17 0,-1 3-10 0,0-1-12 15,-1 11-12-15,0 0-15 0,0 0-14 0,0 0-11 16,0 0-12-16,0 0-9 0,0 0-11 0,0 0-8 16,0 0-4-16,0 0-4 0,0 0-6 0,0 0-3 15,0 0-6-15,1-2-11 0,1 5-2 0,-5 6-2 16,0 5 0-16,-1 4 1 0,-2 7 3 0,-1 7 3 16,-5 9 3-16,0 7 11 0,-1 5 0 0,-3 3 6 15,-2 6-2-15,3 2 3 16,-3 5-1-16,0 2 1 0,-1 4-1 0,1 3 0 15,-2-5 1-15,0 3-1 0,2 9 2 0,0 1-4 16,0 1 2-16,-1 5-1 0,2 3 2 0,0 1 0 16,0-1 0-16,2-1-1 0,1-1-2 0,-4-1 2 15,-2-4 4-15,2-4-3 0,-3-4-1 0,0-5 1 16,1-5 2-16,0-4 2 0,0 0 12 0,0-4 16 16,-1 0 5-16,4-4 19 0,5-9-1 0,-4-5 2 15,5-4-3-15,1-3-2 0,0-3-9 0,2-5-18 16,1-3-9-16,-1-4-13 0,1-4-1 0,2-1-2 15,1-1 1-15,0-1 1 0,0-1-2 16,0-2 2-16,0-1 1 0,2 1-3 0,-1-1 3 16,2-2-1-16,-1 3 1 0,-1-1 0 0,1-1 0 15,-1 2-2-15,0-1 1 0,2 2-1 0,-1-3 2 16,-2 4-1-16,1 3 2 0,-1 7 29 0,-1 3 37 16,0 3 3-16,-3 5 2 0,2 0-1 15,-4 1 0-15,0 3-2 0,-1 5-2 0,1-3-29 16,-1 2-36-16,-1-4-2 0,1 0-2 0,1-1 3 15,-1-2 5-15,1 3-1 0,1-2 4 0,-1 0 1 16,2-5-2-16,-2 0 2 0,3-4-1 0,0-5-2 16,0-4-7-16,2-4 3 0,1-3-3 0,1-2 0 15,3-10 0-15,0 0-2 0,0 0 3 0,0 0-1 16,0 0 3-16,0 0 0 0,0 0 1 16,0 0-1-16,0 0 0 0,0 0 1 0,0 0 1 15,0 0-1-15,0 0 0 0,0 0-4 0,0 0-13 16,0 0-18-16,0 0-25 0,0 0-29 0,-1 0-33 15,2-3-33-15,1-3-36 0,3-8-83 0</inkml:trace>
  <inkml:trace contextRef="#ctx0" brushRef="#br1" timeOffset="64830.03">21408 4834 245 0,'0'-10'90'0,"0"2"20"0,2 0 18 0,0 1 22 16,-2 7 17-16,3-6-24 0,0 2-10 0,-3 4-7 15,0 0-8-15,0 0-13 0,0 0-16 0,0 0-18 16,0 0-17-16,0 0-12 0,0 0-12 0,5 1-12 15,-1 0-9-15,-1 1-9 0,0 2-6 0,-1 1-2 16,0 1-4-16,0 2 3 0,-3 3-4 16,-1 1 2-16,1 3-1 0,-2-3 2 15,-1 3 2-15,0 3-1 0,0 5 6 0,0 3-2 16,0 2 2-16,0 0 0 0,0 1 2 0,2 1-1 16,-1 0 2-16,0 0-1 0,1-2-2 0,1 0 2 15,-1-4-2-15,-2-1 1 0,2-2 2 0,0 0 0 16,0 0-1-16,0 1 1 0,0 1 0 0,-2 0 1 15,0 1 2-15,1-1 1 0,-1-3 4 0,2 0 10 16,-1-1 6-16,0-1 7 0,1-4 6 0,1-2 11 16,1-12 16-16,0 0 15 0,0 0 10 0,0 0 1 15,0 0 14-15,0 0 6 0,0 0 3 16,0 0-4-16,0 0-10 0,2 6-9 0,1-2-8 16,2-1-8-16,-1-4-17 0,-4 1-11 0,5-2-9 15,1 0-6-15,-1 0-2 0,2-2-9 0,1 2-2 16,-8 2-4-16,7-2-1 0,-2 1-3 0,-5 1 2 15,5-1-3-15,-5 1-2 0,8-1 3 0,2 1 1 16,0 0 4-16,6-1 5 0,5 1 0 0,6-1 4 16,8-1 9-16,9 3 5 0,5 0 4 15,11 0-6-15,6 0-4 0,6 1-1 0,6 1-1 16,5 3-6-16,5-2-8 0,5 2-6 16,3 1-8-16,2 1 3 0,4 0-3 0,2 1 1 0,3-1-1 15,6 2 0-15,1 0 1 0,2 0-1 0,-3 1-1 16,-4-1 0-16,-4 1 1 0,-2-1-4 15,-6 0 4-15,-5-1-4 0,-4 2 2 0,-9-1 0 16,-6-1 2-16,-6-1-1 0,-5-1-1 0,-8 0 3 16,-3-2-1-16,-3-1 3 0,-5 1 1 0,-6-2-3 15,-4-1 1-15,-3-1-1 0,-4-1 3 0,-4-1-2 16,-3 1 0-16,1-1-1 0,-4-1-2 0,-3 1 5 16,-1-1-3-16,-1 1 2 0,-3-1-2 0,-1 1 1 15,-1 0-1-15,-6 1-1 0,9-1 1 0,-9 1-1 16,0 0 0-16,0 0-4 0,6-2 2 15,0 2-1-15,-6 0 4 0,7 0-3 0,0 0 1 16,-7 0-1-16,0 0 3 0,0 0 1 16,0 0 2-16,0 0 1 0,0 0-1 0,0 0 1 15,0 0 0-15,0 0 0 0,0 0 0 0,0 0 2 16,0 0-1-16,0 0 2 0,0 0 0 0,0 0 1 16,0 0 2-16,0 0 4 0,0 0-2 0,0 0 1 15,0-3 1-15,-2 1-2 0,0-1 1 0,0 0-1 16,1-1-2-16,1 4-4 0,-3-5 1 0,0-1-3 15,0-3-4-15,0-2-1 0,1-6-2 0,8-1-2 16,1-9-3-16,2-4 3 0,0-4-3 0,1-6 0 16,2-3 3-16,-1-3 0 0,1 2 0 15,-1-1 1-15,-2 3 2 0,-2 3-1 0,2 6-1 16,-5 4 2-16,1 4-2 0,-1 6-1 0,-2 4 2 16,1 3 0-16,-3 2-1 0,0 11 1 0,0 0 1 15,0 0 1-15,0 0-1 0,0 0 2 0,0 0-2 16,2-9 4-16,-2 9-1 0,0 0-3 0,0 0-1 15,0 0 3-15,0 0-2 0,0 0 1 0,0 0-2 16,0 0-2-16,0 0 1 0,0 0 0 16,0 0 1-16,0 0-6 0,0 0 2 0,0 0-8 15,0 0-12-15,0 0-14 0,0 0-21 0,0 0-29 16,0 0-35-16,0 0-45 0,0 0-84 0,0 0-103 16</inkml:trace>
  <inkml:trace contextRef="#ctx0" brushRef="#br1" timeOffset="65943.14">7423 8704 292 0,'2'-13'137'0,"1"1"27"15,1 1 27-15,3 1 15 0,-3-3 25 16,1 1-19-16,-1 0-21 0,0 1-21 0,-1-1-19 15,2 1-14-15,0 1-15 0,-2-1-12 0,0-1-22 16,0 0-21-16,1-2-19 0,0 3-22 0,0-1-11 16,0 2-27-16,0 1-34 0,-1 0-31 0,0-2-33 15,1 2-41-15,-1-2-49 0,0 1-57 0</inkml:trace>
  <inkml:trace contextRef="#ctx0" brushRef="#br1" timeOffset="66430.32">8018 8106 594 0,'0'0'71'15,"0"0"1"-15,0 0 26 0,2 1 26 0,6 6 19 16,-4 5-38-16,3 5-13 0,-1 4-6 0,5 3 5 15,-4 5-1-15,4 2-23 0,0 6-26 16,-4 0-19-16,-1-3-2 0,-4-5-10 0,0-1-3 16,-1-1-3-16,0-4 2 0,-3-1-5 0,1-3 2 15,-2-3-1-15,-1-5 2 0,4-11 0 16,0 0 0-16,0 0 2 0,0 0-3 0,0 0 5 16,0 0 1-16,0 0 2 0,0 0-2 0,0 0 2 15,-4 4 12-15,1-4 12 0,-1-5 14 0,2-5 4 16,0-7 2-16,2-5 4 0,3-6 8 0,2-2 8 15,0-3 5-15,5-2-16 0,-1 4-16 0,5-2-4 16,2 1-9-16,3 2-6 0,2 4-8 0,0 5-13 16,3 4-18-16,-2 3 2 0,1 4 1 0,-2 5-3 15,3 2 4-15,-2 6 6 0,-2 4 0 0,-1 2 4 16,-3 2 5-16,-5 1 5 0,-2-1 0 16,-3 1 5-16,-3-1-1 0,-3 2-4 0,-2-2 1 0,-3 2-4 15,-2-2-2-15,-1 1-4 0,-3 0 1 0,0 3-3 16,0 0-1-16,-2 0 0 0,1 0-14 15,-1-1-19-15,0-2-21 0,1-2-20 16,0-2-13-16,1-3-16 0,11-5-13 0,0 0-12 16,-8 1-20-16,3-5-16 0,4-4-11 0,2-3-18 15,5-3-30-15</inkml:trace>
  <inkml:trace contextRef="#ctx0" brushRef="#br1" timeOffset="66794.23">8740 8245 191 0,'0'0'92'16,"0"0"9"-16,0 0 5 0,0 0 3 0,0 0 2 15,0 0-28-15,0 0-24 0,0 0-18 0,0 0-6 16,0 0 1-16,0 0 6 0,0 0 9 0,0 0 14 16,0 0 18-16,0 0 23 0,0 0 25 0,0 0 19 15,0 0 15-15,0 0 10 0,0 1 11 0,-1-1-1 16,1-4-15-16,1-1-10 0,-1-3-23 0,2-3-19 15,0 4-24-15,-2-3-25 0,0 10-28 0,0-11-28 16,-1 3-24-16,-10 4-32 0,-2 3-15 0,-4 3-15 16,-3 5-4-16,-4 2 0 0,-3 5 0 15,-3 2 12-15,1 6 17 0,0 2 13 16,0-1 6-16,3 4 4 0,4 1 2 0,3-1 2 16,5-1 6-16,3-4-4 0,6-1 1 0,3-3 2 15,3-3 5-15,0-3 3 0,3-2 2 0,4-4 7 16,-2 0 9-16,3-1 11 0,2-2 11 0,1 0 1 15,4 1 3-15,5-4-5 0,3-1-16 0,3-2-40 16,2 0-56-16,3-5-73 0,1-3-77 0,0-2-77 16</inkml:trace>
  <inkml:trace contextRef="#ctx0" brushRef="#br1" timeOffset="67045.59">9337 7744 718 0,'-22'-10'147'0,"3"0"28"0,0 1 34 0,4 1 28 16,2 3 17-16,13 5-37 0,-9-4-38 0,9 4-24 16,0 0-31-16,-8 0-26 0,1 0-40 0,0 5-30 15,2 4-21-15,-2 7-20 0,-4 7 0 0,-2 8 1 16,-3 8 0-16,-4 8-2 0,-5 9 4 16,-1 5 5-16,0 9 0 0,-1 5 4 0,2 2-1 15,4-1 2-15,5-2-3 0,2-4 2 0,6-5 1 16,4-6 0-16,8-5 0 0,5-7 3 15,3-6 0-15,3-7-3 0,1-7-2 0,0-3-6 16,2-4-3-16,1-5-18 0,4-3-30 0,3-2-40 16,1-4-52-16,0-4-62 0,4-3-82 0</inkml:trace>
  <inkml:trace contextRef="#ctx0" brushRef="#br1" timeOffset="67444.19">9463 8253 1184 0,'-36'-10'169'0,"7"2"33"0,5 1 30 15,9 1 27-15,15 6 18 0,0 0-69 16,0 0-34-16,0 0-17 0,0 0-21 0,-6-5-30 16,8 3-30-16,5-2-25 0,1 2-20 0,4-1-10 15,2-2-7-15,3-1-8 0,0-2-7 16,6-1-11-16,2 1-6 0,-5 0-8 0,2 1-3 15,-3 0-2-15,-1 1-12 0,-2 2-13 0,-4 2-14 16,-12 2-3-16,7 4-5 0,-3 3 3 0,-5 4 6 16,-5 1 2-16,-3 3 12 0,-2 2 15 0,-3 5 18 15,-3 2 10-15,-3 3 11 0,-4 1 2 0,1 1 2 16,-4-1 1-16,0 1-1 0,0-1 2 0,-1-1-3 16,5-4-3-16,-1-2 0 0,7-4-9 15,2-2-17-15,5-2-8 0,2-4-4 0,8-9-2 0,0 6-4 16,1-2 3-16,4 1 1 0,1-3 8 15,1-2 23-15,3 1 25 0,1-1 23 0,4 0 14 16,2-1 12-16,4 0 2 0,-2-2 3 0,5-1 2 16,3 0-7-16,5-2-21 0,5-1-34 0,3-2-52 15,0-2-53-15,2-5-65 0,1 0-85 0,1-3-98 16</inkml:trace>
  <inkml:trace contextRef="#ctx0" brushRef="#br1" timeOffset="67805.39">9916 7790 800 0,'-22'-19'169'0,"3"4"36"0,7 2 39 15,3 3 33-15,9 10 18 0,0 0-53 0,0 0-39 16,0 0-20-16,0 0-30 0,-4-6-35 0,5 3-42 16,2 2-35-16,4 3-22 0,1 4-15 0,4 7-7 15,4 8-1-15,7 4-2 0,2 6 2 0,3 5-1 16,-5 5 1-16,0 7 6 0,-2 6-5 0,-1 5 1 15,-5 1 1-15,-2-1-2 0,-9-1-2 0,-7-1 5 16,-7-1 0-16,-5-5-2 0,-3-1 4 16,-4-5-1-16,0-2 2 0,-4-3 1 0,0-3 3 0,-3 0 0 15,0-5 3-15,2-2 3 0,1-1-2 16,2-4-1-16,0-1-3 0,1-3 0 0,4-4-1 16,0-1-4-16,2-1 0 0,5-2-2 0,2-3-2 15,-3-2 1-15,5-1 4 0,0-2-2 0,8-5 3 16,0 0 1-16,0 0 0 0,0 0 0 15,0 0 0-15,0 0-6 0,-8 3-13 0,8-3-20 16,0 0-37-16,-7 1-38 0,1-2-51 0,1-2-60 16,1-2-96-16</inkml:trace>
  <inkml:trace contextRef="#ctx0" brushRef="#br3" timeOffset="72845.42">8921 5043 336 0,'-10'-2'160'0,"2"-1"32"0,1 1 27 0,7 2 27 16,-8-1 20-16,8 1-25 0,-8 1-22 0,8-1-30 15,0 0-29-15,0 0-28 0,0 0-21 16,0 0-22-16,0 0-15 0,0 0-19 0,0 0-18 16,0 0-11-16,0 0-11 0,0 0-3 0,0 0-11 15,1 1-7-15,0 2-5 0,0-1-2 0,4 3 2 16,3-1-2-16,-1 2 3 0,1 2-1 0,2 0 1 16,2 3 3-16,3 2 1 0,2 2 2 0,3 4 0 15,4 1 2-15,1 3 0 0,4 4 0 16,5 2 2-16,5 4 2 0,3 4-2 0,2 3 1 15,7 0 3-15,-4 2-3 0,3-3 1 0,1 3-1 0,1 1 2 16,0 0-3-16,2 0 4 0,1-1 2 0,0 0-2 16,-2-3 2-16,1 0-1 0,2 1 7 15,0 2 0-15,3 1 5 0,-3-4-1 0,4 1-3 16,1-1-1-16,1 1 1 0,2 0 3 0,1 1-8 16,-1 1-1-16,-2 3-1 0,-2 1-4 0,-1-3 0 15,-4 2 1-15,-1 0 0 0,-4 1-4 0,-3-2 2 16,0 3 3-16,1-2 4 0,-4-2-6 0,-2-3 10 15,0-3-1-15,1 2 3 0,0 0 4 16,0 0 4-16,0-3-7 0,1-1 1 0,-3-2 8 16,-3 0-12-16,-1-3 1 0,-1-1-4 0,0 1-2 15,-2-1-6-15,-1-3 5 0,-3 2-5 16,-2 0-1-16,-3 0-1 0,1-3 2 0,-4 0 1 16,0 0-2-16,-1 0 3 0,-3-3-5 0,1 0-1 15,-3-1 2-15,1-1 2 0,-2-4-2 0,-1 0 1 16,-3 0 0-16,2-1-2 0,-1-2 2 0,-2 0 0 15,0 0 0-15,0-4 0 0,-4 0-1 0,-1-2-1 16,-5-7 1-16,0 0 1 0,5 6-1 0,-5-6 4 16,0 0-2-16,0 0 1 0,0 0 2 0,0 0-1 15,0 0 1-15,0 0-3 0,0 0 2 0,0 0-13 16,0 0-11-16,0 0-19 0,0 0-29 0,0 0-30 16,0 0-37-16,0 0-43 0,2 1-46 0,-4-6-38 15</inkml:trace>
  <inkml:trace contextRef="#ctx0" brushRef="#br3" timeOffset="73446.09">10746 5624 392 0,'3'-9'109'0,"-3"9"17"0,0 0 13 0,0 0 12 16,0 0 13-16,0 0-28 0,0 0-22 0,0 0-12 16,0 0-10-16,0 0-11 0,0 0-8 0,0 0-5 15,0 0-5-15,-1-5-8 0,-2 2-10 0,-1 1-11 16,-2 3-9-16,-1 1-6 0,-1 2-7 15,0 2-5-15,-3 4-8 0,-1 2-3 0,-3 3 1 16,0 1 3-16,0 4 1 0,-4-1 2 0,2 1 2 16,2-1-3-16,-1 0 1 0,4-3-3 0,0-1 3 15,1-2-3-15,11-13 0 0,-6 9 0 0,6-9-3 16,0 0 2-16,0 0 2 0,0 0 4 16,0 0-3-16,0 5 10 0,5-3 13 0,3-2 12 0,0-2 8 15,0 1 16-15,0-1 12 0,3-1 5 0,-2 0 4 16,1-2-4-16,2 2-13 0,-5-1-4 15,1 1 0-15,1 0-15 0,3-1-10 0,4 1-5 16,4-2-4-16,4-1-5 0,3-1-9 0,3-1-24 16,1-2-32-16,1 1-29 0,-3-2-34 0,0 1-38 15,-2 1-54-15,-4-2-62 0,-6 0-62 0</inkml:trace>
  <inkml:trace contextRef="#ctx0" brushRef="#br3" timeOffset="73742.28">10787 5586 596 0,'-4'-5'246'0,"-1"-1"35"0,5 6 32 0,0 0 27 15,0 0 16-15,0 0-82 0,0 0-57 0,0 0-50 16,0 0-33-16,0 0-34 0,0 0-30 0,0 0-32 16,-6 0-17-16,2 2-14 0,3 3-8 0,1 2-2 15,1 4-7-15,3 2 0 0,1 6 0 0,1 4 3 16,0 3 0-16,3 5 3 0,0-2 1 0,2 4 0 15,2 2 5-15,-2 0-2 0,-2-1-2 0,1-3 2 16,-2-4 0-16,0-2 0 0,-1-5-3 0,0-1 3 16,-3-5-1-16,-1-3 0 0,-3-11 2 0,0 0-1 15,1 8-6-15,-1-8-5 0,0 0-14 16,0 0-18-16,0 0-16 0,0 0-18 0,0 0-20 16,0 0-21-16,0 0-16 0,0 0-16 0,0 0-14 15,0 0-14-15,0 0-16 0,0 0-14 0,0 0-13 16,0 0-9-16,-1 1-8 0</inkml:trace>
  <inkml:trace contextRef="#ctx0" brushRef="#br3" timeOffset="74085.77">10576 5515 471 0,'-10'-6'122'16,"-1"1"21"-16,3 1 20 0,1 2 13 0,1 1 4 16,6 1-37-16,0 0-22 0,-7 0-26 0,1 2-28 15,3-1-22-15,-4 4-20 0,1 1-15 0,-2 3-1 16,-1 3-2-16,-1 3-6 0,0 2 14 0,-1 4-3 16,-1-1 1-16,2 5 0 0,-2 1 1 0,4 2-3 15,1-1-2-15,4 2-2 0,3-1-9 0,3 1 7 16,4 0-1-16,1 0 4 0,4-3 1 15,-1-3 1-15,3 1 3 0,-1-2 8 0,4-1 11 0,0-3 4 16,-1-2 5-16,-1-3-6 0,0-4 0 16,0-3 2-16,-1 0 0 0,3 1-7 0,2-3-16 15,2-3-34-15,3-2-48 0,1-3-30 0,2-1-71 16,-1-3-70-16</inkml:trace>
  <inkml:trace contextRef="#ctx0" brushRef="#br3" timeOffset="74410.45">10922 5277 544 0,'-18'-10'158'15,"7"2"33"-15,11 8 25 0,-11-7 16 0,11 7 14 16,0 0-48-16,0 0-35 0,0 0-34 0,0 0-34 16,-3-3-36-16,5 3-24 0,6 3-15 0,8 4-16 15,8 6-5-15,5 4-3 0,5 8 2 0,3 4 1 16,4 4 4-16,3 6-5 0,-4 1-2 0,-1 3 2 15,1 1 2-15,-7-1-5 0,-5-1 1 0,-8-2-2 16,-2-5 0-16,-6 1 1 0,-4-4 0 16,-4 0 4-16,-3 0-2 0,-2-2 3 0,-5-2 0 0,-2 2 7 15,-2-1 7-15,-1 1 6 0,-5-1 11 0,1-1 3 16,-2 1 2-16,-3-1 2 0,0 0-1 16,-1-1-3-16,-1 0-10 0,1-2-3 15,1 2-8-15,1-3-11 0,2 1-14 0,-1-2-21 16,0-1-18-16,1-4-22 0,5-2-21 0,0-4-23 15,5-2-29-15,-1 0-22 0,1-6-13 0,7-4-13 16,0 0-18-16,-6-2-28 0</inkml:trace>
  <inkml:trace contextRef="#ctx0" brushRef="#br3" timeOffset="75665.73">22721 2775 169 0,'-6'-20'31'0,"-1"2"4"0,-2 5 5 0,1 0 1 16,1 0-2-16,-1 3 1 0,2 1-12 16,0 3-12-16,1-1-9 0,-1 1-6 0,-2 0-2 15,3 3-2-15,-1-3 9 0,-1 1 5 0,-2 0 9 16,0-1 10-16,0-1 9 0,-3 0 14 0,0-1 2 16,0-1 16-16,-3 1 2 0,1-1 2 0,-2 1 0 15,1 0-4-15,-1-1-8 0,0 1-9 0,0-1-2 16,2 2-15-16,-1 1-6 0,2 0-7 0,0 1-7 15,4 1-2-15,0 1-1 0,9 3-2 0,0 0 0 16,0 0-1-16,0 0-4 0,0 0 1 0,0 0 0 16,0 0-6-16,0 0 0 0,-7 0-5 15,0 1-4-15,3 3-2 0,0 4 0 0,1 5-3 0,-1 3 1 16,0 10-1-16,0 9-2 0,-2 6 4 16,0 9 3-16,-1 5 0 0,-1 8 0 0,0 5-1 15,3 5 1-15,-2 4 5 0,3 2 5 0,0-3 0 16,0-3 0-16,1 0 0 0,-1-2 1 0,3-1 3 15,0-3 16-15,1 0 12 0,-2 0 0 16,2-2 26-16,0 1 24 0,-1-2 3 0,0 1-1 16,0-1 22-16,0-2-17 0,-2-2-17 0,-1 0-3 15,1-1-25-15,-2 3-26 0,0 1-1 0,-2 2 1 16,-2 5-18-16,1 0 3 0,-3 3 1 16,4 2 1-16,-3 4 12 0,1-1 4 0,-1 1 21 0,0-3-1 15,2 2-1-15,-4 0 16 0,5-3 10 16,-2-5-2-16,0 1-9 0,-1-1 12 0,4-2-17 15,0 0 0-15,-3-3-3 0,3-1-15 0,-2-5 2 16,5-4 1-16,-2-1-2 0,0-1-16 0,0-2 4 16,3-1-2-16,-4-1 9 0,1 3-5 0,3 1-9 15,-1 1 1-15,0 1 5 0,-1 3 21 0,0 1-9 16,0 1 0-16,1-1-2 0,-1 1-2 16,1-4-1-16,0-4-1 0,1-4-3 0,1-5-22 0,0-3 8 15,0-5 2-15,-3-1 6 0,4-4 2 0,-4-2 8 16,1-1 1-16,1-2 0 0,0-1 0 15,-2-2-4-15,1-3-5 0,1-1-7 16,2-2-4-16,-2-4-8 0,2-3-3 0,-4 1 0 16,4-10 1-16,0 0-1 0,0 0 3 0,0 0-5 15,0 0 2-15,0 6 0 0,0-6 2 0,0 0-1 16,0 7-1-16,0-7 0 0,0 0-1 0,0 0 3 16,0 0-1-16,0 0 2 0,0 0-3 0,0 0 1 15,0 0 1-15,0 0 0 0,0 0 0 0,0 0-1 16,0 0 1-16,0 0-7 0,0 0-2 0,0 0-8 15,0 0-12-15,0 0-21 0,0 0-24 16,0 0-34-16,3 1-42 0,0-2-50 0,1 1-77 16,-4-4-79-16</inkml:trace>
  <inkml:trace contextRef="#ctx0" brushRef="#br3" timeOffset="77233.83">22463 4993 110 0,'-3'-9'56'0,"1"-1"20"0,0 1 18 15,1 1 13-15,-2-1 14 0,2 1 4 16,1-1 1-16,1 1-4 0,-2 1-10 0,3 0-8 16,-1 0 1-16,0-1 0 0,-1 8 1 0,0 0-6 15,1-7-2-15,-1 7-4 0,0 0-2 0,0 0-7 16,0 0-11-16,0 0-11 0,0 0-8 0,0 0-11 15,0 0-8-15,0 0-9 0,0 0-9 0,0 0-8 16,0 0-6-16,0 0-7 0,0 0-5 0,1 2 1 16,1 3-3-16,-2 3 4 0,0 4-4 0,1 3 3 15,-1 4-1-15,0 2 4 0,0 5-2 16,-1 5 2-16,1 4-1 0,-2-4-2 0,0 2 6 0,1-2-2 16,-1-1 3-16,0 0-2 0,0-1 4 0,0-3-2 15,0-3 3-15,2-4-2 0,-2-3-2 16,1-3 2-16,0-3-2 0,1-2 1 0,0-8-3 15,0 8 2-15,0-1-2 0,0-1 1 0,0 4 4 16,0 3 2-16,-1 0 9 0,0 0-2 0,-2 1 2 16,2 0-2-16,-1-1 2 0,1-1-2 15,-1 0-2-15,2-12-4 0,0 0-6 0,0 0 1 16,-1 11-2-16,1-11 2 0,0 0 0 0,0 0 2 16,0 0 1-16,-1 9-1 0,1-9 6 0,0 0 14 15,0 0 12-15,0 0 12 0,0 0 7 0,0 0 15 16,0 0 11-16,0 0 12 0,0 0 4 0,3 2-6 15,0 0-2-15,-3-2 1 0,6 1-3 16,-1-2-6-16,0 0-2 0,1 1-11 0,1-2-7 16,1 1-9-16,-1-2-11 0,-7 3-10 0,0 0-7 15,0 0-6-15,8-4-8 0,-2 4-1 0,-6 0-2 16,7-3-1-16,-2 1 3 0,4 1 7 0,6 2 13 16,6-1 11-16,7 1 3 0,8 3 5 0,9-1 2 15,7 1 0-15,13 1-2 0,14 0-3 16,10 2-15-16,10 0-11 0,7 1-4 0,3-1-6 0,1 1-2 15,3 0 0-15,1 0 0 0,-6 2-3 0,-6 1-1 16,-6-1 1-16,-5 0-1 0,-7-1-1 16,-11 1 2-16,-3-2-2 0,-4 1 0 15,-6-2 2-15,-5-2 0 0,-1-1-4 0,-4-1 1 16,-6-2 2-16,-1 0-1 0,-4 0 0 0,-4-1 0 16,-2-1-1-16,-5-1 1 0,-8-1 2 0,-1 1-1 15,-4 0-1-15,-15 2 1 0,0 0 1 0,0 0-2 16,0 0 1-16,0 0-1 0,0 0 2 0,0 0-1 15,0 0-1-15,0 0-1 0,0 0 1 0,0 0 1 16,0 0 0-16,0 0 2 0,0 0-3 0,0 0-1 16,0 0 2-16,0 0-1 0,0 0 2 0,0 0-2 15,0 0-3-15,0 0 1 0,0 0 5 0,0 0-1 16,0 0 1-16,0 0 1 0,0 0-3 0,0 0 1 16,0 0 0-16,0 0 3 0,0 0-5 0,0 0 2 15,0 0-2-15,0 0 0 0,0 0 3 16,0 0 0-16,0 0 1 0,0 0-4 0,9-4 3 15,-9 4 1-15,7-3-1 0,-4-4 0 0,0-5-5 16,-1-5-2-16,-2-2-1 0,0-5 3 0,0-4-2 16,1-7-3-16,0-4-4 0,1-2 1 15,1-1 1-15,-2-2 4 0,-1 1 0 0,1 1-3 16,0-4-3-16,1 0-3 0,-2 1 4 0,0 4 0 16,-1 2 4-16,2 3 0 0,1 2 2 0,0 5 4 15,0 2 8-15,0 5 5 0,-1 4 3 0,1 5-2 16,-1 5-3-16,2 1 1 0,0-1-2 0,-2 3-2 15,-1 5-5-15,0 0 1 0,0 0-3 16,0 0 2-16,0 0-1 0,0 0 1 0,0 0-2 16,0 0-2-16,0 0 1 0,0 0-2 0,0 0 1 15,0 0-2-15,0 0 1 0,0 0 0 0,0 0-3 16,0 0 4-16,0 0-2 0,0 0 0 0,0 0 2 16,0 0-2-16,0 0 2 0,0 0-2 0,0 0 1 15,0 0-2-15,0 0 1 0,0 0 3 0,0 0-3 16,0 0 2-16,0 0 0 0,0 0-1 0,0 0-1 15,0 0 3-15,0 0 0 0,0 0-2 0,0 0 2 16,0 0 0-16,0 0-2 0,0 0 2 0,0 0 0 16,0 0-1-16,0 0 1 0,0 0 0 15,0 0 1-15,0 0-1 0,0 0 0 16,0 0-1-16,0 0 2 0,0 0-2 0,0 0-9 16,0 0-10-16,0 0-12 0,0 0-18 0,0 0-23 15,0 0-43-15,0 0-57 0,0 0-79 0,0 0-93 16</inkml:trace>
  <inkml:trace contextRef="#ctx0" brushRef="#br3" timeOffset="79463.89">11361 7944 480 0,'-1'-7'119'0,"1"7"19"0,0 0 25 0,0 0 15 0,0 0 7 15,0 0-26-15,0 0-19 0,0 0-14 0,0 0-23 16,0 0-21-16,0 0-25 0,0 0-18 16,1-5-9-16,1 3-16 0,2 0-15 0,0 4-13 15,2 2-1-15,0 4 3 0,2 2-2 16,1 4 4-16,4 4 4 0,-1 7 2 0,-4 2 2 16,4 3 5-16,-4 5-1 0,1 0 1 0,-1 1 2 15,0 0-3-15,-4-2-2 0,-1-1-2 0,-4-4 2 16,-1-2-1-16,-2-5 5 0,-3-2-3 0,-1-1 1 15,1-3 1-15,-1-1 1 0,-1-3 3 0,1 2 0 16,1-4 0-16,-1-1-4 0,1-2 2 0,7-7 3 16,0 0 0-16,0 0-1 0,-7 3 2 15,2-3-2-15,2-3 0 0,-1-2 1 0,-1-3 1 16,2-3-2-16,-2-4 0 0,1-4 3 0,1-3-3 16,1-8-2-16,3-2 5 0,1-2-3 0,3-4-2 15,1-1 0-15,4 1-2 0,0 1-7 0,5 3-2 16,1 2 1-16,4 3-5 0,0 6 1 0,1 5-1 15,0 5-4-15,0 3-7 0,1 4 3 0,-3 1-4 16,3 3 0-16,-2 1-2 0,0 3-2 0,-3 0 4 16,1 4 0-16,-5-1 8 0,-1 1 0 0,-2 3 6 15,-2 0 5-15,0 1 6 0,-4 3 4 16,-4-1 0-16,-2 2 3 0,0 2 4 0,-4 0 2 16,-1 1-2-16,1 1 0 0,-3-1 0 0,-2-1-3 15,1-1 0-15,0-2 1 0,-1 1-1 16,0-1-1-16,2-4 0 0,-1 0-2 0,1-1-5 0,3-3-1 15,6-5-1-15,0 0 1 0,0 0-1 16,0 0 0-16,0 0 4 0,0 0 2 0,0 0 13 16,-2 0 12-16,2-1 3 0,2-3 2 0,1 1-3 15,4-9-21-15,2-3-26 0,2-1-39 0,2-3-56 16,2-2-50-16,2 1-57 0,-3 4-57 0</inkml:trace>
  <inkml:trace contextRef="#ctx0" brushRef="#br3" timeOffset="79918.37">12120 8052 445 0,'0'0'110'0,"0"0"17"0,0 0 15 0,0 0 6 16,0 0 12-16,0 0-41 0,0 0-30 0,0 0-14 15,0 0-16-15,0 0-16 0,0 0-14 16,0 0-5-16,0 0-8 0,0 0 1 0,3-6 3 15,-3 6 7-15,0 0 7 0,3-8 9 0,-3 8 11 16,0-7 7-16,0 7 10 0,0 0 7 0,3-5 5 16,-3 5 7-16,0 0 8 0,0 0 1 15,0 0-1-15,0 0 5 0,0 0-1 0,1-6-3 0,-1 6-6 16,0-5-2-16,0 0-11 0,-3 1-9 16,0-1-9-16,1-1-12 0,-6 3-12 0,1-1-15 15,0 0-11-15,-2 2-10 0,-1 1-15 0,0 1-13 16,-2 3-9-16,-2 1-3 0,-1 5-3 0,-2 2-3 15,-2 4 2-15,0 7-5 0,-1 2 2 0,1 4 5 16,0 2 5-16,3 2-2 0,3-1 2 0,2 0 1 16,7-2-2-16,-1-2-2 0,4-4 6 0,2-5 6 15,2-4 4-15,3-3 3 0,0-2 4 0,1-4 6 16,1 2 16-16,1-4 20 0,-1 1 11 16,2-1 6-16,5-1 3 0,0 0 2 0,2-1 2 15,0-1-1-15,4-1-11 0,3-2-13 0,2-1-13 0,0-2-18 16,0-1-19-16,0-2-24 15,-1-1-23-15,1-4-42 0,-1-3-51 0,1-2-30 16,0-6-32-16,-1-3-40 0,0-6-56 0</inkml:trace>
  <inkml:trace contextRef="#ctx0" brushRef="#br3" timeOffset="80194.64">12507 7491 371 0,'-8'-4'156'0,"-1"1"22"0,9 3 26 0,0 0 19 0,0 0 15 15,-7 0-56-15,2 2-39 0,1 2-36 0,2 1-33 16,0 4-25-16,1 4-24 0,-1 6-23 16,-1 8-12-16,0 4-1 0,-2 5-2 0,2 4 8 15,-3 5 3-15,0 3 4 0,0 2 0 0,0 1 1 16,-2 1 0-16,5 0 3 0,-1-2 8 0,0-1-1 16,1 0 38-16,2-3 15 0,1-3 8 0,0-3 2 15,-1-2-2-15,1-2-4 0,0-4-6 0,-1-5-5 16,1-5-35-16,0-4-17 0,-1-5-7 0,0-4-1 15,1-9 4-15,0 0-2 0,0 0 2 16,0 0 3-16,0 0-2 0,0 0-7 16,0 0-15-16,0 0-16 0,0 0-21 0,0 0-16 15,0 0-28-15,-3 1-28 0,3-2-29 0,0-4-19 16,-1-3-11-16,0-2 10 0</inkml:trace>
  <inkml:trace contextRef="#ctx0" brushRef="#br3" timeOffset="80778.34">12496 7487 418 0,'8'-13'114'0,"3"3"14"0,1 0 16 16,-1 1 21-16,-3 1 21 0,0 0-5 0,0 1-26 15,-8 7-9-15,0 0-13 0,0 0-9 0,0 0-19 16,0 0-22-16,0 0-23 0,1-2-26 0,-2 2-17 16,-2 0-17-16,-2 4-10 0,-1 2-6 0,-4 6 3 15,-3 6 1-15,-3 7 2 0,-1 7 1 0,-4 6 1 16,3 1 2-16,-1 3 2 0,-1 5 0 0,1 4-1 15,3 2 1-15,4-1 0 0,-1 1 0 0,7 0 2 16,2 1 5-16,8-1 1 0,2 0 23 16,6-2 6-16,1 1 5 0,1-4 2 0,1-3-1 0,0-2-3 15,3-3-2-15,-1-6-2 0,-1-5-19 0,1-5-2 16,-2-3 5-16,-1-2 6 0,-1-4 8 16,-2-4 8-16,-1 2 6 0,0-3 6 0,-3-2 1 15,-7-8-5-15,0 0-7 0,0 0-5 0,9 6-9 16,0-3-5-16,-1 0-9 0,-1-4-22 15,3-2-29-15,-1 0-31 0,2-3-55 0,3-2-83 16,-1-4-87-16</inkml:trace>
  <inkml:trace contextRef="#ctx0" brushRef="#br3" timeOffset="81059.89">12749 7854 918 0,'0'0'208'0,"0"0"23"0,0 0 19 0,0 0 15 16,0 0 3-16,0 0-113 0,-6-2-48 0,1 2-29 16,3 5-23-16,0 3-24 0,4 5-18 0,2 5-13 15,1 6 0-15,2 4 4 0,-1 8 2 0,3 2-2 16,-4-2 5-16,0 0-1 0,-1-2-2 0,-1 0-1 16,0-3-5-16,-1-5-1 0,-1-2 1 0,0-5-1 15,-1-6-1-15,0-2 2 0,0-4 0 0,0-1 0 16,0-6 2-16,0 0 1 0,0 0-2 15,0 0 3-15,0 0-5 0,0 0-6 0,0 0-10 16,0 0-10-16,0 0-13 0,0 0-17 16,0-2-20-16,0-2-20 0,0 0-24 0,0-5-23 15,0 0-18-15,-1-10-50 0</inkml:trace>
  <inkml:trace contextRef="#ctx0" brushRef="#br3" timeOffset="81427.17">12893 7527 815 0,'-15'-9'152'0,"4"1"24"16,11 8 38-16,0 0 26 0,0 0 15 0,0 0-73 15,0 0-29-15,-2-3-26 0,3 2-6 16,2 1-28-16,3 5-35 0,12 3-27 0,1 4-17 16,8 6-7-16,6 6-5 0,6 8-1 0,6 6-4 15,-3 1 2-15,4 5-2 0,1 5 3 0,1 1-1 16,-9 3 2-16,-4 0 1 0,-8 1-2 0,-4-3 4 15,-11-6-3-15,-4-2 2 0,-8-3 38 0,-4-3-30 16,-4-5 1-16,-3-1 6 0,-3-3 2 0,1-4-32 16,1-5 36-16,-3-1-2 0,4 0-39 15,-3-1 35-15,4-4-6 0,0-1-7 0,0-1 1 16,4-2 29-16,0-1-32 0,0-1 1 0,6-7-2 16,0 0-1-16,0 0 3 0,0 0 2 15,0 0 1-15,0 0 0 0,0 0 0 0,0 0 4 16,0 0-1-16,0 0 0 0,0 0 0 0,0 0-2 15,0 0 1-15,0 0-1 0,0 0 1 0,0 0-5 16,0 0-1-16,-2-1-16 0,2 1-29 0,1-1-36 16,0-2-39-16,2 0-50 0,1-2-67 0,3 1-84 15</inkml:trace>
  <inkml:trace contextRef="#ctx0" brushRef="#br4" timeOffset="98330.17">9209 4635 162 0,'0'0'95'0,"0"0"16"16,0 0 18-16,0 0 18 0,0 0 19 0,0 0-12 15,0 0-6-15,0 0-6 0,0 0-5 0,0 0-3 16,0 0-6-16,0 0-18 0,0 0-10 16,0 0-8-16,0 0-7 0,0 0-9 0,0 0-12 15,-5 2-13-15,3-3-9 0,2 1 2 0,0 0-4 16,0 0-6-16,0 0-10 0,0 0-7 0,0 0-6 16,1-1 0-16,-1 1-1 0,0 0-3 0,4 0-6 15,0 0-1-15,-4 0-1 0,7 0 0 0,1 0 2 16,0 2-1-16,3-1 0 0,5 7 9 0,0 0 10 15,5 3 10-15,4 1 5 0,3-1 1 0,7 3-1 16,5 4 6-16,9 1 5 0,0 1-8 0,1 2-9 16,1-2-5-16,2 4-8 0,2 2 5 0,0 0 1 15,-1-1-4-15,-1 1-5 0,-3-1-1 16,-3 0-1-16,2 0-2 0,2-1 2 16,-2 0-6-16,1-2-2 0,-3-1 1 0,2 0-2 15,1 0 2-15,0 1 8 0,4 0 2 0,1-1-2 16,0 0 4-16,-2 1-1 0,1 1-4 0,2 0 2 15,2 1 1-15,1 3-9 0,0 0-1 0,-3-1 1 16,-2 0-5-16,2 0 1 0,0 0 3 0,0 1 0 16,-1-2-5-16,0 1 1 0,-5-4-1 0,-2 0-1 15,0 0 5-15,3 1-1 0,-3 0-1 0,-1 0-1 16,-4 0 3-16,2 0-2 0,0 2-2 0,0-1 2 16,0 1-1-16,2 0 1 0,-1 0-2 0,-1 0 2 15,1-1-3-15,1 1 2 0,2-1 2 16,1 1-2-16,-2-2 1 0,0 0-3 0,-2-1 2 15,-2-1-4-15,1 1 5 0,-2-1 0 0,-2-1-4 16,0 1 4-16,0-1-3 0,-3 0 1 0,1 2 2 16,-2 2-2-16,-1 2 2 0,3 2 0 0,0 3 0 15,-3-2 1-15,3 1 2 0,0-2 1 16,-4 2-2-16,-2-4 2 0,0 2-4 0,-2-5 1 16,-1-2 1-16,-3-2-4 0,-2-2 1 0,-3-2 0 15,-3 1-2-15,-2 0 2 0,2 0 2 0,1 0-1 16,-3 1 0-16,0-1 0 0,0 1 0 0,1-3-1 15,-1 2 3-15,0 0-2 0,3-1 2 16,0 2 2-16,4 0 9 0,-1 2 0 0,5 0-2 16,1 1 3-16,0-1-3 0,2 1 2 0,1 0-3 15,0 2-3-15,-2-3-6 0,-1-1-1 0,-5-3 3 16,2-1-3-16,-2 0 2 0,-3-1 0 0,-2 0-2 16,1-2 0-16,-3-2-1 0,-3-1 1 15,1 3-1-15,-3-4 2 0,0 1-2 0,0-1-1 0,-12-7 7 16,0 0 0-16,0 0 8 0,0 0 10 0,0 0 3 15,0 0 1-15,0 0 4 0,0 0 1 0,0 0-4 16,0 0 2-16,0 0-8 0,0 0-8 0,0 0-1 16,0 0-4-16,0 0-4 0,0 0-1 15,0 0 1-15,0 0-3 0,0 0 1 0,0 0-3 16,0 0-3-16,7 6 2 0,-7-6 1 16,0 0 1-16,0 0-2 0,0 0 1 0,0 0-1 15,0 0 1-15,0 0 1 0,4 5 2 0,-4-5-2 16,0 0-2-16,0 0 2 0,0 0-2 0,0 0 2 15,0 0 0-15,0 0-1 0,0 0-1 0,0 0 1 16,0 0 0-16,0 0 1 0,0 0 2 0,0 0-3 16,0 0 2-16,0 0-1 0,0 0 2 0,0 0-4 15,0 0-6-15,0 0-16 0,0 0-26 0,0 0-31 16,0 0-36-16,0 0-45 0,0 0-67 0,0 0-86 16</inkml:trace>
  <inkml:trace contextRef="#ctx0" brushRef="#br4" timeOffset="100594.27">11980 4957 662 0,'2'-8'116'0,"-3"3"19"16,-2 1 16-16,3 4 15 0,-4-3 10 0,-2 1-34 0,-1 2-30 15,7 0-22-15,-6 2-19 0,-1 2-17 16,1 0-21-16,3 2-14 0,-3 2-13 0,1 3-6 16,1 4-3-16,-5 7 0 0,1 5 0 0,-2 0-3 15,2 2 6-15,0 3 0 0,-3 4 2 0,3 2-1 16,2-1 1-16,0 0-4 0,3-1 2 0,3-6 0 16,2-3-1-16,0 1-1 0,1 0 2 0,1-3 0 15,3-2 16-15,-2 0-12 0,2-4 16 0,1 0 0 16,-2-3 0-16,-1-3-1 0,3 0 0 15,-2-2 0-15,1-1-12 0,-1 0 13 16,-1-4-17-16,2-2 4 0,-2 2-1 0,-2-2 1 16,2-1-1-16,1 1-1 0,-6-4 1 0,5 4 0 15,-5-4-2-15,7 3-1 0,-2 1 1 0,2-2-3 16,3 0-18-16,0 1-25 0,0-3-32 0,-1 1-32 16,-2-1-31-16,5 0-49 0,-4-1-63 0</inkml:trace>
  <inkml:trace contextRef="#ctx0" brushRef="#br4" timeOffset="100877.29">12189 5151 928 0,'-12'-6'156'0,"4"2"19"15,8 4 22-15,0 0 21 0,0 0 15 0,0 0-56 16,0 0-41-16,0 0-27 0,0 0-23 0,0-6-20 16,3 2-20-16,10 1-22 0,2 0-13 15,8-2-10-15,8-3-2 0,5 0-5 0,7-2-6 16,2-2-15-16,2 1-4 0,-7-1-2 0,-2 3-1 16,-3-1 2-16,-5 3-1 0,-7 0 5 0,-7 1-1 15,-16 6-5-15,0 0-17 0,0 0-26 16,0 0-41-16,0 0-40 0,0 0-47 0,0 0-57 0</inkml:trace>
  <inkml:trace contextRef="#ctx0" brushRef="#br4" timeOffset="101428.08">12307 5079 524 0,'-17'2'127'0,"5"2"17"0,0 0 20 15,3-1 16-15,3 1 5 0,3 1-37 0,2 1-34 16,1-6-33-16,-1 7-28 0,1 0-16 0,-1 3-18 15,2 1-15-15,-1-1-4 0,-1 2 1 0,0 1 4 16,1 2 9-16,0 1 8 0,1 0 2 0,0 0-1 16,-1 0 0-16,1-2-5 0,0-1 0 15,-1-1-1-15,3-1-8 0,0 0-8 16,-2-3-1-16,-1-1 3 0,0-7-4 0,1 6 3 16,0 1 1-16,-1-7 0 0,2 5 3 0,-2-5-3 15,0 0 0-15,0 0-2 0,0 0 5 0,4 2 1 16,0-2 0-16,1-3 4 0,1 1 2 0,0-4 6 15,1 1 8-15,3-3 6 0,3-1 4 0,1-1 2 16,2-2-1-16,0 3-2 0,3 0-5 0,1 2-6 16,0-2-6-16,2 2-8 0,0 0-7 15,-2 3-6-15,0 1-1 0,-3 1-4 0,-3 2 1 16,-4 2 2-16,0 1-1 0,-3 1 0 0,-2 2-2 16,-2-2 4-16,-2 4-2 0,0 0 4 0,-3 0 1 15,2 3 0-15,-3 0 3 0,1 2 3 0,-2 2 2 16,-1 4 1-16,-1 2 2 0,-2 1 0 0,-1 2 2 15,-5-1 1-15,-1 1 0 0,-2 0-1 0,0-2 1 16,-3-3-1-16,1 0-2 0,-4-6 2 0,2-1-3 16,-1-3-2-16,2-3-1 0,3 0 2 0,3-4 3 15,2-2 3-15,12 0 6 0,0 0 7 16,0 0 10-16,-8-3 12 0,8 3 11 16,-5-3 15-16,4-2 8 0,2 1 3 0,3-1 2 15,2-2 2-15,1 3-8 0,2-1-5 0,-2 0-9 16,-7 5-13-16,0 0-14 0,0 0-6 0,8-2-10 15,1 1-11-15,-9 1-10 0,0 0-20 0,0 0-26 16,5 3-30-16,1-3-38 0,0 1-38 0,2 1-43 16,1-1-60-16,2-1-68 0,0 0-74 0</inkml:trace>
  <inkml:trace contextRef="#ctx0" brushRef="#br4" timeOffset="101894.16">12644 4475 1029 0,'-11'-14'133'0,"4"4"7"15,7 10 3-15,0 0-3 0,-2-7-7 16,2 7-70-16,4 5-42 0,2 4-16 0,7 10-10 15,3 8-6-15,5 6-4 0,5 5 2 0,2 6 7 16,3 8 5-16,3 3 3 0,5 5 0 0,0 2-4 16,0-2 1-16,-5-4 4 0,-3-5 10 0,-3-1 2 15,-8-3 9-15,-1-8 3 0,-4-5 4 16,-6-3 2-16,-6-3 5 0,-6-4-1 0,-3 6 14 16,-4-1 51-16,-5 0-2 0,1 0-4 0,-2 1 0 15,-1 1 14-15,-2 2 8 0,-1 0 2 0,-2 0-22 16,1 0-53-16,1-7-5 0,1-2-1 0,4 0-3 15,-4-1-12-15,2 1 0 0,-2-2 1 0,0-2 1 16,6-4-4-16,1-1 1 0,1-2-2 0,3-2 2 16,8-11-2-16,0 0-8 0,0 0 1 0,0 0 10 15,0 0 17-15,0 0 15 0,0 0 14 0,0 0 12 16,0 0 3-16,0 0-5 0,0 0-5 0,0 0-11 16,0 0-16-16,0 0-17 0,0 0-14 0,0 0-16 15,0 0-8-15,0 0-13 0,0 0-26 16,-4 5-36-16,1-3-48 0,3-2-48 15,2-4-64-15,3 0-79 0,0-3-102 0</inkml:trace>
  <inkml:trace contextRef="#ctx0" brushRef="#br4" timeOffset="104948.23">24489 3777 87 0,'6'-16'48'0,"2"-6"16"0,-4-1 11 0,-1-2 1 15,-3-4 6-15,1-1 11 0,-1-2 35 0,-2-1 6 16,-1-3-15-16,-3 2-6 0,1-1 11 0,1 3 18 15,0 4 6-15,0 1-23 0,2 4-31 0,0 3 3 16,-1 4 13-16,2 3 6 0,1 13-10 16,0 0-11-16,0 0-7 0,0 0-5 15,0 0 0-15,0 0-8 0,0 0-11 0,0 0-16 16,0 0-13-16,0 0-9 0,0 0-8 0,0 0-6 16,0 0-10-16,1-4-9 0,2 4-8 0,-2 4-4 15,1 2-2-15,-1 5-1 0,-1 8-1 0,-1 5-4 16,-2 10-1-16,-3 12 7 0,-4 8-2 15,-3 5 3-15,-5 10 2 0,-2 8 4 0,-6 7 1 0,-1 7 9 16,-4 3 1-16,-1 4-3 0,-1 7 6 0,-2 5-3 16,2 4 3-16,-4 2 0 0,3 1 2 15,1-2-4-15,2 1 4 0,0-1 1 0,1 0 5 16,3-4 2-16,3-12 3 0,1-9 5 0,0-7-1 16,1-8 6-16,3-7 1 0,2-1 10 0,2-8-5 15,2-8 3-15,2-5-4 0,2 1 13 0,-4-2 24 16,3-6-7-16,2-3 0 0,-1-4-13 0,3-5-4 15,-1-3 1-15,2-2-2 0,-1 0-16 0,-1-3-25 16,1-5 1-16,3-1 4 0,-1-1 3 0,-2 1 3 16,2 1-2-16,0-2 4 0,-1 0-5 15,1-3 0-15,0 0 1 0,2 0-8 0,2-9 0 16,-3 8-1-16,3-8 1 0,0 0-3 0,0 0 2 16,0 0 4-16,0 0-3 0,0 0 5 0,0 0 0 15,0 0 0-15,0 0 2 0,0 0 7 16,0 0 9-16,0 0 4 0,0 0 5 0,0 0 0 15,0 0-1-15,0 0 1 0,0 0-2 0,0 0-3 16,0 0-10-16,0 0-6 0,0 0-8 0,0 0-13 16,0 0-11-16,0 0-22 0,0 0-25 0,0 0-29 15,-5 1-32-15,2-1-46 0,0-4-47 0,-1-3-51 16</inkml:trace>
  <inkml:trace contextRef="#ctx0" brushRef="#br4" timeOffset="106093.63">14060 7584 322 0,'0'0'135'0,"-10"8"38"15,1-2 26-15,9-6 30 0,0 0 26 0,0 0-43 16,0 0-17-16,0 0 0 0,0 0-11 16,0 0-24-16,-8 4-20 0,8-4-20 0,0 0-19 15,0 0-15-15,0 0-14 0,-9 0-2 0,9 0-1 16,0 0-7-16,0 0 2 0,0 0-5 0,0 0-1 15,0 0-2-15,0 0-6 0,0 0-9 0,0 0-14 16,0 0-7-16,0 0-12 0,0 0-8 16,0 0-7-16,0 2-11 0,1 0-10 0,3 4-12 15,0 1 3-15,1 3 1 0,-1 2 2 0,1 3 3 16,1 2 2-16,3 2 8 0,1 4 8 0,-6 0 13 16,2 1 0-16,-1-1 3 0,0-1-4 15,-1-3-5-15,0-1-8 0,-1-2-7 0,-3-2-6 0,0-1-7 16,-3-1-11-16,-1-2-9 0,-1-2-3 15,-1 0-3-15,-3-2 2 0,1 0 1 0,-3 1-1 16,0-3 0-16,2-1 7 0,-4-2 3 0,6-4 3 16,-2-2 2-16,2-4 1 0,-1-4-13 0,6-5 4 15,4-4 6-15,4-4 4 0,3-2-3 0,2-2 4 16,3 1 5-16,-2 3 9 0,3 2 24 16,0 2 2-16,1 4 2 0,0 5 7 0,0 4 5 0,-2 3 0 15,2 5 3-15,-1 1-7 0,1 1-3 0,0 1-1 16,1 0 3-16,-1 1 1 0,2 2 9 0,-4-1 6 15,-1 0 3-15,-2 0 8 0,-4 1 1 0,-2 1 5 16,-5-6-2-16,1 5-8 16,-1-5-6-16,-1 5-7 0,-3-2-6 0,0 0-10 15,0 0-13-15,-3-1-15 0,1 1-23 0,6-3-20 16,-7 2-36-16,0-2-41 0,7 0-42 0,0 0-38 16,0 0-35-16</inkml:trace>
  <inkml:trace contextRef="#ctx0" brushRef="#br4" timeOffset="106661.83">14631 7600 344 0,'4'4'120'16,"-3"-1"19"-16,-1 1 12 0,-3-2 8 0,3-2 1 15,0 0-26-15,0 0-22 0,0 0-37 0,0 0-25 16,0 0-13-16,0 0-10 0,0 0-3 0,0 0 2 15,0 0-1-15,0 0 3 0,0 0 2 0,0 0-2 16,0 0 1-16,0 0-1 0,0 0 0 0,0 0 5 16,0 0 2-16,0 0 6 0,0 0 6 0,0 0 4 15,0 0 3-15,0 0 4 0,0 0 1 0,0 0 2 16,0 0-6-16,0 0-3 0,0 0-7 0,0 0-4 16,0 0-2-16,0 0-5 0,0 0-6 15,0 0-7-15,0 0 0 0,0 0-11 0,-5 3-3 16,5-3-12-16,-6 4-21 0,1 3-11 15,-2 0-2-15,2 0-8 0,5 0 0 0,-1 1 4 16,1 2-5-16,0-2 1 0,0 1 13 0,0-1 7 16,0-8 0-16,0 0 7 0,0 0-2 0,0 0 1 15,0 0 6-15,0 0 13 0,0 0 3 0,0 0 2 16,3 6 12-16,1-3 5 0,2-2 4 0,-1-2 3 16,2-2 0-16,1-3 1 0,2-2 5 0,-1-1 5 15,2-3-1-15,0 0 8 0,-3 1 6 0,-2 1 4 16,1 0 10-16,-3 0 9 0,-3 1 4 0,-2 1 2 15,1 3-5-15,-4-1-14 0,-1 4-12 0,-2 0-13 16,-1 2-21-16,-3 0-19 0,-3 2-16 16,-5 2-8-16,0 1-7 0,-4 5-5 0,0 4 0 15,-4 1 5-15,0 4 7 0,2 1 4 0,2 3 4 16,1 3-1-16,6 2 1 0,3-3 2 0,5 3-2 16,5-3 3-16,3-4 1 0,3-1 3 15,4-1 1-15,0-3-1 0,4-3 3 0,2-2 3 16,1-3 6-16,3-1 1 0,4-3 2 0,4-2 3 15,2-2 0-15,4-3 2 0,1-2-10 0,1-3-23 16,0-1-34-16,1-4-46 0,2-2-54 0,-2-4-66 16,0-4-96-16</inkml:trace>
  <inkml:trace contextRef="#ctx0" brushRef="#br4" timeOffset="106951.13">15004 7051 346 0,'-16'-3'68'0,"-1"5"4"0,3 7 6 15,-4 6 21-15,4 11 26 0,-2 8-27 0,0 8-12 16,-1 5 13-16,-1 10 6 0,0 7 19 0,-1 2-1 16,1 3-4-16,1 0-23 0,4-1 19 0,1-8-12 15,4-3-20-15,2-3-3 0,4-3-21 16,3-5-2-16,4-2-15 0,4 2 2 15,4 0-28-15,3-4 1 0,1-2 0 0,1 1-2 16,1-1-2-16,1-5-3 0,-3-1-6 0,1-3-18 16,-2-6-19-16,1-8-20 0,-1-4-20 0,0-3-34 15,0-5-40-15,2-2-55 0,1-8-71 0</inkml:trace>
  <inkml:trace contextRef="#ctx0" brushRef="#br4" timeOffset="107278.51">15222 7546 923 0,'-27'2'68'0,"4"-1"2"16,3 2 7-16,7 2 5 0,1 2 0 0,1-1-40 16,-2 4-19-16,1 1-1 0,-2 5 4 0,1 1-5 15,-3 3-7-15,1 1-5 0,2 1-1 0,-1 2 1 16,4 0-2-16,1 1-2 0,1 0-9 0,4-2 1 15,4-1 2-15,1-1-5 0,7-2-1 0,0 0-2 16,2-4 4-16,6-2-1 0,-2-2 6 16,5-4 2-16,2-2 3 0,3-3 11 0,-3-4 12 15,2-1 16-15,-1-3 16 0,-2-1 26 16,-1-1 28-16,-4-2 22 0,2-1 4 0,-6-2 7 16,0-2-1-16,-2-3-16 0,-3-2-17 0,-1-4-29 15,-3-2-38-15,-1-3-27 0,-1-1-12 0,-3 0-23 16,-2 2-33-16,-1 0-28 0,-6 2-32 0,0 5-25 15,-5 4-29-15,-1 5-33 0,-4 6-35 0,0 4-35 16,-1 3-31-16</inkml:trace>
  <inkml:trace contextRef="#ctx0" brushRef="#br4" timeOffset="107678.2">15329 7135 900 0,'-19'-5'109'0,"3"2"20"0,16 3 16 0,0 0 10 15,0 0 3-15,0 0-51 0,0 0-36 0,-7 0-7 16,6 2-18-16,8 3-17 0,4 3-18 16,5 9-4-16,6 6-1 0,4 3-6 0,4 5 4 15,3 5 5-15,2 6-1 0,-4 5-1 0,1 4 3 16,-2 2-3-16,-6 2 2 0,-2-2 15 15,-6-2 12-15,-6 2 18 0,-5-4 14 0,-5-2 18 0,-7-2 1 16,-3-6 3-16,-4 3 20 0,-5-2 9 16,-2 2-7-16,-1-3-15 0,-5 0-6 0,1-2-16 15,-1 3-1-15,-4-1 12 0,1 0-18 0,0 1-22 16,3-4-6-16,0-2-2 0,4-5-7 0,2-4-4 16,2-1-2-16,4-4-18 0,2-5-5 0,4-3 2 15,9-12 2-15,0 0 8 0,-5 9 21 0,5-9 18 16,0 0 5-16,0 0 1 0,0 0 3 0,0 0-4 15,0 0-1-15,0 0-10 0,0 0-22 0,0 0-17 16,0 0-5-16,-4 2-6 0,4-4-6 0,0-1-8 16,3-3-26-16,0 1-42 0,2-5-57 15,0-2-75-15,3-6-170 0</inkml:trace>
  <inkml:trace contextRef="#ctx0" brushRef="#br5" timeOffset="131311.73">1787 8995 466 0,'6'-8'150'0,"-1"-1"36"0,-2 0 36 0,1 0 30 16,-1 1 23-16,-1-1-22 0,0 1-21 0,-1 2-30 16,-1 6-28-16,0-6-27 0,1-1-30 0,-1 7-20 15,2-5-20-15,-2 5-14 0,0 0-8 0,1-6-7 16,1 1-7-16,-2 5-8 0,0 0-8 16,0 0-7-16,0 0-4 0,0 0-5 0,0 0-8 15,0 0-5-15,0 0-3 0,-1 2-4 0,0 4 1 16,-3 6-4-16,0 7 0 0,-1 9 4 0,-2 10-2 15,-4 12 5-15,-2 14 7 0,-8 14 13 0,-5 12 11 16,-2 5 5-16,-5 13-1 0,-4 10 2 0,-7 6 2 16,-3 4 2-16,-4 3-4 0,-4-3-8 15,1-4-9-15,1 0 4 0,1 0 1 0,2-4-2 16,-1-6 3-16,0-8 3 0,3-6-1 0,1-4 0 16,3-3-1-16,0-4-4 0,2-3-1 0,2-5 2 15,2-3-3-15,1 0-4 0,3-2 1 0,2 2 1 16,4-1-2-16,1-5 2 0,1 0 3 0,4-5-3 15,-1-2 7-15,3-6 10 0,3-4 4 0,2-6-5 16,3-8 5-16,2-7-5 0,2-7-3 0,3-4 1 16,2-5-5-16,1-3-11 0,3-3-4 15,-2-2 1-15,1-10-2 0,0 0 1 0,1 7-2 16,-1-2 0-16,0-5-2 0,0 0 0 16,0 0 1-16,0 0-1 0,0 0-1 0,0 0-1 15,0 0 6-15,0 0-3 0,0 0 1 0,0 0 2 16,0 0-4-16,0 0 4 0,0 0-3 0,0 0 4 15,0 0-5-15,0 0 0 0,0 0 0 0,0 0-8 16,0 0-5-16,0 0-13 0,0 0-13 0,0 0-27 16,2-1-33-16,2 1-36 0,-1-3-44 0,1-1-41 15,-1-2-42-15,1-3-44 0,0-7-89 16</inkml:trace>
  <inkml:trace contextRef="#ctx0" brushRef="#br5" timeOffset="131861.34">424 9986 662 0,'-9'2'123'0,"0"3"30"0,2 3 39 0,1-1 22 0,3 3 17 16,3-2-30-16,0 1-18 0,3 4-13 15,3 1-24-15,-1 0-26 0,0 4-35 0,3 1-6 16,2 2-4-16,-2 2-6 0,2-1-8 0,0 2-10 15,-1 1-7-15,1-2 0 0,-1 2-2 0,3 1-14 16,0-1-13-16,0-3-4 0,-3 0-2 0,1 0-1 16,-1-1 2-16,0 2-3 0,0-4-1 0,2 0-3 15,-5-3 2-15,-1-2-2 0,-1-2 1 0,-1-1-7 16,-3-11-11-16,0 0-15 0,0 0-22 0,0 0-16 16,0 0-22-16,0 0-16 15,0 0-22-15,0 0-21 0,1 2-32 0,-2-5-49 16,-1-8-74-16</inkml:trace>
  <inkml:trace contextRef="#ctx0" brushRef="#br5" timeOffset="132361.38">517 9940 557 0,'-5'-15'99'0,"-1"4"20"0,4-1 26 0,-2 2 20 16,1 0 15-16,0 2-19 0,3 8-17 0,0 0-11 15,0 0-11-15,-4-4-13 0,0-2-20 0,4 6-16 16,-6-4-12-16,1 0-10 0,-1 4-4 16,-2 1-12-16,-1 0-4 0,2 1-5 0,0 1-6 15,-2 0-7-15,-1 1 1 0,-2 3 4 0,-2 1-4 16,-2 6 5-16,1 1-1 0,-4 4-3 0,1 3 2 16,-2 2 2-16,-1 6 0 0,1 2-2 0,0 4 3 15,-1 2-7-15,5 2 1 0,2-1 2 0,1 2 1 16,3-2-1-16,0 1-4 0,3-1-7 15,5-1-4-15,2-3 2 0,4-2-3 0,5-2 3 16,2-2-5-16,0-1 2 0,2-3-1 0,6 0 2 16,3-2 1-16,2-1-1 0,1-3 0 15,2-1-5-15,3-2 0 0,-1-2-2 0,1-5 2 16,4-2-3-16,1-1 0 0,2-5 1 0,0-2-1 16,-4-5 3-16,0-1 2 0,-2-2 1 0,1-3 0 15,-2-1 1-15,-2-1 0 0,-4-2 1 0,-4 1 5 16,-1-3-1-16,-2-2 0 0,0 2 5 0,-1-4 14 15,-1 1 18-15,-3-4 6 0,-3-2 0 0,-2-2 3 16,-3-3 8-16,-2-1 11 0,-5 0 13 0,-2-4-14 16,-2-3-15-16,-6-2-11 0,-3-5-1 0,-2-1-7 15,0 3-9-15,-2 1-16 0,-1 2-26 16,-1 3-9-16,0 2-19 0,-1 5-11 0,-6 6-27 0,0 7-29 16,-3 7-33-16,-3 8-33 0,-4 8-46 15,-5 3-50-15,-2 5-51 0</inkml:trace>
  <inkml:trace contextRef="#ctx0" brushRef="#br5" timeOffset="133446.12">148 12886 834 0,'-18'-4'83'0,"5"4"6"0,1 0 7 0,12 0 2 16,0 0-2-16,0 0-40 0,-6 6-22 15,4 2-10-15,7 2-7 0,5 5 13 0,0 1-4 16,2 5-2-16,0 4 24 0,1 3 10 0,1 3 6 15,1 1-4-15,-1 0 5 0,-2-1-8 0,-4-2 0 16,-3 1 8-16,-2 0-7 0,-1-1 0 0,-1-5-9 16,-2 0 2-16,-1-4-4 0,1-2-9 0,-2-2-3 15,0-2-5-15,-2-2-17 0,5-12-13 16,0 0 0-16,0 0-3 0,0 0-3 0,-3 4-2 16,0-5-2-16,-1-6-7 0,0-3-9 0,-3-5-5 15,4-6-1-15,-1-4 2 0,3-7 0 0,0-4 0 16,0-3 1-16,1 0 3 0,3 1 11 0,1 1 9 15,1 3-1-15,5 2 3 0,-1 5-1 0,2 4-1 16,3 6 2-16,-1 5-1 0,4 2 0 0,1 3-1 16,0 3 5-16,2 4-4 0,-3 1 12 0,2 2 9 15,-1 1 2-15,-1 3 5 0,-2 1 5 0,0 1 6 16,-3 4 0-16,-3 2 0 0,-2 0-7 0,-3 1-6 16,1 0-3-16,-2 1-2 0,-4 2-5 15,-1-1-4-15,-1 0 5 0,1-1 3 16,-3-1 0-16,0-3-1 0,1-1 0 0,-1-4 1 15,1 1-2-15,4-9-3 0,0 0-6 0,0 0-2 16,0 0-1-16,0 0-4 0,0 0 0 0,0 0-1 16,0 0 1-16,-5 1-5 0,3-4-12 0,1-3-25 15,0-6-30-15,0-2-30 0,1-4-48 0,1 1-45 16,0-5-51-16</inkml:trace>
  <inkml:trace contextRef="#ctx0" brushRef="#br5" timeOffset="133594.5">748 12744 967 0,'-10'-3'103'15,"-1"1"4"-15,11 2 1 0,-12-1-1 0,12 1-2 16,-9-1-67-16,9 1-56 0,0 0-37 0,0 0-42 16,0 0-31-16,-6 4-31 0,1 0-31 0</inkml:trace>
  <inkml:trace contextRef="#ctx0" brushRef="#br5" timeOffset="134061.23">731 12983 248 0,'-9'8'55'0,"0"-2"2"0,1 1 2 15,8-7 15-15,-1 7 15 0,-1-1-17 0,4 0-15 16,1 2-9-16,-3-1-6 0,1 0-1 0,1 0-3 16,-2-7-11-16,1 6-17 0,-1-6-6 0,0 0 1 15,4 6 0-15,-4-6 15 0,0 0 18 0,0 0 20 16,4 4 19-16,-4-4 17 0,0 0 11 0,4 0 17 16,-4 0 12-16,5-2 0 0,-2-1-11 0,0-3-15 15,2-3-22-15,0-4-17 0,1-1-11 16,2-4-15-16,-6-1-16 0,0 2-12 0,1 1-2 15,-3 2 3-15,1 0 3 0,-3 2 4 0,2 12 7 16,-4-10 1-16,1 4-2 0,-4 1-2 0,0 4-4 16,1 0-10-16,-3 3-6 0,0-1-3 0,-2 3-8 15,-3 1-3-15,0 4-2 0,2 3 0 0,-2 2-1 16,2 4 1-16,-4 4 4 0,1 2 0 16,0 1 1-16,2 4 3 0,4-3-1 0,2 1 4 15,3-2-1-15,2-2 0 0,0-1 1 0,3-4-2 16,2-2 1-16,5-2 1 0,-1-2 2 0,1-1 0 15,2-3 2-15,3 1 4 0,0-2 1 0,1-1 7 16,0-1 5-16,1-3-3 0,0-2 1 0,5-3-10 16,0-3-21-16,3-4-35 0,-2-3-54 15,-1-2-52-15,1-4-64 0,-1-3-70 0</inkml:trace>
  <inkml:trace contextRef="#ctx0" brushRef="#br5" timeOffset="134312.28">1012 12401 955 0,'-22'2'153'16,"0"3"15"-16,-1-2 15 0,3 4 19 0,0 2 16 15,2 3-64-15,1 0-46 0,3 8-18 0,-1 6 2 16,2 6-14-16,-1 3-15 0,1 5-20 0,3 5-18 16,1 3-5-16,5 1 1 0,3 3-5 15,5 2-16-15,1-4-3 0,3-1-1 16,4-4 1-16,2-1 1 0,2-3 0 0,5-2-1 15,1-2 3-15,1-2-2 0,0-4 2 0,1-2 0 16,2-3-8-16,-5-4-11 0,3-5-19 0,-1-4-23 16,1-3-19-16,-2-7-26 0,-2-5-51 0,0-4-70 15,-2-5-70-15</inkml:trace>
  <inkml:trace contextRef="#ctx0" brushRef="#br5" timeOffset="134694.49">1140 12833 357 0,'-10'-6'109'0,"2"1"18"16,1 0 17-16,1 1 22 0,6 4 19 0,0 0-17 15,-3-5-18-15,3 5-11 0,0 0-10 0,-4-3-12 16,4 3-7-16,0 0-12 0,-5-5-9 0,-1 2-7 15,6 3 3-15,0 0 6 0,0 0-2 16,-5 0 4-16,5 0-1 0,-5 2-3 16,5-2-13-16,-5 2-11 0,1 2-12 0,1 0-24 15,-1 4-6-15,0 7-12 0,1 3-6 0,2 0-7 16,1 2 1-16,0-1-1 0,0 3-1 0,1 0 6 16,0-1-3-16,0 2-1 0,0-3 1 0,2-3-1 15,-1-3 1-15,1-1-2 0,0-3 1 0,-1-1 1 16,1-2-2-16,-3-7 2 0,0 0-1 0,0 0 1 15,0 0 1-15,0 0-1 0,0 0 0 0,0 0-2 16,4 7-4-16,1-3-8 0,-5-4-10 0,0 0-13 16,0 0-14-16,4 1-17 0,0-3-21 0,0-2-23 15,-1-3-22-15,2 0-19 0,-2-1-46 16,2-5-54-16</inkml:trace>
  <inkml:trace contextRef="#ctx0" brushRef="#br5" timeOffset="135471.21">1159 12471 750 0,'-9'-5'143'0,"9"5"31"0,0 0 27 0,0 0 25 15,0 0 23-15,0 0-36 0,0 0-24 0,0 0-18 16,0 0-28-16,0 0-30 0,0 0-28 15,0 0-24-15,-1-1-23 0,3 4-14 0,4 4-10 16,7 1-11-16,4 7-2 0,2 5 1 0,7 4 0 16,3 6 0-16,2 2-1 0,4 6 5 0,-5 1-3 15,1 1 4-15,1 5 0 0,-6 3 6 0,-1-2-4 16,-4 0 1-16,-4-2 2 0,-6 2-1 16,-2 3 9-16,-5-2-2 0,-3 2 8 0,-5 1 3 0,-6-2 12 15,0-2 17-15,-4 2 17 0,-4 1 17 16,-1 1 0-16,-1-3 0 0,-1-2-9 0,-2-4-12 15,0-2-6-15,1-5-17 0,2-2-19 0,1-4-18 16,1-5-5-16,2-4-4 0,3-5 3 0,2-3 2 16,11-11-4-16,-9 7 2 0,9-7 1 0,0 0-3 15,0 0-3-15,0 0-10 0,0 0-11 0,0 0-20 16,-2 3-21-16,2-6-37 0,2-2-44 0,2-4-57 16,0-7-73-16,0-7-90 0</inkml:trace>
  <inkml:trace contextRef="#ctx0" brushRef="#br5" timeOffset="136356.75">2033 8931 149 0,'2'-8'90'0,"1"-1"25"0,0 2 29 0,1 0 23 16,1 0 27-16,-2 0 1 0,-3 7-2 0,0 0-24 15,0 0-24-15,0 0-27 0,0 0-34 0,0 0-26 16,1 0-27-16,0 6-18 0,2 3-18 0,2 7-6 15,-2 10-3-15,3 11 18 0,0 11 26 0,1 11 8 16,1 11 10-16,0 10 3 0,6 4 0 0,-3 7 1 16,-1 11 4-16,0 11-17 0,-2 4-20 0,-2 2-8 15,0 1-10-15,0-2-3 16,0 1 6-16,-2-1 20 0,1 6 4 0,1-2 6 0,-1-7 6 16,3-8 5-16,-2-7 18 0,-1-7 7 15,-1-7-5-15,1-5-17 0,-1-9-4 0,-2-7-9 16,-2-11-2-16,0-5 16 0,-1-6 1 0,0-6-2 15,0-7-3-15,0-7-1 0,-1-1-2 0,1-5 6 16,-1-2 0-16,2-15-18 0,0 0-16 0,0 0-1 16,0 0 7-16,0 0 1 0,0 0 3 0,0 0-6 15,0 0 1-15,0 0-1 0,0 0-2 0,0 0-1 16,0 0-8-16,0 0-12 0,0 0-18 0,0 0-18 16,0 0-23-16,0 0-27 0,0 0-28 0,0 0-40 15,0 0-39-15,0 0-39 0,0 0-65 16</inkml:trace>
  <inkml:trace contextRef="#ctx0" brushRef="#br5" timeOffset="137212.13">1799 12324 241 0,'0'-8'119'16,"0"0"24"-16,0 8 21 0,0 0 20 0,0 0 15 16,0 0-19-16,0 0-23 0,0 0-17 0,0 0-17 15,0 0-19-15,0 0-17 0,0 0-21 0,0 0-16 16,-1 0-16-16,2 4-12 0,1 4-10 0,2 5-5 16,0 2-7-16,3 8 2 0,0 3 1 15,3 6 10-15,1 0 2 0,-2 6 5 16,5-1 15-16,-4 0-3 0,-1 0 3 0,1 0 2 15,-2 3 19-15,-1-5-6 0,-1-2-3 0,-2-4-5 16,-1 0-12-16,2-6 1 0,-3-3-3 0,1-4-7 16,-3-16-16-16,0 0-2 0,0 0 4 0,0 0 4 15,0 0 0-15,0 0 2 0,0 0 5 0,0 0 6 16,1 8 2-16,-1-7-1 0,-1-7 1 0,-2-6-7 16,0-7-7-16,1-8-32 0,-3-8-10 0,1-6-16 15,2-6-10-15,-2-5-3 0,1 1-9 0,5 0-8 16,4 0-10-16,2 3 22 0,2 8 0 0,1 6 5 15,2 8-5-15,2 7 5 0,1 5 5 0,2 7 10 16,2 6 17-16,-2 2 6 0,-2 3 7 16,0 2 15-16,0 1 16 0,-1 1 7 0,0-1 8 15,-3 2 6-15,1 0 7 0,-3 2 14 0,-1 1 5 16,-1 1-5-16,-1 2-1 0,-6 0-4 0,2 0-6 16,-3 0-5-16,-1 1-5 0,0 1-14 0,-1 1-4 15,1-2-5-15,-3 1-3 0,-1-2-4 16,-1-3 0-16,1 1 1 0,0-1-5 0,1-1 2 15,4-11-2-15,0 0 2 0,0 0-5 0,0 0 3 16,0 0-1-16,0 0 0 0,0 0 5 0,0 0 2 16,0 0 2-16,0 0-1 0,0 0-4 0,-2 1-8 15,0-2-15-15,2-4-27 0,0-3-51 16,1-5-51-16,1-3-70 0,2-2-77 0</inkml:trace>
  <inkml:trace contextRef="#ctx0" brushRef="#br5" timeOffset="137661.34">2565 12375 340 0,'3'-7'79'0,"-2"-1"17"16,-1 8 20-16,0 0 16 0,0 0 15 0,0 0-17 15,0 0-8-15,0 0-13 0,0 0-12 16,0 0-12-16,0 0-17 0,0 0-16 0,0 0-14 15,0 0-9-15,0 0-9 0,0 0-5 0,0 0-2 16,0 0-1-16,0 0 0 0,0 0 3 0,0 0 4 16,0 0 4-16,0 0 5 0,0 0 6 15,0 0 4-15,0 0 3 0,0 0 10 0,0 0 4 16,0 0 6-16,0 0 0 0,0 0 5 0,0-8 8 16,0 0 6-16,1 1-5 0,0-1-11 0,-3-1-3 15,1-1-2-15,-2-2 0 0,0-2-10 0,-2-3-15 16,0 0-10-16,-1 1 4 0,-1 0 3 0,0 1-8 15,0 4-12-15,0 0-8 0,-2 3-3 0,1 2-10 16,0 6-14-16,-3 4-17 0,-1 6-7 16,1 5-3-16,-5 4 3 0,1 7 2 0,-3 2 2 15,2 4 11-15,0 3 8 0,1 1 11 0,1 0 4 16,3-1 6-16,4-1-3 0,3-4 2 0,4-3-3 16,3-5 1-16,1 0 0 0,4-5 2 0,1-2-1 15,4-1 0-15,-1-2 6 0,3-1 5 0,-2-6 5 16,5-1 4-16,-2-1 5 0,1-3 4 0,-2-2 0 15,1 1-1-15,1-4-9 0,1-2-22 0,-1-4-54 16,1-3-52-16,2 2-59 0,-2-3-84 0</inkml:trace>
  <inkml:trace contextRef="#ctx0" brushRef="#br5" timeOffset="138030.13">2715 11788 821 0,'-6'-11'159'16,"1"4"31"-16,5 7 25 0,-3-7 23 0,0 1 13 16,3 6-44-16,0 0-37 0,0 0-29 0,0 0-25 15,0 0-30-15,0 0-31 0,0 0-22 16,-5-1-20-16,0 2-18 0,1 5-4 0,-1 3-8 0,0 8-2 15,-1 5-1-15,-1 9 6 0,0 7 0 16,-2 9 7-16,1 7 2 0,1 1 2 0,3 2 0 16,-2 4 0-16,3 0 2 0,0-2 1 0,2-2 0 15,2-2 0-15,2-5 2 0,2-5-3 0,3-2 2 16,4 0 4-16,-1-2 0 0,5-1 2 0,-1-1 2 16,2-3-5-16,1-1 2 0,-1-3 4 15,0-4 0-15,0-5-3 0,-3-3 0 0,-1-5 0 16,-1-4-3-16,0-5 6 0,-5-2-1 0,3-3-7 15,-3-1-12-15,4-1-24 0,-4-1-32 16,0 0-37-16,1-1-36 0,3-2-58 0,-4 1-70 16</inkml:trace>
  <inkml:trace contextRef="#ctx0" brushRef="#br5" timeOffset="139445.13">1057 12982 325 0,'0'0'113'0,"-1"4"27"0,-3 0 19 16,-1 0 14-16,0-1 15 0,0-1-17 0,5-2-14 15,-8 0-15-15,2-1-26 0,1-5-23 0,-1-1-17 16,2-2-2-16,0 1-10 0,2-1-11 16,-1-2-5-16,2 0 3 0,1-1 3 0,-1 0 3 15,-1 0-2-15,3 1 0 0,1-1 1 0,2-1-7 16,1-1-6-16,-3 1-4 0,3 1-8 16,1-2-6-16,-2 2-2 0,5 1-10 0,-1 1-7 15,1 0-4-15,0 3-3 0,2 3-8 0,-2 4-2 16,1 0-3-16,-1 2-2 0,-1 4 2 0,2 2-2 15,-1 1 4-15,1 5 2 0,-2 1 3 16,-1 2 4-16,-1 3 0 0,-1-1 0 0,0 2-3 0,-1 0 2 16,-1 0 1-16,-4 0-2 0,0 0-2 0,-3-3-3 15,-1-1-3-15,0-2 3 0,-1-1 3 16,-1-2-3-16,3-2-3 0,-2-2-4 0,6-8-4 0,0 0-10 16,0 0-4-16,0 0-10 0,0 0-12 15,0 0-5-15,0 0-6 0,0 0 6 0,0 0-1 16,0 0 12-16,0 3 9 0,2-3 12 0,0-1 11 15,0-1 6-15,3-2 13 0,2-2 1 0,1 1 8 16,1-2-1-16,1 0 2 0,4-1-4 0,-4 4 2 16,2 0 5-16,0 3 0 0,0-1 1 0,2 1 3 15,-5 3 3-15,1-1 4 0,0 3 3 0,-3 2 1 16,-1 1-29-16,-2 2 35 0,-2 3 4 0,0 1 5 16,-2 3 6-16,0 4-3 0,0-1 9 15,-1 2-4-15,-2 0 30 0,0 0-40 16,-2 1-6-16,1-1-6 0,-3 1-5 0,-1-1-3 15,-2-2-8-15,1-1 1 0,-4-2 0 0,2-2-1 16,0 0-3-16,-1-1-1 0,0-3-3 0,1-1 0 16,2-2-8-16,0-3-12 0,1-2-21 0,-2-3-30 15,5 0-36-15,1-4-50 0,-2-1-87 0</inkml:trace>
  <inkml:trace contextRef="#ctx0" brushRef="#br5" timeOffset="140519">1467 10656 207 0,'-10'4'59'0,"2"0"18"0,1 0 17 0,1 3 21 15,0 1 19-15,1 2 2 0,1 2 3 0,0 0-2 16,0-1-6-16,2 2-12 0,-1 1-11 0,1 1-9 16,1-2-11-16,-1-1-18 0,-1 0-9 0,3-2-4 15,-1-3-1-15,1-7 4 0,0 0-2 16,0 0-6-16,0 0 2 0,0 0 2 0,0 0 4 0,0 0 8 16,0 0 5-16,0 0 2 0,0 0 4 15,0 0 2-15,0 0 0 0,0 0-2 0,0 0-3 16,0 0-7-16,0 0-6 0,4 1-7 0,-2-2-8 15,1-3-8-15,1-3-10 0,2-2-9 0,-1-1-10 16,3-2-9-16,0-2-7 0,2 0-6 0,0 0-3 16,0 5-5-16,0 0-3 0,1 2-6 15,1 2-6-15,1 2-3 0,1 1-10 0,-1 3-4 16,1 4-8-16,-2 2 2 0,-1 3 3 0,-1 3 6 16,-1 3 6-16,-3 6 7 0,-2 2 11 15,-4 4 11-15,-2 3 13 0,-3 2 7 0,-4 0 3 0,-3 4 4 16,-1 2 2-16,-4 0-2 0,0 0 1 15,-3-2-4-15,3-4-2 0,-1-2-2 0,2-3-1 16,1-3-2-16,4-4 0 0,1-5 0 0,10-16 1 16,0 0 0-16,0 0 2 0,0 0 0 0,0 0 2 15,0 0 2-15,-1 9 8 0,3-4 0 0,2-3 1 16,4-4 2-16,1-2 0 0,4-3-1 0,1-2 1 16,4-2-7-16,2-3-11 0,2 0-8 0,-4-1-16 15,4 0-26-15,0-1-21 0,0-2-22 0,0-2-31 16,1-2-48-16,-2 0-43 0,-3-2-41 0,0-2-28 15,-1-3-18-15</inkml:trace>
  <inkml:trace contextRef="#ctx0" brushRef="#br5" timeOffset="140862.21">1716 10630 456 0,'-13'-8'114'16,"-1"2"29"-16,-3-1 26 0,-1 3 20 0,-2-1 19 15,-2 3-20-15,-1 0-21 0,0 2-20 0,-3-1-21 16,1 3-26-16,-3 1-19 0,-1 4-19 0,2 1-19 15,0 0-12-15,-2 4-10 0,2 3-7 0,1 6-4 16,-1 2-4-16,4 5-5 0,1 6-4 0,2 5 2 16,4 3-1-16,4 4 1 0,2 4 0 15,6 1 1-15,4 3 0 0,2-3-2 0,7 0-1 16,3-2-2-16,3-6-2 0,3-4-3 0,4-4 1 16,2-5-1-16,3-5 3 0,0-4 0 0,1-6 5 15,2-5 3-15,-2-2 3 0,0-6 8 0,2-4 3 16,2-5-1-16,0-2-1 0,-1-5 7 0,0-2 12 15,-4-3 15-15,1-4 7 0,-3-1 12 0,-1-3 9 16,-3-2 33-16,0-2-7 0,-5 0 7 0,-6-4-2 16,-1-2 0-16,-5-4 0 0,-2-3-20 0,-3-1-11 15,-3-1-32-15,-4 0 3 16,-3 1-20-16,-5 2-26 0,-2 4-30 0,-4 6-35 0,-3 4-24 16,-2 8-37-16,-5 7-25 0,-2 8-36 15,-1 5-44-15,-5 5-46 0,-2 6-81 0</inkml:trace>
  <inkml:trace contextRef="#ctx0" brushRef="#br5" timeOffset="143862.26">2984 12249 288 0,'0'0'85'0,"2"5"21"0,-2-5 21 0,0 0 21 16,0 0 21-16,0 0-4 0,0 0-1 0,0 0-1 16,0 0-6-16,0 0-9 0,0 0-6 0,0 0-9 15,0 0-7-15,0 0-9 0,0 0-7 0,5-2-15 16,-1-5-16-16,-1-2-14 0,1-2-17 0,0-4-14 15,0-2-14-15,2-2-17 0,3-6-16 0,2 0-2 16,2-1 1-16,-4 8-1 0,3 4 3 0,-3 1-2 16,1 3 1-16,-2 3 3 0,0 4-1 0,-3 5-4 15,1 2-4-15,-1 5-1 0,-1 3-1 16,1 3-2-16,-1 1 3 0,1 5-1 0,-3 2 6 0,0 2 1 16,-2 1 1-16,0 2 3 0,-2 0 25 15,0 0-19-15,-4 0-2 0,0-2 5 0,-1-2-3 16,-1-2 2-16,1-2 3 0,-1-2-1 0,2-4-22 15,1-2 22-15,0-3-2 0,5-9 1 16,0 0 2-16,0 0 1 0,0 0-1 0,0 0-1 16,0 5 3-16,3-2 2 0,0-2 3 0,1-3 6 15,1 0 0-15,3-1 6 0,-2-2 8 0,1 0 5 16,4-1-3-16,2-4-1 0,1 1-6 0,2-2-34 16,4-2-37-16,0-1-46 0,3-2-47 15,0 0-39-15,-3-2-45 0,3-2-59 0</inkml:trace>
  <inkml:trace contextRef="#ctx0" brushRef="#br5" timeOffset="144095.29">3072 11805 973 0,'-13'-9'152'0,"13"9"20"0,0 0 7 0,0 0 3 0,0 0 1 16,0 0-64-16,-4-1-46 0,5 6-22 0,4 6-18 15,9 4-22-15,3 1-3 0,7 4-5 0,5 6-2 16,2 1 2-16,3 8 8 0,2 5 4 0,-3-2 3 15,-4 0-3-15,0 4 1 0,-6 3 4 0,-4 1 4 16,-7 3 8-16,-5 1 2 0,-5 1 3 16,-4 3 9-16,-4 2 2 0,-4 3 0 15,-4 3-2-15,-5 0 0 0,-4 0-11 0,-3 1-11 16,-2-3-13-16,0-2-28 0,-2-4-21 0,-1-4-33 16,1-6-38-16,1-7-46 0,1-7-59 0,3-6-59 15</inkml:trace>
  <inkml:trace contextRef="#ctx0" brushRef="#br5" timeOffset="144805.94">2324 9055 172 0,'-14'-21'34'0,"2"3"11"0,0 3 17 0,3 1 19 0,0 2 19 16,3 1 2-16,6 11 7 0,0 0 7 16,-6-8 10-16,6 8 9 0,0 0 7 0,-3-7 1 15,3 7-5-15,0 0-5 0,0 0-13 0,0 0-13 16,0 0-21-16,-2 0-27 0,-1 3-26 0,3 0-26 16,1 4-16-16,0 2-11 0,3 8-1 0,2 8 1 15,5 10 1-15,2 8 5 0,5 12 5 0,3 4 9 16,6 11-1-16,5 7 2 0,5 7 2 0,3 11 1 15,2 9 15-15,2 1 8 0,-3 4-1 0,1 0 1 16,2-2 4-16,-2-2 2 0,1-4 5 16,-1-3 6-16,0 0-10 0,-2-6 1 0,-2-7 8 15,1-4 9-15,-1-4 3 0,1-6 9 16,-2-2-8-16,-2-3-5 0,-3-3-4 0,-3-2-7 16,-2-5-11-16,0-6-12 0,-4-7-6 0,-2-4-9 15,-3-6 1-15,-6-5-5 0,0-5 6 0,-1-4-4 16,-3-5 3-16,-2-3-3 0,-3-1 3 0,-3-10-1 15,0 0-1-15,0 0 3 0,0 0-1 0,0 0 1 16,0 0-1-16,0 0-1 0,0 0-16 0,0 0-15 16,0 0-22-16,0 0-22 0,0 0-28 0,1 0-29 15,-2-4-38-15,-1-5-98 0</inkml:trace>
  <inkml:trace contextRef="#ctx0" brushRef="#br5" timeOffset="145361.81">2908 10176 554 0,'0'0'118'0,"0"0"34"0,-11 3 32 15,11-3 29-15,0 0 22 0,0 0-20 0,0 0-13 16,0 0-14-16,0 0-8 0,0 0-19 0,-4-3-20 16,-1 1-17-16,4-1-16 0,0-3-11 15,1-1-18-15,3-3-8 0,2-2-19 0,0 1-14 16,3-4-15-16,3 1-12 0,-5 3-7 0,2 0-4 16,0 2-1-16,1 0-6 0,2 2 0 0,2 1 0 15,-3 3-1-15,2 1-1 0,0 5-7 0,-3-1-7 16,3 3-2-16,-1-1-6 0,-3 3-3 0,0 1-3 15,-2 2-4-15,-4 1-5 0,1 0 2 0,-3 1 1 16,0 2 5-16,-4 1 4 0,1 1 1 0,2 3-8 16,-3 0-4-16,-3 1-7 0,2 1-17 0,1-3-18 15,-2 0-24-15,2 0-24 0,1-4-27 16,3-3-8-16,0-11 2 0,0 0 13 0,0 0 21 16,1 8 24-16,1-4 29 0,1-2 30 0,5-4 34 15,-5 1 25-15,-3 1 22 0,10-1 14 16,-1-1 11-16,3 1 12 0,-1-1-2 0,2 1 0 15,-3 3-4-15,2 2-5 0,3 0-3 0,0 1-5 16,1 0-6-16,-3 2-2 0,2 0 5 0,-3 2 5 16,-5 0 8-16,-2 2 5 0,1 1-6 0,-5 0-5 15,-2 2-6-15,-3 0-10 0,-1 1-6 0,0 2-7 16,-2-1-9-16,-1 2-4 0,1-2-2 0,-1 2-2 16,0-1-2-16,-1-2-7 0,-1-1-21 0,-1-2-27 15,-2-3-24-15,-1-1-45 0,1-5-53 0,-1-3-71 16</inkml:trace>
  <inkml:trace contextRef="#ctx0" brushRef="#br5" timeOffset="145729.07">3160 9835 602 0,'-2'-14'239'0,"-1"6"22"16,-3 4 8-16,-1 3 7 0,0 1 1 0,-4 2-102 15,-2 0-73-15,2 2-33 0,-1-1-29 0,-1 2-24 16,-2 2-6-16,-4 1-10 0,-3 6-3 15,-2 5-3-15,-1 5 3 0,-1 5-2 0,-1 6-4 16,0 5 4-16,-1 4-3 0,4 6 1 16,3 1 2-16,8 2-1 0,3 0-1 0,5-1 1 15,5-3 6-15,5 0-3 0,6-4-1 0,6-4 5 16,4-4-3-16,7-3-1 0,1-4 0 0,1-4 0 16,4-4-1-16,-1-4 1 0,2-3 2 0,3-6 0 15,0-3 5-15,1-4 0 0,0-4 3 0,-2-4 0 16,-3-1 6-16,0-2 15 0,-2-3 29 0,-3-1 18 15,-3-4 8-15,-4-3 9 0,-5-3 7 0,-5-2 17 16,-2-3 8-16,-6-3-5 0,-3-5-27 0,-5-5-24 16,-1-4-9-16,-7-4-10 0,-1-1-18 0,-5-1-19 15,-1 2-20-15,-4-1-23 0,-4 4-27 0,-2 4-28 16,-1 8-32-16,-3 7-32 0,-3 8-34 16,-7 6-53-16,-2 13-59 0,-4 9-63 0</inkml:trace>
  <inkml:trace contextRef="#ctx0" brushRef="#br5" timeOffset="146713.79">3431 11865 150 0,'0'0'50'0,"0"0"18"0,0-3 12 0,4 2 16 16,0 1 11-16,2 3 9 0,3 1-15 0,1 3-9 16,5 1-15-16,2 1-15 0,0 3-11 0,3 1-10 15,-5-3-4-15,1 1-9 0,-1 2 3 0,0 0-3 16,-3 3 8-16,-1 1 16 0,-3 2-2 16,-2 1-4-16,-2 1-5 0,-2-3-3 0,-1 0-4 15,-2-2-1-15,0-1-6 0,-1-1-23 0,1-3 5 16,-1-2-5-16,2-9 3 0,0 0 4 0,0 0-2 15,0 0-1-15,0 0-2 0,0 0 2 0,0 0-1 16,0 0 3-16,0 0 3 0,-1 2 11 16,1-5 11-16,0-2 13 0,0-6 9 0,0-5 5 15,1-3 3-15,2-6 2 0,0-5-2 0,1-2-13 16,2-1-8-16,1 2-17 0,0-1-11 0,2 1-7 16,0 4-6-16,1 2-3 0,1 5-7 0,-1 6 0 15,1 4-4-15,1 3 1 0,-2 4 4 0,0 3-5 16,-1 5 4-16,-2 2-2 0,1 0 6 0,-3 4-2 15,-1 0 5-15,-2-3 4 0,-1 4 0 0,-3-1 3 16,1 2 0-16,-2-1 1 0,-1-1-3 0,0-1 4 16,-1 1-2-16,2 0-10 0,0-2-11 0,-1 1-10 15,0-3-12-15,1 0-9 0,3-7-20 16,0 0-15-16,0 0-34 0,0 0-18 0,0 0-14 16,0 0-35-16,-2-2-30 0</inkml:trace>
  <inkml:trace contextRef="#ctx0" brushRef="#br5" timeOffset="146911.79">3970 11563 407 0,'0'0'95'0,"0"0"14"0,0 0 16 16,0 0 5-16,12 1 3 0,-12-1-28 0,0 0-23 15,0 0-24-15,0 0-17 0,0 0-16 16,0 0-15-16,0 0-6 0,0 0-7 0,0 0-14 15,0 0-19-15,0 0-18 0,0 0-25 0,0 0-22 16,3 4-11-16,4 0-19 0,-12 2-10 0,3 1 2 16,1 1 9-16</inkml:trace>
  <inkml:trace contextRef="#ctx0" brushRef="#br5" timeOffset="147230.54">3995 11762 164 0,'0'0'58'0,"0"0"17"0,0 0 13 0,1 9 12 0,-1-9 14 16,0 0-11-16,4 7-8 0,-4-7-6 0,2 7-7 15,-2-7-11-15,5 7-11 0,0-3-10 0,-5-4-6 16,0 0 0-16,4 0-1 0,3-2 1 16,0-4 0-16,-3 2 0 0,0-3 5 0,1 0 14 15,1 0 2-15,-2-4 4 0,-2 0 0 16,0 2 6-16,-1 1 6 0,-1 0 10 0,-3 1-2 16,0 1-12-16,-1 3-10 0,0 0-15 0,-3 2-9 15,0 2-14-15,-1 2-12 0,-6 1-17 0,2 4-8 16,-4 6-6-16,-2 4-1 0,2 3 3 0,0 2-1 15,0 4 2-15,1 0-1 0,1 3 3 0,3-1 0 16,6 1 4-16,0-3-1 0,5-6 0 0,5-3 3 16,-3-4 1-16,4-6 3 0,0-2 0 0,1 0 3 15,2-3 1-15,-2-2 3 0,5-2 8 0,3-1 1 16,1-1-2-16,1 0-3 0,1-2-12 16,1-2-24-16,1 0-27 0,-1-3-37 0,2-4-48 15,-1-1-45-15,-5-3-48 0,-4-5-33 0</inkml:trace>
  <inkml:trace contextRef="#ctx0" brushRef="#br5" timeOffset="147445.96">4116 11355 640 0,'-9'-27'157'0,"2"6"14"0,-2 7 8 0,2 6 4 15,-2 6 8-15,3 3-38 0,1 3-27 0,-1-1-36 16,2 2-12-16,1 3-16 0,3 2-11 16,-2 4-1-16,0 3-11 0,1 6-25 0,-1 3-22 15,1 5 1-15,0 3 1 0,3 4 3 16,0 1 3-16,3 3 0 0,-2 3 0 0,5 1 5 15,1 1-1-15,4-4 3 0,1 0 1 0,2-4-1 16,1-2 0-16,1-3 1 0,0-3-4 0,3-3-6 16,1-7-2-16,-2-3-13 0,2-7-17 0,2-4-31 15,0-6-14-15,2-2-33 0,0-6-43 0,2-1-65 16,-4-6-50-16</inkml:trace>
  <inkml:trace contextRef="#ctx0" brushRef="#br5" timeOffset="147646.37">4435 11452 560 0,'-15'1'116'0,"1"0"13"16,2-1 14-16,1 4 13 0,5 1 19 15,0 1-55-15,4 3-28 0,1 2-20 0,2 0-9 16,-1 1-11-16,2 2-4 0,2 2-4 0,2 2-21 16,1 0 1-16,2 0-2 0,-1 1 1 15,1 0 1-15,1 0-3 0,-1 0-7 0,1 1-12 16,1-4-19-16,-2 0-33 0,-1-4-40 0,1 0-42 15,1-2-45-15,-3-2-50 0</inkml:trace>
  <inkml:trace contextRef="#ctx0" brushRef="#br5" timeOffset="147811.31">4444 11411 437 0,'-8'-17'177'0,"2"2"11"15,6 15 8-15,0 0 3 0,0 0 10 0,0 0-83 16,0 0-32-16,0 0-29 0,0 0-17 0,-6-7-9 15,4 5-1-15,1 8 1 0,4 2-8 0,0 1-7 16,2 2-10-16,3 0-3 0,3 3 2 0,-1 0-7 16,1 1-22-16,2-3-29 0,-1 1-40 0,-1-2-39 15,-1-2-46-15,-1-1-55 0</inkml:trace>
  <inkml:trace contextRef="#ctx0" brushRef="#br5" timeOffset="148112.1">4372 11222 646 0,'-10'-16'162'0,"0"2"25"0,3 3 25 0,0 2 17 15,7 9 11-15,0 0-60 0,0 0-37 0,0 0-28 16,0 0-28-16,0 0-27 0,0 0-28 0,1-1-18 16,4 2-11-16,4 5-9 0,8 6-1 0,6 4-3 15,5 4 5-15,6 6 2 0,2 1 0 0,3 5 2 16,2 3 1-16,-2 0-5 0,-3 1 0 0,-5 1 3 15,-4-2-5-15,-7-1 2 0,-4 0-2 16,-7 3 1-16,-4 4 2 0,-2 3 1 0,-6 2 6 16,-2 2 10-16,-1 3 5 0,-5 4 6 0,-2 2 3 15,-2 4 3-15,-2 2-4 0,-5-1 5 0,0-2-4 16,-4-2-13-16,-2-4 1 0,-1-4-13 0,-3-4-17 16,-1-5-23-16,2-7-23 0,1-5-30 0,2-7-39 15,4-6-48-15,4-7-61 0</inkml:trace>
  <inkml:trace contextRef="#ctx0" brushRef="#br5" timeOffset="148941.1">2629 8885 167 0,'-5'-8'64'0,"3"0"12"16,-2 0 20-16,4 1 18 0,0 7 13 0,-2-6-11 15,2 0-5-15,0 6-2 0,0 0-7 0,0 0-10 16,0 0-18-16,0 0-20 0,2-5-16 0,-2 5-15 16,0 0-12-16,4-2-11 0,3 3-6 0,2 3-1 15,2 2 7-15,1 4 6 0,11 4 24 0,2 7 28 16,10 4 7-16,7 10 2 0,9 5 4 0,9 4 1 15,7 7-4-15,11 6-6 0,8 7-21 0,10 7-22 16,2 2-8-16,5 4 3 0,5 0-2 0,4 1-1 16,1 4-1-16,2 1 1 0,-2 0-1 15,-1-1 1-15,-2 1 13 0,-5-3 6 0,-6-2 1 0,-2-4-2 16,-10-5-4-16,-8-1 3 0,-5-8 1 16,-9-9-4-16,-6-3-11 0,-9-7-11 0,-9-7-3 15,-6-6 1-15,-7-3 2 0,-6-6 1 0,-4-1 6 16,-4-5 6-16,-8-3 2 0,-2-1 5 0,-4-9 6 15,0 0 1-15,0 0 0 0,0 0 0 0,0 0-8 16,0 0-5-16,2 7-1 0,-2-7-5 16,0 7-4-16,0-7 0 0,0 0-1 0,0 0-1 15,0 0 3-15,0 0-1 0,0 0 1 0,0 0 5 16,0 0 5-16,0 0 6 0,0 0 6 0,0 0 1 16,0 0 0-16,0 0 3 0,0 0-2 15,0 0 0-15,0 0-4 0,0 0-4 0,0 0-4 16,0 0-4-16,0 0-1 0,0 0 2 0,0 0-3 15,0 0-3-15,0 0-4 0,0 0-1 0,0 0-4 16,0 0-4-16,0 0-6 0,0 0-18 0,0 0-18 16,0 0-22-16,0 0-17 0,0 0-29 0,0 0-23 15,0 0-26-15,0 0-23 0,0 0-28 0,0 0-24 16,0 0-23-16</inkml:trace>
  <inkml:trace contextRef="#ctx0" brushRef="#br5" timeOffset="149629.81">4446 9476 439 0,'-5'-7'110'0,"5"7"20"0,0 0 15 0,0 0 14 16,0 0 15-16,-5-6-22 0,5 6-21 0,0 0-22 0,0 0-8 16,0 0-18-16,0 0-8 0,0 0-11 15,0 0-12-15,0 0-10 0,0 0-6 0,0 0-2 16,0 0-10-16,0 0 1 0,0 0-5 0,0 0 0 15,0 0-3-15,0 0-1 0,0 0-4 0,0 0 1 16,-5-2-3-16,5 2-3 0,0 0-1 0,0 0-5 16,0 0 2-16,0 0-5 0,-4 0 1 0,-2 0-2 15,1 2-1-15,5-2 1 0,0 0 0 0,0 0 0 16,0 0 1-16,0 0 0 0,0 0 1 0,0 0-1 16,-4 3 4-16,4-3-5 0,0 0 1 0,0 0 1 15,0 0-2-15,0 0 2 0,0 0 1 16,0 0 0-16,0 0 1 0,0 0-1 0,0 0 2 15,0 0-1-15,0 0-2 0,0 0-1 0,0 0-2 16,0 0 0-16,0 0-3 0,-4 3 1 0,-1 1-4 16,0 3 3-16,1 0-1 0,0 4-2 15,-1-2 1-15,1 3 1 0,-3 5 0 0,1-1 4 16,-1 5 3-16,-4 0-3 0,3 2 4 0,-2 0 2 16,0-2 0-16,-1 0 1 0,2-3-2 0,1 0-1 15,1-4 0-15,2-2 0 0,5-12-1 0,0 0-1 16,0 0 1-16,0 0-2 0,0 0 6 15,0 0 0-15,0 0 1 0,0 6 4 0,2-3 4 0,2-2 7 16,1-2 13-16,2-1 7 0,1 0 6 0,0-1 9 16,1-1 1-16,1-1 0 0,1 0 5 15,-6 2-9-15,1-1-10 0,-6 4-10 0,8-2-11 16,-2 0-7-16,1-1-3 0,2 0-6 0,2 1-4 16,2-2-13-16,-1 2-15 0,0 0-16 0,0-1-18 15,-1 1-20-15,-2-1-22 0,-9 3-20 0,0 0-30 16,0 0-16-16,0 0-28 0,7-4-18 0,-3-2-21 15,-3 2-9-15</inkml:trace>
  <inkml:trace contextRef="#ctx0" brushRef="#br5" timeOffset="149831.14">4416 9640 212 0,'-8'-4'136'0,"0"-2"37"0,2 0 33 15,-1 0 33-15,1-1 27 16,2 1 4-16,0-1-8 0,2 0-14 0,2 7-19 16,0 0-24-16,0 0-23 0,0 0-27 0,0 0-27 15,0 0-27-15,0 0-25 0,0 0-25 0,0 0-21 16,0 0-16-16,0 0-16 0,-1 0-6 0,1 1-6 15,2 4-5-15,2 1-3 0,1 4-2 0,2 1-17 16,3 3-23-16,0 1-8 0,2 3-6 0,0 2-3 16,1-4-11-16,1 2-14 0,0 0-21 0,-1-2-3 15,-2-2-13-15,0 0-27 0,-1 1-29 0,0 0-19 16,-3-1-14-16,-2-3-18 0</inkml:trace>
  <inkml:trace contextRef="#ctx0" brushRef="#br5" timeOffset="150029.1">4478 9658 535 0,'-4'-25'210'0,"1"1"26"0,1 4 30 0,-1 3 22 15,1 5 12-15,2 12-74 0,0 0-57 0,0 0-51 16,0 0-34-16,0 0-33 0,0 0-42 0,0 0-41 16,0-3-19-16,0 5-6 0,2 4-2 15,1 3 3-15,2 7-5 0,1 2-1 0,3 4 5 16,-2 1-2-16,0 2-8 0,1 1-12 0,-2-6-11 15,0-1-15-15,0-1-14 0,-4-2-24 0,-1-4-25 16,-1 1-12-16,-1-3-16 0</inkml:trace>
  <inkml:trace contextRef="#ctx0" brushRef="#br5" timeOffset="150294.47">4474 9381 326 0,'-5'-7'79'0,"0"1"14"15,1-1 16-15,-1 1 14 0,2 0 14 0,-2 0-19 0,5 6-12 16,-4-7-17-16,-1 1-10 0,2 0-7 16,-1-1-9-16,1 2-11 0,-1-2-10 0,0 2-5 15,4 5-3-15,-5-4-4 0,5 4-6 0,0 0-6 16,0 0-7-16,0 0-6 0,0 0-14 0,0 0-9 15,0 0-19-15,0 0-15 0,0 0-19 16,0 0-24-16,-5-4-19 0,5 4-19 0,0 0-10 16,0 0-14-16,0 0-11 0</inkml:trace>
  <inkml:trace contextRef="#ctx0" brushRef="#br5" timeOffset="150778.29">4381 9294 297 0,'0'0'99'0,"0"0"16"0,0 0 18 16,0 0 16-16,0 0 13 0,0 0-15 0,0 0-21 16,-6 1-16-16,0 0-12 0,6-1-6 0,0 0-19 15,-7 3-15-15,7-3-12 0,0 0-17 0,-9 4-6 16,2-1-6-16,0 1-8 0,7-4-11 0,0 0-1 16,-5 2 3-16,5-2-2 0,-5 1 0 0,5-1 1 15,-7 4-2-15,1-1 0 0,-2 2 0 0,-2 1-1 16,-1 3-3-16,1 0-2 0,0 1 2 0,-4 7 2 15,-1 3 10-15,-2 4 0 0,1-1 2 0,-2 5 0 16,0 4 0-16,1 1 3 0,-1 0 1 16,2 3-1-16,-2-2-13 0,5-4 2 0,4 0-2 15,4 0 3-15,3 0 3 0,4 0 0 0,4-3 1 16,4-2-3-16,2-3 5 0,4 4-1 16,4 1 3-16,2-1-1 0,3-2-2 0,3-1 1 15,0-3-3-15,0-3 4 0,3-2 1 0,1-2 1 16,1-2 2-16,0-4 2 0,1-7-2 0,-1-1 2 15,-2-5 1-15,-1-2 10 0,-1-5 11 0,-3 2 18 16,-1-4 19-16,-4 0 23 0,-2-2 12 0,-4-4 8 16,-2-2-1-16,-3-2-9 0,-1-4-16 15,-1 0-14-15,-4-2-16 0,-2-3-12 0,-3-3-12 16,-2-4-5-16,-3 0-5 0,-1-1 2 0,-3 3 4 16,-5 1-4-16,0 1-7 0,-4 1-13 0,2 4-4 15,-5 3-4-15,0 2-3 0,1 2-13 0,-4 5-24 16,-1 1-26-16,-3 3-22 0,-1 3-24 0,-4 3-24 15,0 3-27-15,-2 2-34 0,2 3-47 0,0 4-28 16,-2 6-27-16</inkml:trace>
  <inkml:trace contextRef="#ctx0" brushRef="#br5" timeOffset="151684.12">5113 11335 545 0,'-2'-8'131'0,"2"8"21"0,-1-7 19 16,1 7 19-16,0 0 13 0,0 0-47 0,0 0-33 15,0 0-23-15,0 0-18 0,0 0-25 16,0 0-24-16,0 0-21 0,-2 0-19 0,0 2-8 16,1 6-4-16,2 6-1 0,1 3 2 0,0 5 5 15,1 2 3-15,3 5 3 0,0 2 3 0,-2 3 1 16,4-6-1-16,-1-2 3 0,-1-2-1 0,-2-2 1 16,-2-4 1-16,-1-3-3 0,-1-3 6 0,0-12 0 15,0 0 2-15,0 0 8 0,0 0 5 0,0 0 2 16,0 0 0-16,0 0 4 0,0 0-1 0,0 0 1 15,0 0-5-15,0 0-3 0,-3 1-7 16,0-4-1-16,-2-5 1 0,0-3-5 0,1-7-1 16,-1-4-6-16,2-7-3 0,0-3 2 15,4-3 1-15,-1-3-2 0,6 6-5 0,-1 0 0 16,3 4 0-16,2 2 3 0,1 4 2 0,1 5-5 16,1 4 1-16,-2 3 0 0,0 5 2 0,4 3 1 15,-2 2 1-15,-1 3-2 0,-1-1-1 0,-3 3 4 16,-2 1-2-16,-1 0 2 0,-2 2 3 0,-1 0-1 15,-3 2 0-15,-2-2 0 0,-2 2 2 0,0 1 0 16,2 0 2-16,0 0-4 0,2 1-12 0,0 0-19 16,0 0-23-16,1-1-33 0,2 1-43 0,-1-2-42 15,2-1-45-15</inkml:trace>
  <inkml:trace contextRef="#ctx0" brushRef="#br5" timeOffset="152078.12">5469 11342 319 0,'6'1'100'0,"-6"-1"12"0,7 2 19 16,-7-2 12-16,0 0 11 0,0 0-31 0,5 6-22 16,-2-2-21-16,-1 2-19 0,-2-6-10 15,4 5-23-15,1 0-9 0,-1 1-12 0,-1 1-3 16,2-3-1-16,0 1 0 0,0 0 0 0,2-3-2 16,-7-2 3-16,0 0 0 0,0 0 1 0,8 1 0 15,-8-1 1-15,0 0 1 0,0 0 3 0,0 0 15 16,0 0 25-16,0 0 18 0,4-1 14 0,-1-1 17 15,-1 0 13-15,0-3 7 0,-2-2-2 16,0-1-8-16,-1 1-19 0,-3-3-10 0,0 3-14 16,-3 0-16-16,-1 3-18 0,2 1-11 0,0-1-5 15,-2 4-10-15,-3 3-9 0,0 1-11 0,-3 5-3 16,-3 3-3-16,-2 3 0 0,1 2 3 0,-2 4-1 16,1 1 1-16,-1 3 1 0,1 0 3 0,3 3-1 15,3-4 2-15,2 1 0 0,6-3 1 0,4-2 2 16,2-3 4-16,0-2 0 0,5-4-2 0,1-1 3 15,1-2 1-15,2-3 2 0,0 1-2 16,2-3 5-16,0 0-1 0,5-2 1 0,0-2 2 16,4-4-8-16,3 1-19 0,-2-1-22 15,5-4-27-15,-2-3-49 0,2-2-47 0,0-2-73 16,-1-5-60-16</inkml:trace>
  <inkml:trace contextRef="#ctx0" brushRef="#br5" timeOffset="152345.66">5767 10765 794 0,'-12'-5'66'0,"0"4"2"0,4 1 3 15,0 4 3-15,-1 4 19 0,-3 4-41 0,3 4-15 16,-2 6-1-16,-2 7 10 0,1 8-1 16,-2 6 1-16,3 5-2 0,-1 7-20 0,1 4-3 15,4 4 4-15,5-1 1 0,2 1-12 0,2-2-1 16,4-6 1-16,2-4 0 0,3-2 4 0,0-6 27 15,3-3 13-15,1-5 6 0,1-6-2 0,-1-1 2 16,0-5-2-16,-2-3-1 0,-1 1-3 0,1-3-27 16,-2-4-14-16,0-2-8 0,0-3 1 0,-2 0 1 15,0-3-3-15,1 0 2 0,-1 0-18 16,0-2-32-16,0-4-25 0,1 0-34 0,-3 2-52 16,2-5-70-16</inkml:trace>
  <inkml:trace contextRef="#ctx0" brushRef="#br5" timeOffset="152794.97">5971 11257 737 0,'-11'-5'80'0,"0"1"-3"15,4 2 1-15,-4 5-1 0,-2 0-2 0,3 4-44 16,-3 2-20-16,3 5-10 0,-1 3 5 0,1 1 10 15,0 3-1-15,0 3 4 0,3 1-1 16,-1 0 3-16,7 0 0 0,1 0-6 0,7-2-7 16,3-2-5-16,2-2-2 0,3-3-1 0,7-2 3 15,0-2 0-15,-1-2 2 0,-1-4 10 0,2-3 13 16,2-2 14-16,-3 0 21 0,1-5 19 16,-3-2 25-16,-3 2 27 0,-7-2 22 0,-1-1 17 15,0-1 1-15,0-2-16 0,-4-1-19 0,-6-1-19 16,-3-5-30-16,-1-1-33 0,-1-2-32 0,0-2-33 15,-1-2-33-15,-4-1-30 0,-6 0-28 0,0 1-34 16,-5 2-34-16,3 1-34 0,-3 3-43 0,-1 5-62 16</inkml:trace>
  <inkml:trace contextRef="#ctx0" brushRef="#br5" timeOffset="153030.07">6028 11058 788 0,'0'0'236'0,"0"0"26"0,0 0 20 16,0 0 10-16,0 0 7 0,0 0-114 0,0 0-62 16,4 0-34-16,3 2-10 0,4 6-26 0,6 6-18 15,2 10 0-15,5 4-2 0,4 3-3 16,1 2-2-16,-1 3-1 0,1 3-13 0,-4-3-1 16,-5 1-2-16,-1 4-8 0,-5 2-2 0,-4 1-1 15,-5 2 2-15,-5 5-1 0,-2 4 0 0,-4 4 4 16,-2 0-2-16,-3 2-1 0,-2-1 0 0,-4-1-8 15,-2-1-2-15,-4-4-13 0,-4-3-23 16,-1-6-27-16,-7-3-52 0,-3-6-48 0,-1-3-88 16</inkml:trace>
  <inkml:trace contextRef="#ctx0" brushRef="#br5" timeOffset="163967.34">11414 10538 354 0,'-6'-7'170'0,"6"7"22"0,0 0 25 0,-4-7 25 15,3 1 19-15,1 6-43 0,0 0-24 0,0 0-19 16,0 0-21-16,0 0-9 0,0 0-17 0,0 0-16 16,0 0-13-16,0 0-17 0,0 0-20 0,0 0-11 15,0 0-11-15,0 0-12 0,-1 1-10 0,3 1-8 16,-1 3-4-16,1 3-7 0,2 2 1 0,-1 2 1 16,-3 3-1-16,2 2-1 0,-1 1-1 15,-2 0 1-15,2-3-4 0,-2-2 3 0,-1 0 0 16,0 1-1-16,2 0 2 0,-3-1-2 15,2-2 3-15,1-1-2 0,0-1 1 0,1 1 1 16,1-1-1-16,-2-1-1 0,0-8 1 0,3 8 1 16,-3-8-3-16,0 0-5 0,0 0-11 0,0 0-9 15,0 0-16-15,0 0-15 0,0 0-13 0,0 0-15 16,0 0-14-16,0 0-17 0,0 0-15 0,0 0-22 16,0 0-26-16,0 0-33 0,0 0-42 0</inkml:trace>
  <inkml:trace contextRef="#ctx0" brushRef="#br5" timeOffset="164180.6">11444 10226 676 0,'-20'2'136'0,"4"-2"30"0,3 2 36 15,1 0 21-15,12-2 8 0,0 0-70 0,0 0-24 16,0 0-12-16,0 0-15 0,0 0-26 0,0 0-39 15,0 0-20-15,0 0-8 0,0 0-4 16,0 0-7-16,0 0-9 0,0 0-21 0,0 0-24 16,0 0-29-16,0 0-39 0,0 0-48 0,0 0-51 15,0 0-51-15</inkml:trace>
  <inkml:trace contextRef="#ctx0" brushRef="#br5" timeOffset="167357.15">11273 10206 210 0,'4'-9'89'0,"0"3"17"0,1 1 17 15,-5 5 20-15,6-4 15 0,-2 1-28 16,2 1-18-16,1 2-16 0,-3 2-19 0,4 2-5 15,0 3-11-15,0 3-22 0,2 2-16 0,2 2-6 16,-2 3-3-16,2 1-3 0,-1 3 1 0,1 2-14 16,1 0-6-16,-2 1 2 0,-4-2 0 0,0 2 3 15,-4-1 3-15,-1 2 12 0,1 2 27 0,-1 3 14 16,-1-1 10-16,-2 1 1 0,-1 4 22 0,0 0 3 16,0 0-1-16,1-2-13 0,-2-1-28 0,-2-4-10 15,0-4-9-15,-1-4-3 0,1-2-19 0,-1-5 0 16,6-12 0-16,-6 7 5 0,-1-4 4 0,1-1-1 15,1-2 1-15,-1-3 3 0,2 0 9 0,1-2 8 16,1-1 13-16,0-3-22 0,-1 0 32 16,1-4 0-16,0-2 1 0,1-4-2 15,-1-8-26-15,2-5-21 0,0-7-23 0,3-9 19 16,3-7-53-16,4-1 2 0,3-1-6 0,3 0 0 16,0 4 14-16,3 3 9 0,1 6 8 0,1 8-1 15,1 8 15-15,-2 9-5 0,-2 7 1 0,-4 5-3 16,1 6 2-16,0 2-3 0,-2 2 1 0,0 3 0 15,3 3 1-15,-3 2 0 0,2 2 2 0,-1 3 3 16,1 4-1-16,-1 2 3 0,1 2-2 0,-3 2 3 16,0 1 0-16,1 0 3 0,-5 1-2 15,-1 3 1-15,-2-3 0 0,-3-1-3 0,0-2 2 16,-4-1 2-16,-2-1 1 0,-1-2-1 0,-2-2-1 16,0-1 1-16,-5-4 5 0,3-1 2 0,-2-1 1 15,-2-2 0-15,0-1-1 0,1-2 2 0,1-1 2 16,1-3-3-16,0-1-2 0,10-2-2 0,0 0 3 15,0 0-3-15,0 0 6 0,-8-2 3 0,4-1 9 16,-1-4 6-16,3-4 1 0,2-3 8 16,4-2 6-16,0-3 13 0,4-1-7 0,1-1 8 15,1-1-5-15,-1 3-3 0,2 1-2 0,-1 3 0 16,-2 3-10-16,0 3-9 0,0 0 0 16,-8 9-13-16,0 0-7 0,0 0-17 0,0 0-29 15,0 0-36-15,0 0-50 0,0 0-56 0,0 0-79 0</inkml:trace>
  <inkml:trace contextRef="#ctx0" brushRef="#br5" timeOffset="167946.64">12465 10181 125 0,'1'-1'45'0,"-1"3"10"0,-1 4 9 16,1-1 8-16,-1 4 13 0,-2 1 8 0,1 1-18 16,-1 1-18-16,0 1-5 0,3-13-5 0,0 0-4 15,0 0 1-15,0 0-5 0,0 0 2 0,0 0 8 16,0 0 11-16,0 0 8 0,0 0 12 16,0 0 8-16,1 1 7 0,1-1 9 0,1-2 8 15,-1-2 11-15,-2 2 11 0,0-4 12 0,1-1 0 16,0-3-8-16,-1-1-10 0,-2-3-12 0,-3 1-17 15,0-3-23-15,-1-1-15 0,0 1-12 0,1-3-17 16,-4 3-8-16,1 0-3 0,-1 1-9 0,0 5-6 16,-3 2-7-16,0 4-13 0,-4 5-20 0,1 4-12 15,-4 5-6-15,-1 7-7 0,-3 4 2 0,-1 5 5 16,-3 7 5-16,0 3 10 0,0 4 6 0,5 1 10 16,2 2 7-16,0-2 4 0,4-3-1 15,4-3 1-15,6-4 3 0,2-2-2 0,6-6 4 16,2-3 3-16,4-3 4 0,4-2 1 0,0-3 4 15,5-1 1-15,1-1 9 0,2 0 0 16,0-4 4-16,6-3 0 0,1-2 1 0,6-2 0 16,0-2-1-16,2-3-1 0,0-2-18 0,1-2-29 15,2-3-37-15,1-2-52 0,1-1-70 0,-1-4-83 16</inkml:trace>
  <inkml:trace contextRef="#ctx0" brushRef="#br5" timeOffset="168329.12">12922 9540 238 0,'13'-50'98'0,"-2"8"30"0,-1 3 27 0,-1 5 9 15,-1 8 7-15,-3 4-33 0,-3 7-10 0,-2 15-25 16,0 0-24-16,0 0-32 0,-2-11-26 0,-2 7-11 15,-3 6-9-15,-5 3 1 0,-2 5-4 0,-3 7-4 16,-3 4-3-16,-5 7-1 0,-4 6-3 0,-4 9 2 16,0 6-1-16,0 5-2 0,-1 4 1 15,2 7 5-15,2 6 12 0,5 5 12 16,3 1 11-16,9 3 2 0,5-2 4 0,7-1 7 16,7-4 3-16,4 1 21 0,6-3-12 0,1-9-6 15,5-8-8-15,3-3 0 0,0-3 9 0,2-5 2 16,2-4 16-16,-1 2-7 0,0 1 2 0,3-2-1 15,0 0-1-15,0-2-1 0,-1-1-10 0,-2-4-9 16,0-4-17-16,-5-5-14 0,-4-2-1 0,-2-7 1 16,-2-6-2-16,-2-4-3 0,-13-5 0 0,8 0-4 15,-3-3-14-15,-1 0-21 0,-1-3-22 0,-2-2-66 16,1-5-116-16</inkml:trace>
  <inkml:trace contextRef="#ctx0" brushRef="#br5" timeOffset="170213.95">14373 8776 777 0,'-16'-5'116'0,"16"5"18"16,0 0 22-16,0 0 15 0,0 0 12 0,-5-3-52 15,5 3-26-15,3 0-22 0,10 3-15 0,5 2-18 16,6 4-12-16,7 6-16 0,8 7-7 0,5 8 54 16,5 10-39-16,1 9 11 0,3 9 2 0,4 8-2 15,1 8-8-15,-2 8 4 0,-2 3-8 0,-7 4-54 16,-8-1 40-16,-7 3-8 0,-5-3-7 15,-8 0 2-15,-8-3-2 0,-8-3 0 16,-8-2 1-16,-3-5 2 0,-6-4 4 0,-4-3 5 16,-3-4 3-16,-1-3 8 0,-4-5 16 0,-3-3 14 15,0-3 37-15,-4-5 2 0,2-2-3 0,0-3-4 16,0-4-3-16,3-2-4 0,1-3-19 0,0 1-13 16,4-5-38-16,1-3-2 0,5-3-2 0,2 0 0 15,3-2-2-15,4-3-2 0,0-2 3 0,2-1-3 16,6-13 7-16,0 0 7 0,0 0 4 0,0 0 12 15,0 0 8-15,0 0 12 0,0 0 10 16,0 0 8-16,0 0 0 0,0 0 0 0,0 0-1 0,0 0-11 16,-4 4-5-16,2-3-11 0,2-1-13 0,0-5-13 15,2 0-14-15,0-3-22 0,0 2-20 16,0-2-27-16,0-1-39 0,-2 9-38 0,0 0-47 16,4-11-51-16,1 4-55 0</inkml:trace>
  <inkml:trace contextRef="#ctx0" brushRef="#br5" timeOffset="172945.53">16077 9340 278 0,'5'6'117'0,"1"0"23"0,-1 1 24 0,-5-7 21 16,0 0 16-16,0 0-40 0,0 0-18 0,0 0-3 15,0 0 2-15,0 0-7 0,0 0-3 0,0 0-3 16,0 0-6-16,0 7-3 0,0-7-5 0,0 6-5 16,-2-8-12-16,2 2-12 0,-6-1-17 0,6 1-16 15,-4-3-10-15,0 0-6 0,3-1-9 16,1 0-8-16,0-2-11 0,1 0-14 0,5 3-9 15,0-1-7-15,1 2-9 0,1-2-8 0,-1 1-3 16,1 2-4-16,-8 1-6 0,7-4-8 0,-1 1-12 16,1 1-14-16,-3-1-20 0,3 2-29 15,2 1-41-15,-3 0-44 0,2 6-36 0,-1 3-21 16</inkml:trace>
  <inkml:trace contextRef="#ctx0" brushRef="#br5" timeOffset="173111.41">16201 9701 332 0,'-11'24'72'0,"-1"-3"22"0,0-3 32 15,0-5 27-15,0-5 22 0,6-2-15 0,6-6 7 16,0 0-8-16,-6-1-15 0,1-1-17 16,-1-1-22-16,2-4-22 0,2 0-18 0,0-3-7 15,3-2-6-15,2-2-11 0,1 0-7 0,2 0-4 16,-1 0-10-16,1 2-11 0,0 0-14 0,0 0-13 16,1 3-22-16,0 4-26 0,-7 5-49 0,0 0-56 15,7-1-60-15</inkml:trace>
  <inkml:trace contextRef="#ctx0" brushRef="#br5" timeOffset="173601.2">13792 12098 946 0,'2'-13'190'0,"-2"13"24"0,0 0 21 0,0 0 16 16,0 0 12-16,0 0-73 0,0 0-49 0,0 0-39 15,-2-5-32-15,-1 4-26 0,-1 5-22 0,-1 5-16 16,1 5-15-16,-1 2-2 0,0 4-5 0,0 3 5 15,3 3 7-15,0 3 2 0,3-3-1 0,1 1 3 16,0 1 0-16,1 1-1 0,0-3-19 16,1 0-22-16,0-1-20 0,3-4-26 15,-2-3-35-15,-1-3-43 0,-1-4-34 0,-3-11-32 16,0 0-9-16,0 0-5 0,0 0-6 0,0 0 13 16</inkml:trace>
  <inkml:trace contextRef="#ctx0" brushRef="#br5" timeOffset="173732.2">13838 11656 699 0,'-11'-9'171'0,"1"2"22"0,0 2 19 0,10 5 21 0,0 0 15 16,0 0-98-16,0 0-48 0,0 0-13 0,0 0-23 16,0 0-43-16,0 0-43 0,0 0-65 15,-2-1-66-15,3 2-41 0,4 4-49 0</inkml:trace>
  <inkml:trace contextRef="#ctx0" brushRef="#br5" timeOffset="174079.28">14297 11656 776 0,'1'-21'114'0,"1"-2"9"0,-1-2 3 0,2 0 18 15,-1-1 26-15,0-2-37 16,-1 2-21-16,-1 0-15 0,1 2-13 0,-3 2-11 0,-2 2-3 15,-1 4-18-15,-3 4-30 0,-1 4-16 16,-4 5-12-16,-1 4-8 0,-3 4-1 0,-1 7-1 16,-6 3 1-16,1 8-6 0,0 7 2 0,-1 5-2 15,0 8 5-15,1 6 2 0,2 8-3 0,4 5 3 16,5 6 3-16,2 4 29 0,6 2 13 0,2-2 3 16,4 1-3-16,3-3 6 0,1-1 1 0,3-5 0 15,0-1-1-15,1-3-14 0,-3-4 2 0,1-1 1 16,-1 0 5-16,0-1-3 0,-1-2 5 15,0-2-1-15,0-3 1 0,-1-1-12 0,-2-5-12 16,-1-6 1-16,1-4-6 0,-2-8 4 0,1-7-2 16,-1-5-2-16,-1-11-1 0,0 0-6 0,0 0-11 15,0 0-12-15,0 5-12 0,-1-5-17 0,-1-6-9 16,0-7-80-16,-3-9-95 0</inkml:trace>
  <inkml:trace contextRef="#ctx0" brushRef="#br5" timeOffset="174361.87">13938 12131 859 0,'-15'0'122'0,"1"1"39"16,4 1 37-16,10-2 33 0,0 0 27 0,0 0-27 15,0 0-9-15,0 0-6 0,0 0-16 16,-3-2-32-16,9 0-31 0,7 0-34 0,7-2-28 0,10-1-15 16,10-1-11-16,7-1-13 0,11-1-14 15,8 0-9-15,6 0 0 0,-3 1 2 0,-2-2 1 16,-6 3 1-16,-4-1-7 0,-11 2 0 0,-7 1-2 15,-10 2 3-15,-10-1 5 0,-19 3 18 0,0 0 13 16,0 0 6-16,0 0 8 0,0 0 0 0,0 0 0 16,0 0 0-16,0 0-13 0,0 0-19 0,0 0-13 15,0 0-12-15,0 0-8 0,5-2-6 0,-3 0-10 16,-6 0-20-16,-1 2-25 0,-3-2-35 0,8 2-39 16,-6-1-40-16,6 1-45 0,0 0-50 15,0 0-64-15,-8-1-71 0</inkml:trace>
  <inkml:trace contextRef="#ctx0" brushRef="#br5" timeOffset="182996.23">16473 11487 149 0,'-2'0'61'0,"-2"1"26"16,4-1 24-16,0 0 19 0,0 0 18 0,0 0 9 16,0 0 13-16,0 0 3 0,0 0-5 0,4 0-6 15,1-2-2-15,2 2-1 0,3-1-1 16,1-1-2-16,-1-1-8 0,0 1-2 0,9-2-4 15,0 0-11-15,1-2-11 0,-7 3-11 0,-3 0-14 16,1-1-16-16,-5 4-17 0,2-2-14 0,-1-1-9 16,0 0-13-16,4-1-9 0,1 0-4 0,2-1-6 15,2-2-7-15,4 1-8 0,-1-2-6 0,2 1-9 16,-1 0-15-16,-1 0-15 0,1 0-23 0,-4 1-23 16,-2 1-21-16,-4 0-19 0,-10 5-21 15,11-2-26-15,-11 2-22 0,0 0-26 0,0 0-20 16,0 0-19-16</inkml:trace>
  <inkml:trace contextRef="#ctx0" brushRef="#br5" timeOffset="183223.11">16435 11683 459 0,'0'0'145'15,"0"0"34"-15,0 0 27 0,0 0 29 0,0 0 24 16,0 0-13-16,0 0-18 0,0 0-19 0,0 0-21 15,0 0-23-15,0 0-20 0,-1 3-22 0,2-3-20 16,4-1-24-16,5 1-18 0,4-4-18 0,4 1-11 16,4-1-12-16,2-2-4 0,4 1-8 0,3-2-5 15,-2 0-2-15,-1 1-4 0,3-1-9 16,0-1-27-16,0-3-20 0,4 1-34 0,-1-5-39 16,5-2-53-16,0-3-66 0,-1-3-71 0</inkml:trace>
  <inkml:trace contextRef="#ctx0" brushRef="#br5" timeOffset="183629.48">17376 10893 469 0,'0'0'128'0,"-6"-10"14"16,2 2 8-16,-1 2 9 0,-3 3 5 0,8 3-50 16,-4 2-38-16,-2 2-25 0,-3 4-21 0,0 3-13 15,-3 3-9-15,-3 4-9 0,-3 7-5 0,-2 6 0 16,1 3 1-16,-2 5 2 0,-2 3 2 0,1 2-2 16,4 0-2-16,3 1 4 0,1-2-2 0,5-2 0 15,7-3 3-15,3-3-1 0,0-4 1 0,4-3 6 16,3-6 5-16,3-1 0 0,-3-3 18 15,3-5 19-15,0-4 24 0,0 0 17 0,0-4 13 16,-1 0 10-16,2-5 6 0,-1-1 12 0,1-3-2 16,0-1-12-16,3-2-20 0,1-2-16 15,2 1-6-15,-1-4-5 0,2-1 5 0,-3-1 9 16,0 2 6-16,-2-3 5 0,2 0-1 0,-3-4-1 16,0-5-20-16,0-5-25 0,-2-6-32 0,-3-4-37 15,-1-4-39-15,-1-8-41 0,0-4-35 0,-2-1-31 16,-4 2-38-16,-7 2-44 0,-4 8-69 0</inkml:trace>
  <inkml:trace contextRef="#ctx0" brushRef="#br5" timeOffset="185365.24">18615 10818 242 0,'0'0'58'0,"0"0"14"0,0 0 2 0,0 0 0 15,0 0-2-15,9-1-7 0,-2 0-16 0,-1 5-16 16,1 6-5-16,2 5 3 0,-1 4 6 0,2 7 7 16,1 2 4-16,-1 2 1 0,2 3-1 0,-1-1 0 15,-3 4-9-15,2-3-21 0,-5-1-5 0,-1-3-9 16,-3-1-1-16,-2-3-2 0,0-4 4 0,-1 0 0 16,1-3 0-16,-3-4 2 0,1-3 0 0,3-11 4 15,0 0 5-15,0 0 1 0,0 0 2 16,0 0 3-16,-7 3-1 0,1-3 0 0,-5-5-1 0,2-4-3 15,-1-4-7-15,-3-2-10 0,2-6-14 16,0-1-9-16,1-3-8 0,3-5-2 0,5 0-1 16,5-3-4-16,4-2 0 0,7-2 7 0,3 1 12 15,6 0 5-15,1 3 1 0,5 2 4 0,0 5 0 16,-1 3 5-16,0 4 7 0,-5 6 8 16,0 6 4-16,-3 4 5 0,-2 4 6 0,-1 1-1 15,-2 1 1-15,-3 2-2 0,-5 0-6 0,-1-1-8 16,0 4-8-16,-4 2-1 0,-1 1-2 0,-3 3-1 15,-3 2-1-15,-3 1-9 0,1 3-4 0,-2 0-8 16,1-1-11-16,-1 1-16 0,3-3-13 16,0-2-12-16,0-2-14 0,6-13 8 0,0 0 2 0,0 9 9 15,0-9 13-15,3 4 17 0,4 0 18 16,0-4 15-16,4-2 12 0,1-1 7 0,4-1 2 16,1-2 1-16,0 1 3 0,4-2 5 0,-3-1 3 15,-2 0 9-15,3-1 13 0,-1 0 5 0,0 0 13 16,0 0 4-16,2-1 11 0,2-2 2 0,-1 1 3 15,2 0-8-15,1 0-7 0,1 1 0 0,-2-1 7 16,-2 0 7-16,-1 2 6 0,-4-1 4 0,-1 3 4 16,-4 2 2-16,-11 5 6 0,0 0-9 0,7-7-18 15,-2 0-15-15,-5 1 22 0,-3-2-59 0,-2 3-23 16,-1-1-18-16,-2 1-23 0,0-2-12 16,-4 1-12-16,-3 3-6 0,-2 3-44 15,-1 4 29-15,-4 4 5 0,-2 7 11 0,-1 6 13 16,0 4 14-16,0 4 6 0,0 4 3 0,3 3 5 15,2-1 9-15,4 0 4 0,4-3 0 0,4-2 1 16,5-5 2-16,3-4 1 0,4-4 4 0,3-4 9 16,1-2 17-16,4-3 10 0,4-3 11 0,3-2 2 15,6 0 0-15,1-3 5 0,3-4-1 0,4-3-5 16,2 0-11-16,6-2-18 0,1-5-16 0,0 0-18 16,-2 0-20-16,0-4-23 0,-3-1-37 15,-4 0-51-15,-1-2-44 0,-5-6-32 0</inkml:trace>
  <inkml:trace contextRef="#ctx0" brushRef="#br5" timeOffset="185584.97">19688 10392 351 0,'-8'-25'112'15,"1"2"60"-15,1 3 55 0,4 2 39 0,-2 3 21 16,2 3-6-16,2 12-18 0,0 0-21 0,0 0-42 16,0 0-63-16,0 0-57 0,0 0-41 0,-1-4-32 15,0 6-17-15,2 8-6 0,2 8-5 16,3 7-2-16,-3 6 1 0,2 7 3 15,-1 7 4-15,-1 2 8 0,3 6 1 0,2-3-2 0,-2 3 1 16,1-2 1-16,0 1 2 0,-2 0-1 16,2-3 0-16,-3-4-4 0,-1-1-12 0,1-3-9 15,-1-5-32-15,-2-3-28 0,2-4-31 0,0-6-29 16,-2-8-26-16,-1-15-24 0,0 0-15 0,0 0-15 16,0 0 10-16,0 0 8 0</inkml:trace>
  <inkml:trace contextRef="#ctx0" brushRef="#br5" timeOffset="186080.04">19630 10774 265 0,'-14'-4'76'0,"1"1"15"15,1 0 19-15,12 3 27 0,-9-3 22 0,9 3-11 16,0 0-3-16,0 0 2 0,0 0 3 0,0 0 2 16,0 0-10-16,0 0-19 0,-2-2-13 15,5-1-15-15,5 2-19 0,4-2-15 0,6 0-14 16,6 1-18-16,4 0-3 0,7-2-8 0,3 0-5 15,2 1 1-15,-1-1 0 0,-1 0 2 16,-4 0-3-16,-1 1 7 0,-6 0 5 16,-3-1 10-16,-6 1 11 0,-18 3 5 0,0 0 4 0,0 0 4 15,0 0 6-15,0 0-4 0,0 0-9 0,0 0-12 16,0 0-19-16,0 0-13 0,0 0-10 0,0 0-17 16,7 1-16-16,-2 3-8 0,-5 2-2 0,-4 3 3 15,-3 2 3-15,3 2 4 0,3 4 1 16,-5 0-10-16,2 6 5 0,3-1-8 0,8-2-8 15,-2-4-3-15,3 1-1 0,1-3 2 0,1-2 2 16,-1 0 18-16,3-2 7 0,2-2 9 0,0-7 10 16,0 2 0-16,3-4-6 0,0 1-7 0,2-7 1 15,2-1 0-15,-3-3 5 0,2-4 4 0,-4-2 7 16,1-3 12-16,0 0 19 0,-2-3 20 0,-2-1 16 16,-1 0 15-16,-2 3 5 0,-2 2 1 0,-4 1-6 15,2 5-13-15,-3 2-11 0,-3 11-17 0,0 0-26 16,0 0-36-16,0 0-37 0,0-4-28 0,-2 6-5 15,0 6 2-15,0 6 1 16,-1 5 5-16,0 4 9 0,0 5 23 0,2 2 29 16,-1-1 17-16,3 5-12 0,2-6-1 0,0-2-13 15,-1-1-15-15,2-4-5 0,1-4-11 0,-2-5-20 16,2-2-17-16,-2-4-9 0,-3-6-28 0,6 6-15 16</inkml:trace>
  <inkml:trace contextRef="#ctx0" brushRef="#br5" timeOffset="186495.7">20481 10794 403 0,'10'-23'123'0,"-1"-1"26"0,-2 7 29 16,-2 1 20-16,0 3 15 0,0 2-25 0,-5 11-20 15,0 0-22-15,0 0-23 0,0 0-26 0,0 0-29 16,0 0-20-16,0 0-17 0,3-4-9 0,3 4-10 16,-1 5-6-16,0 4-7 0,3 3 6 15,2 4 1-15,0 3 0 0,1 1 2 0,2-1-1 16,-1 1 0-16,-2-1-1 0,0-2 0 0,-4-1-11 15,-1-3-9-15,-3-2-11 0,-2-3-14 0,-4-1 1 16,1-1-7-16,3-6-14 0,0 0-8 0,0 0 3 16,0 0 9-16,-6 7 13 0,1-4 12 15,-5-2 4-15,5-2 9 0,-3-3 15 0,1 0 4 16,-2-4-2-16,3 0 3 0,3-4-1 0,3-4-5 16,3-4-10-16,1-1 1 0,8-5 3 15,0-1 2-15,8 0-1 0,1-3-6 0,5 2-9 0,3 1 3 16,-1 4 5-16,0 4-1 0,-1 4-5 15,0 5 0-15,2 5 4 0,-1 5 2 0,-2 5 10 16,-1 4 2-16,-2 2 3 0,-1 3 0 0,-2-1 1 16,-2 1 2-16,-3 0 3 0,-3-1 5 0,-2 0 0 15,-5-2-2-15,-3-1 1 0,-2 0-3 0,-3-2 1 16,-3 1-2-16,0-1 0 0,-1 0-5 0,-4 1 1 16,3 0 0-16,-3-1-7 0,-2 0-1 0,-1-1-5 15,-1-1-15-15,1 0-29 0,0-2-34 0,1-1-36 16,2-3-41-16</inkml:trace>
  <inkml:trace contextRef="#ctx0" brushRef="#br5" timeOffset="187013.31">21038 10576 203 0,'14'-10'89'0,"-14"10"20"15,0 0 21-15,10-6 21 0,-2 4 18 0,-2 2-7 16,2 3-8-16,-3 1-7 0,2 3-22 0,1 1-21 15,5 2-17-15,-2 1-24 0,4 1-14 0,-2 1-23 16,0 3-11-16,1 0-10 0,-5 3-3 0,1 0-2 16,-3 0-2-16,-2-1 1 0,-1 1-2 0,-4 0 0 15,0 3 2-15,-4 2-2 0,0-3 0 0,0 0 2 16,0-1-2-16,-2-2 2 0,1-3 2 16,1-1 0-16,0-1-1 0,4-13 0 0,0 0-2 15,0 0-3-15,0 0 2 0,-5 6 1 0,-3-6-4 16,0-7 0-16,0-4-5 0,0 0-15 0,-1-3-2 15,3-4-6-15,-1 0-11 0,4-3-7 0,1-3 2 16,4-2 1-16,2-1 5 0,7-1 17 0,5-4 16 16,2-3 13-16,7-2 15 0,1 1 17 0,2 1 26 15,-3 4 8-15,-1 4 9 0,-3 4 6 0,-1 5-8 16,-3 5-8-16,-3 5-2 0,-3 8-11 16,-4 3-27-16,0 2-10 0,0 4-7 0,1 2-7 15,2 3-3-15,2 1 0 0,1 5-6 0,1 0 0 16,-1 3-1-16,0 1 2 0,-2 3-7 15,-2 0 1-15,-3 1 0 0,-1 1-1 0,-4-1 5 16,-3 0-1-16,-2 0-1 0,-1-2 4 0,0-2 0 16,2-2 3-16,-3-2 0 0,2-1-2 0,1-4 1 15,1-2 3-15,2-2-1 0,0-3-8 0,0-1-4 16,0-7-8-16,0 0-1 0,3 5-2 0,-3-5-2 16,5 3 3-16,0-2 1 0,0 2 6 0,2-4 8 15,1-1 9-15,1-1 4 0,2-3-7 0,6-3-9 16,5-5-41-16,-1-1-54 0,2-3-37 0,4-3-31 15,-2-2-43-15</inkml:trace>
  <inkml:trace contextRef="#ctx0" brushRef="#br5" timeOffset="187529.19">22105 10537 121 0,'-16'-7'41'0,"5"3"1"16,0 1 5-16,11 3-1 0,0 0 1 15,0 0-31-15,0 0-8 0,0 0-5 0,-10-1 0 16,3 0-2-16,1 1-3 0,0 1-3 0,6-1 1 15,0 0 7-15,0 0 22 0,0 0 33 0,0 0 30 16,0 0 31-16,0 0 21 0,0 0 28 0,1 1 16 16,3-1 7-16,-1 0-3 0,1-1-15 15,5-1-19-15,3 1-20 0,6-3-15 0,4 1-22 16,5-1-10-16,5-2-15 0,-2 1-17 0,3-1-11 16,2-1-9-16,0 0-8 0,0 1-6 0,-2 0-5 15,-2 0-3-15,-2-1 1 0,-2 0-6 0,-4 3-1 16,-4-2-4-16,-4 1-8 0,-3 2-14 0,-12 3-25 15,0 0-31-15,0 0-28 0,0 0-33 16,0 0-39-16,0 0-46 0,0 0-40 0,0 0-38 0</inkml:trace>
  <inkml:trace contextRef="#ctx0" brushRef="#br5" timeOffset="188013.5">22930 10172 762 0,'-5'-8'142'0,"-3"2"27"0,2 2 17 15,-1 0 19-15,-3 4 13 0,6-1-44 0,4 1-31 16,-6-2-33-16,0 1-29 0,0 2-30 0,-5 1-19 16,-2 3-18-16,-5 5-15 0,-3 3-10 0,-8 6-5 15,-4 4 6-15,-6 5-1 0,-3 4 3 0,-1 4-1 16,-4 2-1-16,3 4 3 0,2-1 1 0,7-1-5 16,4-1-13-16,8 0-1 0,7-7-2 0,7-1-3 15,6-1 5-15,5-2-2 0,6-2 1 0,3-3 9 16,6-2 10-16,1-3 6 0,5-3 2 15,3-1 8-15,4-4-1 0,3 1 9 0,-1-5 3 16,4-2 1-16,-2-2 10 0,3-5 10 0,3-3 16 16,-3 0 17-16,-1-4 19 0,2-2 16 0,-3-3 9 15,-2-3 14-15,-2-3-3 0,-3-5-8 0,-1-3-3 16,-4 0-7-16,-4 1-16 0,-2-4-23 0,-4 0-17 16,-6-1-16-16,-4 0-8 0,-3 1-7 0,-3 1-23 15,-6 2-22-15,-10 2-22 0,-7 0-12 16,-4 2-25-16,-8 3-26 0,-5 5-23 15,-8 1-25-15,-4 7-51 0,-5 5-75 0,-4 4-77 0</inkml:trace>
  <inkml:trace contextRef="#ctx0" brushRef="#br5" timeOffset="190245.98">14258 13501 708 0,'0'0'131'0,"0"0"26"0,2-8 23 15,-2 8 19-15,0 0 12 0,0 0-30 0,0 0-27 16,0 0-19-16,0 0-9 16,0 0-15-16,0 0-10 0,0 0-12 0,-2-7-7 0,2 7-10 15,0 0-8-15,0 0-8 0,0 0-15 16,-3-5-13-16,3 5-12 0,0 0-13 0,-2 0-7 16,0 3-9-16,-2 1-4 0,-1 3-7 0,2 1-2 15,-1 7 1-15,1 5-2 0,-1 7 4 0,4 3 5 16,2 2 3-16,-1 0 3 0,-1 5 7 15,1 1 0-15,0 1 5 0,0 2 3 0,0-6-1 0,0-5-2 16,1-5 1-16,-2-3-1 0,0-2 1 0,1-4 1 16,-1-4-4-16,0-12-6 0,2 10-12 15,-2-10-11-15,0 0-14 0,0 0-11 0,0 0-10 0,0 0-12 16,0 0-15-16,0 0-10 0,0 0-6 16,0 0-9-16,4 1-9 0,-1-1-17 0,1-3-16 15,-1-2-11-15,-2 0-3 0,3-3 8 0,-2-3 19 16</inkml:trace>
  <inkml:trace contextRef="#ctx0" brushRef="#br5" timeOffset="190378.55">14246 13325 536 0,'-4'-14'155'0,"0"4"20"16,0 3 13-16,4 7 10 0,0 0 7 0,-6-4-51 16,6 4-45-16,0 0-31 0,0 0-23 0,0 0-29 15,-5-4-32-15,5 4-41 0,0 0-47 0,0 0-56 16,0 0-67-16</inkml:trace>
  <inkml:trace contextRef="#ctx0" brushRef="#br5" timeOffset="191612.34">14175 13336 155 0,'3'-7'61'0,"3"-1"8"16,0 1 6-16,0 1 2 0,2 2 1 0,-8 4-21 16,4-2-13-16,-4 2-11 0,0 0-8 0,0 0-1 15,0 0 4-15,0 0 5 0,0 0 15 0,0 0 13 16,3 2 6-16,0 2 1 0,-3-4-3 0,0 2-7 16,0-2-7-16,-3 3-6 0,-1 1-16 0,1-1-14 15,-2 1-9-15,-1-1-2 0,6-3 0 16,0 0 2-16,-6 4-5 0,6-4 1 0,0 0 1 15,0 0-2-15,0 0 1 0,0 0-2 0,0 0 0 16,0 0-3-16,0 0 0 0,0 0-1 0,-7 0 1 16,5-5-1-16,0 2 2 0,2-1 11 0,4-1 12 15,1-1 11-15,0 1 18 0,1-1 9 16,2 0 12-16,-1 1 11 0,1 2 4 0,-8 3-5 16,5-1-10-16,-5 1-13 0,7-3-13 0,-7 3-10 15,0 0-11-15,0 0-9 0,0 0-4 0,0 0 3 16,0 0-1-16,0 0 2 0,0 0-1 0,2 1 0 15,-2 2-4-15,-1 0-1 0,0 0-13 0,-3 1-16 16,0 0-10-16,1 0-7 0,3-4-5 0,-6 3-10 16,6-3-12-16,0 0-12 0,0 0-8 15,0 0-8-15,0 0-7 0,0 0-11 0,0 0-13 16,0 0 0-16,0 0 4 0,0 0 5 0,0 0 8 16,0 0 8-16,0 0 7 0,0 0 5 0,0 0 3 15,0 0-6-15</inkml:trace>
  <inkml:trace contextRef="#ctx0" brushRef="#br5" timeOffset="198178.9">13922 13748 94 0,'0'0'21'15,"0"0"3"-15,0 0 6 0,0 0 8 0,0 0 6 16,0 0 0-16,0 0-3 0,0 0-2 0,0 0 1 15,0 0 3-15,0 0-7 0,0 0-7 0,0 0-7 16,0 0-6-16,0 0-1 0,0 0-2 16,2 2-7-16,-1-1-30 0,2 1-37 0</inkml:trace>
  <inkml:trace contextRef="#ctx0" brushRef="#br5" timeOffset="198630.06">14146 13692 910 0,'0'0'99'0,"0"0"14"0,0 0 12 0,0 0 6 16,0 0 8-16,-3 1-50 0,3 0-30 0,5-1-5 16,4 0-13-16,4-2-14 0,6 0-13 0,0-3-6 15,6 0-5-15,2-4 2 0,4-1 0 16,-3-2 2-16,1-2-1 0,-2 1 5 0,1-1 18 0,-6-1 12 15,-2-1 8-15,0-1 9 0,-6 0 11 16,-1 1 3-16,-4-1 9 0,-3 0 0 0,-2 2-6 16,0-2-9-16,-2 2 3 0,0 1 1 0,-3 1-10 15,-1 4-4-15,-2 1-14 0,-1 2-8 0,1 3-16 16,-4 0-11-16,-3 2-22 0,-1 1-20 16,-4 2-13-16,-2 1-10 0,0 2-7 0,-5 2-8 15,-2 3 1-15,-3 2 6 0,1 2 6 0,-1 3 8 16,2 5 10-16,2 7 8 0,4 0 10 15,-2 4 7-15,3 0 2 0,6 2-2 0,2-2-2 0,4-1 2 16,2 0 0-16,3-1-2 0,2-4 2 16,1-5 3-16,4-2 3 0,5-4 1 0,-1-2 7 15,1-4 2-15,3-2 4 0,-3-1 8 0,2-3 4 16,1-1 5-16,1-2 7 0,3-2 6 0,1-3 1 16,3-2 0-16,3-1-3 0,2-2-7 0,3-1-10 15,-2-1-13-15,0-3-35 0,3-3-43 0,1-1-52 16,0-2-38-16,-4-3-51 0,-1-4-53 0</inkml:trace>
  <inkml:trace contextRef="#ctx0" brushRef="#br5" timeOffset="198913.58">14600 13234 314 0,'-1'-21'115'0,"0"0"22"0,1-2 24 15,1 0 33-15,0 1 38 0,0 4 2 0,0-1-12 16,1 3-13-16,-1 4-11 0,-1 12-23 0,0 0-23 16,0 0-33-16,0 0-42 0,0 0-36 0,0 0-25 15,0 0-20-15,2-4-13 0,-2 9-5 0,1 6 1 16,0 10-1-16,-1 5 0 0,2 6 5 0,2 3 6 16,-1 4 0-16,0 2 1 0,0 2 4 0,1-4 2 15,-1 0 0-15,1-2 5 0,-2 0-1 0,0 0-2 16,-2-3 3-16,-1 0-12 0,0-2-8 15,1-1-15-15,-1-1-23 0,0-5-33 0,0-3-33 16,0-5-34-16,1-3-38 0,0-14-26 0,0 0-27 16,0 0-20-16</inkml:trace>
  <inkml:trace contextRef="#ctx0" brushRef="#br5" timeOffset="199298.02">14922 13309 240 0,'0'0'131'0,"0"-8"32"16,0 8 25-16,0 0 24 0,0 0 16 0,0 0-32 16,0 0-30-16,0 0-26 0,0 0-26 15,0 0-30-15,0 0-30 0,0 0-29 0,-4-2-28 16,-2 4-11-16,-3 5-4 0,-2 2-3 0,-4 5-2 16,-3 2 3-16,-1 1 3 0,-1 5 4 0,-1 0 13 15,-3 2 0-15,2-2-5 0,3-2-12 0,4-2-19 16,1 0-23-16,6-1-20 0,3-2-16 0,4-6-7 15,2 0 0-15,5-3 5 0,0 1 9 0,4-4 31 16,1-1 43-16,2-1 43 0,2-3 37 0,-2-2 26 16,3-3 11-16,-1 4 10 0,1-3 9 0,-2 2-2 15,2 0-9-15,3-2-15 0,-3 2-19 16,1-1-16-16,-1 2-8 0,2 3-5 0,-4 0 0 16,-2 1-2-16,-4 2-9 0,-8-3-7 0,5 3-4 15,-3 4-1-15,-2-1-5 0,-2 2-6 0,0 1-10 16,-3 3-12-16,-3 0-5 0,-2 1-10 0,2 3-15 15,1 0-21-15,-2-1-18 0,2 1-17 0,-3 0-21 16,0-1-17-16,-2-1-22 0,0-2-17 16,-2-3-19-16,5-1-18 0</inkml:trace>
  <inkml:trace contextRef="#ctx0" brushRef="#br5" timeOffset="199631.93">15192 13478 491 0,'24'-15'120'0,"-2"1"29"16,-2 1 28-16,-2 2 25 0,0-2 17 0,-2 1-17 16,-2-1-32-16,-2-1-20 0,0-2-34 0,-1 1-28 15,-3-2-32-15,-1-3-27 0,0-1-19 0,-2-1-12 16,-1-1-3-16,-2 0-7 0,-1 3 2 0,-2 1-7 16,-4 3-7-16,-2 1-1 0,-4 4-8 0,-1 4-12 15,-6 3-3-15,-2 6 0 0,0 3-3 0,-3 5 6 16,0 4 9-16,3 6 5 0,-4 3 6 0,0 4 12 15,5 3 4-15,3 1-1 0,2 2 5 16,5 2-1-16,1-2 1 0,5-2 0 0,0-2 1 0,2-3 5 16,5-3 14-16,3 0 23 0,1-2 24 15,4-2 19-15,-1 0 19 0,4-2 13 16,1-4 16-16,3-1 4 0,0 0-1 0,2-3-19 16,1 1-26-16,1-5-16 0,3-2-19 0,0-1-13 15,3-4-18-15,-1 0-34 0,2-5-42 0,-1-5-33 16,0-1-57-16,2-3-70 0,-1-4-106 0</inkml:trace>
  <inkml:trace contextRef="#ctx0" brushRef="#br5" timeOffset="201195.84">16046 12043 172 0,'0'0'66'0,"0"0"8"16,-3-5 9-16,-2 2 9 0,2-3-3 0,2 0-27 16,1-1-21-16,9-2-15 0,5-3-12 0,1-1-8 15,3-2-19-15,0-1-18 0,-5 1-10 0,1-1-11 16,-4 0-25-16</inkml:trace>
  <inkml:trace contextRef="#ctx0" brushRef="#br5" timeOffset="-214282.69">13790 10367 148 0,'-1'17'52'16,"2"-1"19"-16,0-1 3 0,0-1 6 0,-1-2 6 15,0-1 0-15,1-3 0 0,-1-8-1 0,0 0 2 16,0 0-5-16,0 0 11 0,0 0 12 0,0 0 8 16,0 0 3-16,0 0 10 0,0 0 4 0,0 0 3 15,0 0 10-15,0 0 7 0,2 2 8 0,1 0 3 16,-1-4 8-16,1-5-10 0,1-3-16 0,-1-6-14 16,2-7-19-16,3-7-23 0,-1-8-24 0,2-8-19 15,1-7-20-15,0-11-12 0,4-4-5 16,-2-8-5-16,2-3-6 0,1-2 3 0,-1 3 1 0,0 5 7 15,-1 4 7-15,-4 9 8 0,0 9 8 0,-1 9 3 16,-6 6 6-16,1 10 1 0,-4 6-3 16,-3 5-3-16,0 5-7 0,1 0-9 0,-5 5-2 15,8 5-7-15,0 0-7 0,0 0-9 16,-5-2-10-16,0 2-21 0,-3 1-29 0,2 5-19 16,-1 4-17-16,-1 5-2 0,1 7 0 0,-1 5 5 15,0 8 9-15,-2 6 18 0,3 3 23 0,-2 3 19 16,0 3 14-16,4 6 4 0,2 1 2 0,1-2 1 15,5-3-2-15,0-2 0 0,3-4 7 0,2-2 0 16,3-5 0-16,1-6-2 0,1-3 1 0,2-7 2 16,-1-7 2-16,0-3 2 0,-1-3 6 0,2-2 9 15,1-5 8-15,2-3 8 0,-1-1 0 16,1-1 2-16,2-3-2 0,2-3-16 0,3-2-40 16,1-1-61-16,3-3-77 0,1 0-109 0</inkml:trace>
  <inkml:trace contextRef="#ctx0" brushRef="#br5" timeOffset="-213499.85">15770 12269 395 0,'0'0'186'0,"0"0"29"0,-5 3 29 0,5-3 28 16,0 0 26-16,0 0-36 0,-5 1-26 15,2-1-30-15,0-7-32 0,1-5-32 0,2-4-31 16,3-5-24-16,0-4-29 0,3-7-22 0,0-6-26 15,2-4-15-15,2-9-4 0,-2-5 5 0,0-2 1 16,0 0 3-16,3-2 14 0,-3 1 9 0,-1 0 14 16,-1 3 11-16,1 4 6 0,-3 6 6 0,-2 7 10 15,0 9 3-15,-3 5-5 0,-1 3-4 0,-1 5-7 16,-1 5-12-16,2 2-4 0,2 10-12 0,0 0-12 16,0 0-12-16,0 0-17 0,0 0-20 0,0 0-32 15,-4 0-25-15,-2 6-21 0,0 4-9 0,-2 8 2 16,-4 7 1-16,4 5 7 0,-2 9 17 15,-3 7 24-15,5 6 28 0,-2 7 19 0,4-4 8 16,0 4 3-16,5-1 2 0,4-5 1 0,3-4-5 16,1-4 7-16,3-5-1 0,2-5 10 0,0-6 11 15,2-4 17-15,2-4 12 0,2-3 7 0,-3-6 8 16,4-1 8-16,1-3 3 0,4-4-7 16,2 0-5-16,2-4-25 0,2-2-18 0,0-3-32 15,0-2-40-15,-1-4-65 0,0-4-88 0,2-3-99 16</inkml:trace>
  <inkml:trace contextRef="#ctx0" brushRef="#br5" timeOffset="-210271.42">17489 13683 231 0,'4'7'82'0,"-4"-7"20"0,0 0 15 15,0 0 19-15,0 0 21 0,0 0 1 0,0 0-3 16,0 0-5-16,0 0-3 0,0 0-9 15,0 0-5-15,0 0-13 0,0 0-16 0,0 0-22 16,0 0-22-16,0 0-16 0,0 0-17 0,0 0-13 16,0 0-12-16,0 0-12 0,1 8-4 0,0 2-3 15,0 0-2-15,-2-3 0 0,0-1 2 0,0 0 3 16,0 3 1-16,0-1 7 0,1 3 1 16,0-2 2-16,2 0 1 0,-2-2 2 0,3 0 2 15,-3-7-1-15,0 0 3 0,0 0 2 0,0 0 1 16,3 3 0-16,-3-3 4 0,4 1 3 0,-4-1 1 15,0 0 3-15,0 0 6 0,4 0 6 0,1-1 12 16,-3-2 12-16,0-1 10 0,0-1 11 0,0-1 7 16,-1-4-9-16,-2-2-9 0,-2-2-12 15,-1-2-17-15,0-4-15 0,-2-4-20 0,1-3-28 16,-2 0-16-16,-2-1 2 0,0 0-1 0,1 2 2 16,-1 3-1-16,1 3-1 0,-1 5 1 0,1 5 4 15,-3 6-5-15,2 2-16 0,0 6-13 0,1 5-16 16,-3 7 2-16,0 7 4 0,0 7 4 0,-1 6 10 15,1 5 14-15,2 7 18 0,-2 4 14 0,3 3 17 16,0 0 5-16,2-2-3 0,1-2 3 0,1-4 1 16,1-4-1-16,1-3 3 0,1-4 0 0,-1-6 1 15,1-3-1-15,0-3 3 0,-1-2-4 0,2-4-19 16,0-3-19-16,0-2-21 16,0-13-13-16,0 0-19 0,0 0-22 0,0 0-18 15,0 0-16-15,0 0 10 0</inkml:trace>
  <inkml:trace contextRef="#ctx0" brushRef="#br5" timeOffset="-209845.96">17009 14048 227 0,'-21'2'42'0,"2"0"16"16,2 1 13-16,5-2 14 0,12-1 11 0,0 0 11 16,0 0-1-16,0 0-9 0,0 0-8 0,0 0-14 15,-4 3-10-15,4-2-13 0,4 1-2 16,7 0-4-16,6-1 2 0,7-1 3 0,6 0 4 15,9-1 9-15,7-1 3 0,11 1 2 0,-1-1 0 16,6-1-4-16,4-1-14 0,-1 0-6 0,-2-1-6 16,-6 1-12-16,-5-1-3 0,-8 2-5 0,-7-1-7 15,-9 2 2-15,-9 1 6 0,-19 1 2 0,0 0 2 16,0 0 3-16,0 0-1 0,0 0-5 0,6 0-3 16,-5 3-8-16,-4 1-10 0,-3 1-7 0,-4 1-4 15,-1 3 0-15,1 2-4 0,-2 0 7 16,0 3 5-16,1 0 0 0,4-1 3 15,2 0 0-15,0 0-1 0,2 0-21 0,3-3-17 0,1-1-15 16,2-2-11-16,1-3-1 0,1 0-1 16,1-3 2-16,1 0 1 0,1-3 23 0,1 2 26 15,0-3 32-15,-1 0 28 0,3 0 22 0,1-1 20 16,-2-1 24-16,2 1 30 0,-3-3 22 0,0 2 14 16,0 0-6-16,-3-1-10 0,0-2-15 0,-2 0-20 15,-1-1-30-15,-4-3-41 0,0-2-44 0,-1-2-40 16,-2 1-31-16,-1 0-29 0,0 0-30 0,-3 0-37 15,2 2-27-15,-3 3-35 0,-1 2-31 0,-3 3-24 16,-1 4-30-16</inkml:trace>
  <inkml:trace contextRef="#ctx0" brushRef="#br5" timeOffset="-209383.34">17844 13961 638 0,'9'-5'128'0,"-9"5"19"0,9-2 10 0,-9 2 17 16,7 0 14-16,0 2-44 0,0 3-21 0,0 1-13 16,-2 0-9-16,4 0-18 0,0 1-9 0,-1 1-19 15,-1-2-14-15,2 3-8 0,-2-2-16 0,-3 1-12 16,0-1-5-16,-3 1-7 0,1 0-1 0,-1 3 3 16,-1 1 0-16,-3 2-14 0,0 2 0 0,-2-2-14 15,3 2-12-15,-4-1-3 0,1-2 2 16,0-1-3-16,5-12 1 0,0 0 10 0,0 0-2 15,0 0 13-15,0 0 3 0,-5 4 4 0,0-6-8 16,1-5-3-16,4-4-3 0,0-6 4 0,2-4 9 16,3-3 3-16,3-2 26 0,4 1 9 0,0-2 11 15,2 6 9-15,3 1 7 0,-2 3 1 0,4 3 1 16,1 2 0-16,1 3-16 0,-2 2-3 0,0 1 2 16,-1 3-2-16,-1 1-1 0,-2 1 2 0,-1 2-2 15,0 1-2-15,-5 1 1 0,0 3-2 16,-4-1-5-16,-2 3-2 0,-2 0-4 0,-1 1-6 15,0 0-3-15,-2-1-2 0,-1 2-1 0,0 0-1 16,-2-2-5-16,0 2 2 0,0-3-4 16,3 0-14-16,-3-1-10 0,5-6-9 0,0 0-9 15,0 0-2-15,0 0 0 0,0 0-2 0,0 0 4 16,0 0 14-16,0 0 10 0,0 0 9 0,0 0 9 16,0 0 2-16,0 0-1 0,-1-2-6 0,1-2-29 15,4-1-25-15,-1-4-29 0,1-2-40 0,5-3-66 16</inkml:trace>
  <inkml:trace contextRef="#ctx0" brushRef="#br5" timeOffset="-208998.75">19421 13467 347 0,'0'0'129'0,"0"0"12"0,0 0 6 16,-2-3 0-16,-1 1 0 0,-1 4-62 0,1 4-31 15,-1 3-22-15,1 5-13 0,1 5-11 16,-1 3-6-16,-1 1 1 0,1 3-3 0,2-4 2 0,1 1-2 15,0 1-2-15,0 3 3 0,3 1-2 16,-1 3-1-16,1-3 1 0,1 3 2 0,-2-2 1 16,2 0 1-16,1 1 2 0,-1 0-2 0,1 1 1 15,-2-5 5-15,1-3-1 0,0-5 1 0,-1-3 2 16,1-4 6-16,1-2 6 0,1-2 11 0,-2-5 8 16,1-1 8-16,-1-4 15 0,1-3 18 0,1 0 10 15,0 0 10-15,-1-5 4 0,2-5-25 16,2-6-43-16,4-6-66 0,1-8-79 0,3-11-94 0</inkml:trace>
  <inkml:trace contextRef="#ctx0" brushRef="#br5" timeOffset="-208843.6">19599 13262 470 0,'-7'-5'94'0,"-1"2"29"0,1-2 25 0,-1 2 20 15,3-1 15-15,5 4 9 0,-4-4-31 0,4 4-23 16,0 0-31-16,0 0-31 0,0 0-23 0,0 0-21 15,0 0-32-15,0 0-36 0,0 0-36 0,0 0-43 16,0 0-52-16,0 0-55 0</inkml:trace>
  <inkml:trace contextRef="#ctx0" brushRef="#br5" timeOffset="-208573.89">19837 13630 788 0,'2'-2'132'0,"-2"1"22"0,-3 2 16 15,-2-1 14-15,5 0 12 0,-6 2-29 0,6-2-17 16,-8 0-11-16,8 0-18 0,0 0-13 0,0 0-15 16,-2 0-12-16,2 0-12 0,1 4-19 15,8-4-14-15,0-3-17 0,1-1-11 0,1-3-4 0,1-1-4 16,3-3-1-16,5-2-5 0,5 1-9 15,5-2-23-15,3-2-27 0,0-2-19 16,2 3-25-16,0 2-25 0,-3 1-36 0,-2 1-46 16,-2-1-53-16</inkml:trace>
  <inkml:trace contextRef="#ctx0" brushRef="#br5" timeOffset="-208417.73">19808 13742 243 0,'-10'11'69'0,"5"-2"34"0,5-9 36 0,0 0 25 15,0 0 24-15,0 0 0 0,0 0 1 0,0 0-1 16,0 0-14-16,1 6-28 0,1-6-27 16,3 0-24-16,7-1-26 0,2-3-17 0,7-2-13 15,9-2-15-15,6 0-23 0,3-4-52 0,7-2-61 16,1 0-70-16,7-4-91 0</inkml:trace>
  <inkml:trace contextRef="#ctx0" brushRef="#br5" timeOffset="-207650.87">21097 13131 365 0,'-8'-5'95'0,"-1"2"5"15,9 3 4-15,-7-2 0 0,1 2-2 16,1 2-62-16,-2 5-25 0,-6-1-7 0,-1 4-6 15,-1 5-9-15,-6 2-4 0,0 5-2 0,-2 1 2 16,-2 1 5-16,0 5 9 0,-3-1 8 0,-1 0-1 16,5 1 4-16,0-3 1 0,5-2-1 0,3-1 3 15,5-4-2-15,0 0-11 0,4-3-4 0,4-1 0 16,1-4 0-16,4 1 2 0,-1-4-1 0,4-1-1 16,-5-7 0-16,0 0 2 0,6 5-2 0,-6-5 1 15,0 0 1-15,0 0-1 0,5 4 1 0,-5-4 0 16,0 0 0-16,0 0-1 0,0 0 2 15,0 0-3-15,0 0 2 0,4 6-1 16,-4-6-1-16,0 0 0 0,0 0 0 0,0 0-3 0,0 0-5 16,0 0-1-16,0 0-4 0,0 0 2 15,0 0 0-15,0 0-3 0,0 0 1 0,0 0 1 16,0 0 4-16,0 0 1 0,1 3 3 0,0 5-2 16,-2 2 0-16,2 1 1 0,-3-1 2 0,1 3 0 15,-1 3 2-15,1 0 1 0,-2 1-2 0,2-1 2 16,5-1 2-16,0-2 0 0,0-2 0 0,0 0 2 15,2-3 2-15,3 1 1 0,-9-9 8 0,8 3 11 16,2-1 18-16,0 1 15 0,4-2 10 0,0-2 11 16,2 1 10-16,2-4 9 0,7 1 3 0,1-4 0 15,-1 1-8-15,-1 2 1 0,0-3 6 0,-2-3 0 16,3 1-4-16,-5 2-7 0,0-3 6 16,-3 0-1-16,-8-2-1 0,-2 2-15 0,2-4-14 15,1-3-11-15,-1 1-3 0,-2 0-8 0,1 0 49 16,-1-4-75-16,-2 1-10 0,2-2-2 0,-1 4 0 15,0-1 2-15,-4 3-4 0,-1 1 3 16,-2 0-63-16,-1 2 64 0,-2-2-4 0,0-1-7 16,-1 0-22-16,-4-3-13 0,1-3-19 0,-4-1-7 15,0 0-10-15,-2-1-10 0,1 1-11 0,-1 1-9 16,-5-1-5-16,-7 4-15 0,1 2-16 0,1 4-27 16,-2 4-35-16,-2 4-37 0</inkml:trace>
  <inkml:trace contextRef="#ctx0" brushRef="#br5" timeOffset="-204833.87">20873 13606 141 0,'0'0'38'0,"0"0"8"0,0 0 14 0,0 0 8 16,-3 5 9-16,1-3-5 0,2-5-5 16,-2-5-6-16,0-3-9 0,2-6-4 0,-1-4-11 15,1-3-12-15,3-4-12 0,0-6-7 0,2-2-7 16,4-7-12-16,7-5-1 0,7 0-10 0,7-4 1 15,1 3 2-15,3 4 5 0,-5 7-1 0,-1 4-3 16,-1 7 6-16,-3 12-4 0,-4 12 5 0,-7 12-4 16,-6 10 2-16,-5 11-5 0,-2 6 3 0,-5 4 4 15,3 3 3-15,-3 5 6 0,0 2 1 0,-7 3 10 16,-3 4 23-16,-4 2 4 0,-1-4 3 0,-5-2 4 16,-1-4-2-16,0 1 7 0,-1-8-1 0,2-3-7 15,3-3-21-15,2-8-2 0,5-7 2 0,0-7-2 16,4-4 3-16,-1-2-2 0,12-8 2 15,-6 1 2-15,0-4 1 0,2-1 6 16,1-3 3-16,2-6 4 0,-2-2-1 0,1-8 1 16,-1-2-5-16,1-10-11 0,1-6-1 0,0-4 0 15,3-2-6-15,0-2 6 0,3-3 6 0,-2 7 2 16,3 1 9-16,1 7 9 0,-1 7-8 0,3 9-8 16,-9 21-6-16,7-11-14 0,0 7-12 0,0 5-12 15,3 9-13-15,-3 5-4 0,5 3 7 0,-2 5-1 16,0 0 1-16,-2 6-1 0,-1 4 4 0,4 3 4 15,-7 0 4-15,-1 3 5 0,-3-1-5 16,-3 2 4-16,-4-1 6 0,1 0 6 0,-4-3 0 16,0-2 4-16,0-7 5 0,-4-3 1 0,6-5 2 15,-5-4 4-15,1-2-3 0,3-6 5 0,-1-5 6 16,2-1 1-16,3-4 7 0,2-4 4 0,0-2 14 16,1-5 4-16,1-7 5 0,1-5-5 0,1-8-10 15,0-8-5-15,0-5-10 0,5-6-10 16,0-2-13-16,1 1-7 0,5 0-3 0,2 2-6 0,5 7 2 15,-1 6-9-15,1 8-14 0,0 10-31 16,-2 7-44-16,2 4-54 0</inkml:trace>
  <inkml:trace contextRef="#ctx0" brushRef="#br5" timeOffset="-203931.93">21916 12957 125 0,'0'0'44'16,"0"0"15"-16,0 0 23 0,0 0 26 0,0 0 28 15,0 0 15-15,0 0 14 0,0 0 11 0,0 0 2 16,0 0 4-16,6 2-5 0,-4-1-3 0,5-1-9 16,-1-3-6-16,2-1-6 0,-2-2-10 0,4-1-9 15,1-2-15-15,0-1-15 0,1-4-13 16,-7 5-12-16,7-6-15 0,-5-2-20 0,4-5-9 15,2-2-10-15,1-1-2 0,0-2-5 0,0 1-5 16,2 0-10-16,-1 3-3 0,-4 0 4 16,-1 5-4-16,-3 4 3 0,-7 14-4 0,0 0-2 15,0 0-6-15,0 0 0 0,0 0-10 0,0 0-8 16,4-3-12-16,-1 3-19 0,-2 3-19 0,-1 7-9 16,-1 7 1-16,-3 6 2 0,3 3 9 0,1 6 5 15,0 5 15-15,0 5 16 0,1-3 18 0,1 3 9 16,0 3-8-16,0 2-2 0,-1-3 0 0,2-1 3 15,-2 0-2-15,-1-1 0 0,-2-4 5 0,3 1 3 16,-1-3 10-16,-1 1 2 0,0-1-2 0,1-4 1 16,0-4-1-16,-1-3 2 0,1-5-1 0,0-1 1 15,1-6 1-15,-1-13 0 0,-1 10 2 0,1-10 2 16,0 0 0-16,0 0 4 0,0 0-2 16,0 0 0-16,0 0 0 0,0 0 1 0,0 0-1 15,0 0 0-15,0 0-1 0,0 0-2 16,0 0-1-16,0 0-2 0,0 0-6 0,0 0-4 15,0 0-7-15,0 0-14 0,0 0-8 0,0 0-12 16,0 0-6-16,0 0-12 0,0 0-6 0,-3 7-4 16,3-7 3-16,-4 3 6 0,2-4 3 0,-7 0 3 15,3 0 12-15,-3 0 10 0,1 0 10 0,-1-2 10 16,-6 1 7-16,1 2 2 0,-4 3 7 0,-3 1 9 16,-3 5 0-16,-1-2 3 0,-3 1 5 0,0 2 0 15,-2 2 4-15,3-2 2 0,2 1 6 16,4-3 3-16,3 0 7 0,6 0 13 0,2-4 5 15,10-4 12-15,0 0 8 0,0 0 13 0,-1 4 6 16,5-3 3-16,3 1 1 0,3-2-13 0,-2 2 0 16,6-2-3-16,0 2-1 0,2-3-4 0,-1-4-11 15,5 0-5-15,-2 4-7 0,0-4 3 0,3 1-6 16,4-3-10-16,5-1-11 0,4-1-7 0,5-1 3 16,0 4-6-16,3 1 1 0,-2-1-4 0,1-1-2 15,-3 1-2-15,1-1-2 0,-7 2 2 16,-5 1-7-16,-6 0 2 0,-5 4-5 0,-4-1 2 15,-12 1-2-15,13-2 3 0,-13 2-1 0,0 0-4 16,0 0-1-16,0 0-10 0,0 0-6 0,0 0-17 16,0 0-18-16,0 0-28 0,0 0-26 15,4-5-19-15,-4 5-29 0,2-4-29 0,0 1-34 16,1-5-89-16</inkml:trace>
  <inkml:trace contextRef="#ctx0" brushRef="#br5" timeOffset="-203250.65">23362 12719 252 0,'-1'-11'58'0,"1"1"28"0,1 0 29 15,-1 1 33-15,1 3 28 0,1-2 25 0,-2 8 1 16,0 0-1-16,0 0-12 0,0 0-15 0,0 0-18 16,0 0-26-16,0 0-25 0,0 0-29 0,0 0-21 15,2 0-14-15,1 0-21 0,-2 2-16 0,1 4-11 16,2 2-17-16,-1 6-4 0,1 2-2 0,0 7 1 15,5 5-1-15,-1 7 3 0,3-2 3 0,0 4 0 16,0 2 10-16,0 2 1 0,2 2 6 16,-1-1 1-16,0 0-1 0,0-3 6 0,-2-2-2 15,1-3 1-15,-2-2-2 0,-1-1-1 0,0-2-14 16,0-3-13-16,0-3-15 0,-1-6-14 16,-2-1-14-16,1-4-10 0,-6-12-9 0,0 0-10 15,0 0-5-15,0 0-4 0,6 2-3 0,-4-1-1 16,2-5 7-16,-3-5-56 0</inkml:trace>
  <inkml:trace contextRef="#ctx0" brushRef="#br5" timeOffset="-202817.34">23318 13099 285 0,'0'0'116'0,"0"0"28"0,0 0 23 0,0 0 12 15,-7 5 14-15,7-5-16 0,-2 4-20 0,3-1-22 16,3 1-33-16,2-4-15 0,4 0-19 0,1 0-10 15,3 0-8-15,5-1 1 0,6 0-4 16,1-1-7-16,4-1-2 0,1 1-10 0,4-2-5 16,-1 2-4-16,0 1-3 0,1-1-5 15,0 0-2-15,-4-1-2 0,-4 0-1 0,-5 1-2 16,-6 0 3-16,-16 2 1 0,13-1 5 0,-13 1 4 16,0 0 3-16,0 0-2 0,0 0-1 0,0 0-4 15,6 2-2-15,-1 0-5 0,-2 2-12 0,-4 0-13 16,-2 1-18-16,-1 2-16 0,0 1 2 0,1 3 2 15,1 0-6-15,0 3-9 0,3-3-7 0,2 3 1 16,-1 1 15-16,3-1 8 0,0 0-5 16,2-1 2-16,2 0 9 0,0-4 11 0,1 0 16 0,2-2 9 15,0-2 0-15,1-3 12 0,3-2 16 16,-1-1 15-16,2-1 20 0,0-2 18 0,-1 0 15 16,1-1 22-16,-4-2 16 0,-2-1 9 0,0-1 5 15,-3-2-3-15,-4 0-19 0,-1-3-15 0,-6-1-17 16,-3-1-27-16,-2-1-25 0,-4-1-22 0,1-2-32 15,-4 3-36-15,-3-1-25 0,-5 4-21 0,-1 1-14 16,-5 4-15-16,2 2-15 0,-4 5-30 0,-4 3-32 16,-1 3-27-16,-1 5-33 0</inkml:trace>
  <inkml:trace contextRef="#ctx0" brushRef="#br5" timeOffset="-202000.48">24821 13183 87 0,'0'6'61'16,"-1"0"23"-16,1-6 21 0,0 0 17 0,0 0 16 15,0 0 4-15,0 0 5 0,0 0 3 0,0 0 0 16,0 0-5-16,0 0 4 0,0 0 7 16,0 0-2-16,0 0 3 0,0 0-2 0,0 0 0 15,4 3-3-15,0-1-3 0,0-3-11 0,0-1-15 16,2-3-7-16,3-3-14 0,1-3-14 0,6-4-18 15,1-5-16-15,2-4-17 0,-5-2-21 0,1-6-12 16,1-2-14-16,0-6-8 0,-2-3-14 0,-2-4 4 16,-4 2 1-16,-4 1 3 0,-4 3 6 0,1 4 4 15,-2 4-2-15,-3 4-4 0,-3 4 1 0,-1 5-17 16,-4 5-12-16,1 4-9 0,-3 2 0 0,1 2-7 16,1 2 3-16,-4 1 3 0,0 1 3 15,-1 6 3-15,3 4-6 0,-1 4-6 16,5 9-2-16,-2 8 3 0,2 4 0 0,0 7 6 15,2 6 7-15,3 3 7 0,0 5 14 0,5-1 12 16,0-1 9-16,1 0-1 0,3-6 5 0,1-6-1 16,2-3 2-16,2-4 10 0,-1-5 13 0,4-3 8 15,-1-4 6-15,3-2 8 0,2 0 15 0,3-2 11 16,0-1 7-16,1-1-2 0,0-3-11 0,1-2-4 16,3-1-4-16,-2-4-11 0,1 0-23 0,-1-1-26 15,-1-6-39-15,-3-1-43 0,3-3-72 0,1-4-88 16</inkml:trace>
  <inkml:trace contextRef="#ctx0" brushRef="#br5" timeOffset="-201698.53">25678 12782 409 0,'0'0'103'0,"0"0"15"16,0 0 16-16,0 0 17 0,-6-7 14 0,0 3-52 15,-2 1-24-15,2 1-13 0,-2 3-2 0,0 1-12 16,1 2-10-16,0-3-6 0,7-1-7 0,0 0-2 16,0 0 1-16,0 0 2 0,0 0 1 15,0 0-2-15,0 0-5 0,0 0-4 0,-4-1-2 16,-1 0-2-16,5 1-3 0,-3-6-4 0,2-1 1 15,2-1 1-15,-1-2 6 0,1-1-8 0,1-1-11 16,1-2-9-16,0 1-25 0,-2 3-13 0,2 0-29 16,1 3-34-16,0 2-55 0,0 2-54 0</inkml:trace>
  <inkml:trace contextRef="#ctx0" brushRef="#br5" timeOffset="-201501.13">25748 13042 415 0,'-6'7'170'0,"6"-7"36"0,0 0 35 16,0 0 22-16,0 0 21 0,0 0-15 0,0 0-29 16,0 0-35-16,0 0-32 0,0 0-28 15,0 0-26-15,0 0-17 0,0 0-13 0,0 0-12 16,-2 2-15-16,2-1-14 0,1-2-13 0,2-2-12 16,0-1-12-16,2 0-16 0,-5 4-26 0,0 0-32 15,0 0-33-15,0 0-37 0,0 0-49 0,0 0-71 16,0 0-100-16</inkml:trace>
  <inkml:trace contextRef="#ctx0" brushRef="#br5" timeOffset="-199367.73">16917 13224 146 0,'0'0'50'0,"0"0"0"16,0 0 23-16,-8-1-4 0,2-1 0 0,2-3-16 15,2-3-7-15,-1 1 1 0,5-3 11 16,1-2 26-16,0 0-4 0,0-1 16 0,0 0 9 16,1 3 9-16,0-1 17 0,-1 3 1 0,-1 0-9 15,-2 8-22-15,0 0-19 0,0 0-14 0,0 0-10 16,0 0-13-16,0 0-24 0,7-1-11 16,-2 3-8-16,2 1-7 0,4 4 3 0,0 3 0 15,-2 3 1-15,0 1-2 0,-1 1 2 0,2 2-1 16,-2 2-1-16,0-6 2 0,-2 0-3 0,-3-2 1 15,-2 0 1-15,-1-3 2 0,0-8 0 0,0 0-9 16,-2 7-4-16,2-7-6 0,0 0-7 0,0 0-4 16,0 0 0-16,-4 5 2 0,-2-2 1 0,-1-2 8 15,0-2 5-15,-1-1 4 0,1-1 12 0,1-3-6 16,0-4-6-16,4-3-9 0,1-1-7 0,3-1-1 16,3 0 1-16,3-1-1 0,2 2-5 15,-1-1 5-15,3 2 4 0,2 1 8 0,-1 4 6 16,0 3 4-16,4 3-7 0,-2 0 7 0,0 3 3 0,1 2 2 15,1 0 5-15,0 2 3 0,-1 1 3 16,0 0 1-16,-2 1 9 0,-3 0 3 16,0 1 4-16,-2 0 2 0,-1-1-3 0,-3 1-3 15,-2 1-3-15,-2-2-4 0,-1 2-7 0,-2 1-5 16,-1 0-3-16,1 2-13 0,-3 0-1 0,0 3 0 16,-3 2-1-16,1 0-7 0,-4-1-13 15,0 1-13-15,2-4-12 0,0-1 7 0,1-2-3 16,8-10 0-16,0 0 2 0,0 0 11 0,0 0 13 15,-4 4 18-15,1-4 21 0,2-5 16 0,3-5 3 0,3-5 2 16,3-3 2-16,4-3 0 0,0 0 9 16,2-1 8-16,0 1 11 0,-2 5-4 0,2 0 5 15,2 4 0-15,1 1-4 0,1 4-3 0,1 4-8 16,-1 2-12-16,0 2-21 0,-2-1-6 0,-1 3-6 16,1 1 2-16,0 1 1 0,-1 2-2 0,-4 0 1 15,-2 0-14-15,-2 1-8 0,-3 0-24 0,3 0-34 16,-3 2-44-16,1 0-38 0,-4-1-46 0</inkml:trace>
  <inkml:trace contextRef="#ctx0" brushRef="#br5" timeOffset="-199015.4">17742 13054 500 0,'0'0'120'0,"-11"0"23"0,11 0 11 15,-11 1 2-15,4 1-2 0,0 1-33 0,2 0-33 16,0 2-29-16,-3 2-23 0,0 2-23 0,-2 2-11 16,-4 2 0-16,0 0 1 0,-2 3-2 0,-1 0-1 15,-2 1 2-15,0-1-5 0,-1-1-20 0,4-2-26 16,5-2-28-16,1-2-23 0,10-9-6 0,0 0-2 16,0 0 2-16,-1 6 4 0,2-3 30 0,3-3 40 15,6-3 41-15,4-5 34 0,5-1 8 0,2-3 17 16,4-3 17-16,-2-1 19 0,3 1 21 0,-6 2 13 15,0-1 2-15,-3 2 3 0,0 2 3 16,-5 3-12-16,-12 7-18 0,0 0-20 0,0 0-28 16,0 0-30-16,9-2-18 0,1 2-11 0,-4 4-5 15,1 1 0-15,-1 2-1 0,4 1 0 16,-4 2-10-16,3 1-12 0,0-1-13 0,3-1-16 16,-3 0-19-16,1-2-25 0,0 0-28 0,-2 0-40 15,-8-7-38-15,0 0-32 0</inkml:trace>
  <inkml:trace contextRef="#ctx0" brushRef="#br5" timeOffset="-198834.67">17917 13024 605 0,'-3'-11'76'0,"3"11"22"0,0 0 19 16,0 0 23-16,0 0 17 0,0 0-23 0,0 0-6 15,4-6 7-15,6 6 3 0,4 3-17 0,3 4-13 16,4 4-21-16,5 0-17 0,3 3-17 0,2 0-15 15,4 1-14-15,4 1-11 0,-4-5-20 0,-2 1-34 16,-1-3-42-16,-4-1-54 0,-2-3-60 0,-2 0-72 16</inkml:trace>
  <inkml:trace contextRef="#ctx0" brushRef="#br5" timeOffset="-198633.76">18305 12971 323 0,'-17'-6'133'0,"-2"4"15"15,1 2 24-15,-2 4 20 0,1 3 16 0,3 2-44 16,-3 2-21-16,0 3-16 0,0 0-10 0,0 1-15 16,1 1-21-16,1 0-23 0,1 1-14 0,0 1-27 15,2-1-16-15,0-1 0 0,2-2-1 0,2 0 0 16,-2 2 2-16,0 0 2 0,1-1 0 0,2 0-2 16,1-2-2-16,-2 1-18 0,1-3-23 0,5 0-29 15,-2-1-40-15,2-2-43 0,2 0-49 16,2-8-53-16</inkml:trace>
  <inkml:trace contextRef="#ctx0" brushRef="#br5" timeOffset="-198196.9">18726 12898 306 0,'-11'0'103'0,"11"0"36"0,0 0 32 0,0 0 25 15,0 0 14-15,0 0-7 0,0 0-12 0,0 0-12 16,-1 1-22-16,0-1-24 0,3 1-19 16,1-2-12-16,5 0 1 0,4 0-4 0,3-2-5 0,4-1-5 15,3-1-9-15,4-1-9 0,-2-1-16 16,1 0-12-16,-2 0-14 0,4-2-10 0,-2 0-8 15,-1-2-17-15,-1 2-11 0,-4 0-22 0,-3 1-28 16,-1-1-37-16,-4 4-51 0,-2-2-64 0,0-1-79 16</inkml:trace>
  <inkml:trace contextRef="#ctx0" brushRef="#br5" timeOffset="-198033.91">18796 12971 231 0,'-8'10'157'0,"8"-10"38"15,0 0 29-15,0 0 26 0,0 0 29 0,0 0-12 16,0 0-15-16,0 6-32 0,3-3-36 0,6-2-28 16,3-5-22-16,2-1-26 0,8-2-31 0,4-1-19 15,4-4-18-15,3 0-23 0,-2-2-26 0,-1 3-40 16,0-2-44-16,-1-2-63 0,0 0-104 0</inkml:trace>
  <inkml:trace contextRef="#ctx0" brushRef="#br5" timeOffset="-197060.7">19603 12634 201 0,'-9'2'94'0,"9"-2"13"16,0 0 12-16,0 0 10 0,0 0 8 0,0 0-10 15,0 0-5-15,0 0-15 0,0 0 1 0,0 0 4 16,0 0-1-16,0 0 4 0,0 0 1 0,0 1-2 16,2-4-6-16,3 2-1 0,4-2-8 0,-1 0-10 15,4 0-2-15,2-2-4 0,1 0-5 0,3 1-10 16,3-4-6-16,-7 2-1 0,2 1-6 0,1-1-1 16,1-1-4-16,0 0-7 0,-1 0 0 0,1 0-4 15,2 0-2-15,0-1-7 0,3 1-9 16,-1-2-7-16,1 3-3 0,-3-1-5 15,-3 1-3-15,2 1 0 0,-3-2-3 0,-2 1-5 16,-1 3-7-16,-1-1-14 0,-12 4-18 0,8-3-19 16,-2 1-28-16,-6 2-29 0,6-4-38 0,1 2-49 15,1-1-56-15,0-2-76 0</inkml:trace>
  <inkml:trace contextRef="#ctx0" brushRef="#br5" timeOffset="-196399.1">20829 12117 194 0,'0'0'55'15,"0"0"15"-15,0 0 10 0,0 0 5 0,0 0 10 16,0 0-7-16,0 0-4 0,0 0 4 0,0 0 1 15,0 0-7-15,0 0-3 0,0 0 3 0,0 0-5 16,0 0-9-16,0 0-10 0,0 0-13 0,0-4-17 16,-1 1-8-16,-4 2-12 0,-4 4-8 15,-4 4-5-15,-5 3-4 0,-7 4 2 0,-2 3-1 16,-7 2 1-16,-2 4 0 0,1 1 5 16,-1 2 1-16,-3 1-1 0,1 1 2 0,1-2-2 15,4 3-1-15,2-5 3 0,3-1 0 0,4-1-2 16,2-3 4-16,2-1 3 0,1-4 0 0,5-2 0 15,2-3 2-15,2-2 0 0,1-2 2 0,9-5-2 16,-9 3-3-16,3-3-5 0,-3 0 0 0,4-4-1 16,0 0 2-16,0-3 2 0,3-2 0 0,-1-1 0 15,0-3-1-15,3-3 3 0,2-4 2 0,2-2 8 16,6-2 0-16,0-2 3 0,1 1 3 0,2 1 21 16,-2 2 10-16,0 2 6 0,2 2-2 0,-3 5-11 15,-2 4-5-15,-8 9-3 0,10-5-8 16,-3 5-17-16,1 1-9 0,1 3-8 0,1 2 0 15,0 1-1-15,3 2 3 0,0 0 0 0,3 2-1 16,1 0 0-16,1 1-1 0,0-2 3 0,-1 0-1 16,-1-1 3-16,2-1 1 0,2-2 0 15,1 1 2-15,3-3 0 0,-1-2 2 0,0 0 0 16,-3-2 2-16,2 0-2 0,0 0 1 0,-1 0-3 16,-2 0 4-16,-3-1 11 0,-2-1 7 0,-5 1 13 15,-1 0 10-15,0 0 11 0,-8 1 11 0,0 0 9 16,0 0 10-16,0 0-1 0,0 0 1 0,0 0 1 15,6-5-8-15,1-2-14 0,2-4-11 0,-2 0-8 16,0-4-15-16,1-2-11 0,3-4-11 0,-3 0-15 16,0-1-2-16,-3-2 6 0,-2 4-3 15,-2 1-1-15,-2 2-2 0,-2 4-5 0,-2 1-9 16,-6 4-8-16,-3 1-13 0,0 4-21 0,-5 2-18 16,1 2-28-16,-5 2-40 0,-5 4-38 0,-2 1-50 15,0 3-67-15</inkml:trace>
  <inkml:trace contextRef="#ctx0" brushRef="#br5" timeOffset="-194334.72">20794 14845 228 0,'0'0'81'0,"0"0"4"0,0 0 1 15,0 0 2-15,0 0-5 0,0 0-33 0,3-3-28 16,1 1-15-16,1 5-7 0,-2 4-7 0,3 4 0 16,3 2 10-16,4 3 6 0,-2 2 13 0,1 2 12 15,1 0 1-15,-2-4 6 0,0 2 3 0,2-1-1 16,-1-2-14-16,-2 2 1 0,1-3-16 0,-3 3-8 16,-1-1-1-16,4 1-3 0,-3 0-1 0,0 1 2 15,-2-1 3-15,-1-2-2 0,0-1 3 16,0-2 2-16,-4 0 0 0,-1-12 3 0,0 0-1 15,0 0 3-15,0 0 2 0,0 0 2 0,0 0 5 16,0 0 17-16,0 0 19 0,0 0 17 0,0 0 16 16,0 3 6-16,-1-3 11 0,-2-3 10 0,1-3 2 15,-5-6-22-15,2-5-21 0,-2-4-17 16,0-5-17-16,3-4-7 0,2-3-12 0,5 2-15 16,-1-1-13-16,4-2 0 0,0 3-3 0,6 3 1 15,0 3-4-15,6 5-16 0,2 5-15 0,0 3 3 16,-1 5-1-16,-3 3-1 0,4 6-2 0,-2 2-6 15,3 5-1-15,2 3 11 0,-1 2 8 0,-3 3-5 16,-2 1 4-16,-2 1 4 0,0 2 5 16,-2 0 4-16,-2 0 4 0,-3-2 2 0,-5-3 5 15,-3 0 5-15,-2-2 0 0,0-2-1 0,-2 0 2 16,-3-2 2-16,1 0 3 0,-3-2 4 0,2-3-1 16,-5 0 2-16,4-3 1 0,-1 0 1 0,-1-1-7 15,1 0 1-15,1-3-3 0,8 2-2 0,-7-3-1 16,-1-1 0-16,3-3 0 0,-1-2-8 0,3-1-2 15,0-2-14-15,1-1-14 0,2-2-20 0,1-3-26 16,3-1-53-16,1 0-74 0</inkml:trace>
  <inkml:trace contextRef="#ctx0" brushRef="#br5" timeOffset="-193983.05">21713 14861 132 0,'6'3'45'0,"-6"-3"13"0,0 0 11 16,0 0 12-16,0 0 11 0,0 0-6 0,0 0-5 16,0 0-5-16,0 0-12 0,0 0-13 0,0 0-13 15,0 0-11-15,0 0-12 0,0 0-3 0,0 0-5 16,0 0-4-16,0 0 0 0,0 0 1 0,0 0 3 16,0 0 3-16,0 0 1 0,0 0-1 0,0 0 1 15,0 0 1-15,0 0-2 0,2-1-8 0,-3 0-13 16,-2 0-17-16,-1-1-23 0,-1 0-21 0,-2-1-25 15,-1 3-28-15</inkml:trace>
  <inkml:trace contextRef="#ctx0" brushRef="#br5" timeOffset="-193399.53">21040 15067 99 0,'0'-5'29'0,"1"-3"8"0,3-1 12 0,3-3 11 0,1-1 3 16,3 0 1-16,0-2 1 0,0-3-1 16,-3 7-11-16,-1 3-5 0,2 0-9 0,-2 1-6 15,0 1-2-15,-7 6-8 0,0 0-10 0,0 0-10 16,0 0-15-16,0 0-22 0,0 0-15 15,0 0-20-15,3-1-10 0,-1 4 4 0,-1 2 1 16,0 3 8-16,0 2 13 0,-1 2 18 0,0 2 14 16,0-1 12-16,-2 0 9 0,1 1-1 0,1-14 3 15,0 0 1-15,-3 8 0 0,3-8 7 0,0 0 1 16,0 0 8-16,0 0 2 0,0 0 13 0,0 0 4 16,0 0 12-16,0 0 5 0,0 0 4 0,0 0 5 15,0 0 1-15,-2 2 4 0,2-2-5 0,-1 1 1 16,-1-1-3-16,-2-4-7 0,2-2-15 0,-1-3-9 15,-1 1-11-15,3-3-13 0,0-1-11 0,3 0-12 16,1 4-11-16,-2-1-2 0,1 0 3 16,1 3-1-16,-3 6-8 0,0 0-6 0,0 0-13 15,0 0-15-15,0 0-10 0,4-3-9 0,3 3-5 16,-3 1-1-16,3 2 12 0,-1 5 12 0,1 1 12 16,-1 2 14-16</inkml:trace>
  <inkml:trace contextRef="#ctx0" brushRef="#br5" timeOffset="-192981.93">20976 14943 182 0,'-4'-4'80'0,"4"4"28"0,0 0 26 0,0 0 25 0,0 0 20 16,0 0 1-16,0 0 1 0,0 0-11 0,0 0-22 15,0 0-28-15,0 0-29 0,0 0-28 16,0 0-22-16,-1 0-19 0,2 1-25 0,0 6-13 15,3 3-4-15,3 7 2 0,4 6 1 0,-1 5 3 16,5 3 2-16,-2 3 5 0,1 3 4 0,-3 1 3 16,1 3 0-16,0 1 8 0,-2 0-1 0,2 1-3 15,-2-2 0-15,-1-1 0 0,0 0 8 0,-1 1-2 16,3-2 0-16,-3-4-3 0,1-1 4 16,0-4 2-16,-1-4-13 0,-5-6-14 0,3-5-17 15,-1-1-11-15,-5-14-10 0,0 0-16 0,0 0-21 16,0 0-13-16,0 0-1 0,0 0 8 0,3 3 6 15,-3-3 6-15</inkml:trace>
  <inkml:trace contextRef="#ctx0" brushRef="#br5" timeOffset="-192599.37">20999 15048 901 0,'-7'-10'136'15,"7"10"31"-15,-6-9 25 0,6 9 25 0,0 0 22 16,1-6-38-16,1 0-29 0,2 3-19 0,1 0-18 15,0 1-29-15,-5 2-23 0,5-1-21 0,5 0-21 16,-10 1-15-16,8-1-7 0,-8 1-6 0,10 0-3 16,0 1-4-16,0 1-4 0,3-2-2 0,3 4-2 15,0 0-3-15,4 2-2 0,0 0-1 0,2 1-6 16,-2 0-6-16,-1 0-10 0,0 1-2 0,-2 0-2 16,-1 2 1-16,1-1 1 15,-3 2-6-15,0 0 4 0,-2 0 4 0,-1-1 3 16,3 3-3-16,-3-3-7 0,-1 2-12 0,0-1-3 15,-4-2 2-15,-4 0-1 0,0-1 2 0,-5 0 8 16,-1 2 8-16,-2-1 12 0,-3 1 13 0,0 1 5 16,-2-1 8-16,-4 3 4 0,1-1 4 0,-3 2 2 15,-1-4-1-15,0 0 5 0,-2-2 1 0,2-1 1 16,-3-2-3-16,2 0 3 0,1-3-2 0,0 0-4 16,2-2 2-16,0-1-6 0,4-1 2 0,-1 1-4 15,1-3 1-15,-1-1-2 0,1 0 2 16,2-1-1-16,-1 2-4 0,2-3-9 0,-1-3-27 15,-1 1-33-15,-2-2-55 0,3-2-76 0,-1 0-92 16</inkml:trace>
  <inkml:trace contextRef="#ctx0" brushRef="#br5" timeOffset="-192383.35">21523 14600 61 0,'-6'-9'16'0,"-2"6"-2"0,2-1-4 15,6 4-2-15</inkml:trace>
  <inkml:trace contextRef="#ctx0" brushRef="#br5" timeOffset="-191998.86">21385 14500 165 0,'-4'-6'42'0,"0"1"13"0,4 5 14 0,0 0 11 15,0 0 10-15,0 0 13 0,-5-7-1 16,5 7-10-16,0 0-6 0,0 0-5 0,0 0-7 16,0 0-4-16,0 0 1 0,0 0-2 15,0 0-6-15,1 0-3 0,1-3 7 0,1 2 9 0,2 1 15 16,2 1-2-16,2-2-9 0,1 3-5 15,1-3 7-15,3 2 5 0,4-1-9 0,-3-4-12 0,3 2-18 16,2-1 3-16,2-1 4 0,2-2-1 16,4 3-13-16,0-1-7 0,4 0-7 0,2-2-3 15,2 1-6-15,-1 0-8 0,-4-1-7 0,0 3-4 16,1-2 1-16,1 1-2 0,-4 0 4 0,0-1-8 16,-7 2-1-16,-2 3-11 0,-5 0-18 0,-4-1-16 15,-11 1-19-15,0 0-25 0,0 0-36 0,0 0-33 16,2 1-44-16,-2-1-38 0</inkml:trace>
  <inkml:trace contextRef="#ctx0" brushRef="#br5" timeOffset="-191598.12">21550 14587 458 0,'0'0'154'0,"0"0"27"0,0 0 20 16,0 0 8-16,0 0 3 0,0 0-58 0,0 0-42 15,0 0-40-15,0 0-31 0,-4-1-31 0,3 4-23 16,1 3-10-16,3 5-3 0,1 4 6 0,5 8 0 16,1 3 7-16,3 9 6 0,0 5 4 0,3 7 6 15,-3 0 3-15,1 3 1 0,0 2-2 0,2 2 5 16,-2-1-1-16,0-4 1 0,-2-1 2 16,-1-1 0-16,-1-3-2 0,-4 0 1 0,0-6 0 0,0-3-2 15,-3-3-1-15,0-5 1 0,1-3-3 16,0 0-2-16,-3-7 0 0,0-3 0 0,-1-14 1 15,0 0 17-15,0 0 22 0,3 10 27 0,2-5 24 16,-5-5 20-16,5 2 15 0,0-1 18 0,-5-1 14 16,7-2-1-16,-7 2-6 0,6-1-21 0,1-3-15 15,3 1-12-15,3 0-8 0,3-1-14 0,1 2-16 16,2-3-15-16,3 3-13 0,2-2-10 0,0 2-8 16,-2 0-12-16,1 0-4 0,-2-1-4 15,-2 2-3-15,-1-1 0 0,-2 2-1 16,-4 0-8-16,-3 0-12 0,-1 0-17 0,-1-1-20 15,-7 1-40-15,0 0-35 0,0 0-48 0,0 0-52 16,8 0-54-16,-8 0-71 0</inkml:trace>
  <inkml:trace contextRef="#ctx0" brushRef="#br5" timeOffset="-189550.93">22317 14769 230 0,'-2'-8'69'16,"2"8"3"-16,0 0-1 0,0 0 1 0,0 0-3 15,0 0-31-15,0 0-21 0,-4 0-17 0,2 0-7 16,0 1-3-16,-1 6-1 0,2 0 0 0,-1 2 4 16,0 5 8-16,-1 2 6 0,1 1 3 0,1 5 10 15,3-5 1-15,0 1 5 0,0 0-2 0,1-1-2 16,0 1-6-16,1 0-5 0,1-2 17 0,0 0-25 16,-1 0-1-16,1-2-2 0,1-1 1 0,0 0-76 15,2-3 79-15,-1 1 2 0,0-2-16 16,0-2 16-16,2-1 1 0,-2-2 4 15,-7-4 10-15,0 0 84 0,8 0-74 0,-1 0 10 16,1-3 9-16,-1-1 8 0,-1 1 12 0,0-3 1 16,0-1-6-16,2 0-7 0,1-2-16 0,1 0-25 15,3-2-44-15,-1-1-66 0,1-3-79 0</inkml:trace>
  <inkml:trace contextRef="#ctx0" brushRef="#br5" timeOffset="-189099.83">22292 14540 341 0,'-15'-12'106'0,"15"12"9"0,-12-10 12 0,12 10 11 15,0 0 7-15,0 0-47 0,0 0-32 16,0 0-13-16,0 0-8 0,-8-5-8 0,1 6-15 16,3 2-12-16,-2 1-9 0,6-4-5 0,-4 4-1 15,-3 2-1-15,4 0 0 0,-6-1 1 0,9-5 2 16,0 0 3-16,-5 3 0 0,-3 0 0 0,0-4 3 15,-2-1-1-15,1 0 0 0,-1 1 1 16,0 1-1-16,10 0 0 0,0 0-1 0,0 0-1 16,0 0 0-16,0 0 3 0,0 0 0 0,-2-6 1 15,2 6 3-15,0-4 6 0,1 0 5 0,4 2 6 16,1-3 2-16,6 2-1 0,0-2 2 16,2 2-4-16,3 0-5 0,1 3-8 0,-4 3-7 15,1 0-9-15,1 3-2 0,-1-1-4 0,-1 2 0 16,-5 1-1-16,-2 1-1 0,0-1 0 0,-2-2-3 15,-5-1 0-15,0 2-3 0,-4-1 2 0,-1-1 2 16,-1-1-2-16,-2 0-5 0,0 0-7 0,0-3 1 16,0 2-1-16,0-1 4 0,0 0 2 0,1-1-2 15,7-1 4-15,-8 0 8 0,1-2 13 0,-2 0 5 16,9 2 5-16,0 0 3 0,0 0 12 0,-4-4 16 16,0 1 12-16,1-2 5 0,3 1 8 0,0-1 6 15,0 5 2-15,0 0-4 0,3-5-12 16,-3 5-16-16,5-5-23 0,3 1-19 0,0-1-2 15,1 2-56-15,0-1-52 0,4-2-65 0</inkml:trace>
  <inkml:trace contextRef="#ctx0" brushRef="#br5" timeOffset="-188451.13">22673 14059 155 0,'-9'0'85'0,"9"0"21"0,0 0 20 0,0 0 18 15,0 0 20-15,0 0 1 0,0 0-3 0,0 0-20 16,0 0-19-16,-1 3-12 0,1-2-11 0,1 1-11 15,1-1-10-15,3 2-5 0,-1-2-11 0,2 1 1 16,5-1 0-16,-2-1-9 0,1 0-7 0,-2-2-7 16,-2 1-8-16,3-1-5 0,-1-2-2 0,4 2-5 15,0-4-6-15,4 2 2 0,1-2 3 0,6 0 3 16,3-1-1-16,1 0 1 0,1 0-2 16,-4 1 0-16,1 1 1 0,-4 1-4 15,-1 2-5-15,-4 2-5 0,-3 3-4 0,-8 1-7 16,-5 4-4-16,-1 2-11 0,-2 4-5 0,2 7-2 15,1 5 4-15,1 6-2 0,2 6 2 0,2 6 6 16,1 4 2-16,1 5 10 0,4 1 1 0,-1 5 4 16,1-3-5-16,0 0 4 0,0-4 5 0,-3-2-3 15,3 0 0-15,-4-1 4 0,1-2-3 0,-2 0 5 16,1-1-1-16,0 0 2 0,-2 1-1 0,1-3-1 16,-1 0 3-16,1-3-5 0,2-4 4 15,-2-4-3-15,0-4 3 0,-1-4-3 0,0-2-3 16,1-3 0-16,-2-5-1 0,1-3 0 0,-3-4 0 15,-1 1 0-15,-1-9-3 0,0 0 0 0,3 6 4 16,-3-6 2-16,0 0 1 0,0 0 0 0,0 0 1 16,0 0 1-16,0 0 2 0,0 0 2 0,0 0-3 15,0 0 1-15,0 0 4 0,0 0 7 0,0 0 3 16,0 0 5-16,0 0 0 0,0 0-2 0,0 0 2 16,0 0 1-16,0 0-7 0,0 0-4 15,-2 1-5-15,0-1-2 0,-3-1-5 0,0-2 1 16,-1-1-4-16,-2 0-2 0,0 0-4 0,0 0-3 15,-2 1-9-15,-6-1-4 0,-3 5-4 0,-5 2-16 16,-7 0-25-16,-10 2-36 0,-4 1-38 16,-1-1-45-16,-6 2-79 0</inkml:trace>
  <inkml:trace contextRef="#ctx0" brushRef="#br5" timeOffset="-187583.17">24078 14638 108 0,'-13'-3'62'16,"10"2"9"-16,3 1 7 0,-7-3 2 0,0 2 8 15,-2 0-7-15,-1-1-5 0,-6 2-4 0,-4-1-8 16,-5 0 4-16,-1 0 2 0,0 0 5 0,0 1 0 15,0 0 0-15,5 0-5 0,3 1-7 0,0 0 2 16,18-1-8-16,0 0-2 0,0 0 4 0,-6 2 1 16,6-1-8-16,8 0-8 0,-1 0-6 0,9 1-7 15,-1-1-1-15,4 0-10 0,0-1-10 0,2 0-4 16,5 0-2-16,1-3 3 0,2 2 0 0,1-4 4 16,5 0-2-16,1-2 1 0,1-1 0 0,1-3-2 15,1-2 2-15,0-1 1 0,-3-4 0 16,-2 0-4-16,-4 0 0 0,-2 2 2 0,-2-1-1 15,-5 0-5-15,-4 3-7 0,-2 1-10 16,-4 4-16-16,-1 0-16 0,-3 1-28 0,-3 1-60 16,-2-2-56-16,-1 0-43 0</inkml:trace>
  <inkml:trace contextRef="#ctx0" brushRef="#br5" timeOffset="-187267.19">24231 14193 484 0,'-10'-4'120'0,"10"4"19"0,-7 0 21 0,1 0 7 0,3 4 1 16,0 3-39-16,0 0-34 0,3 1-33 0,0 2-28 15,1 3-21-15,0 3-23 0,-1 2-10 16,0 4-1-16,1 4 2 0,-1 4 4 0,0 1 3 16,1 3 5-16,-3 2 1 0,1-2 2 0,0 1 3 15,1 1-1-15,-1 0 2 0,1-2 2 0,0-1 1 16,0-3-2-16,0-1 3 0,0 0 1 0,0 3 5 15,1 0-1-15,-1 1 1 0,0-2 2 0,0-3-1 16,0-1 4-16,0-4 0 0,0-2 0 16,0-3-4-16,0-4 1 0,0-14 1 0,0 0-2 15,0 0 2-15,0 0-2 0,0 0 4 0,0 0-6 16,0 0-12-16,0 0-20 0,2 3-26 0,0 1-29 16,1-5-39-16,1-4-40 0,0-1-43 15</inkml:trace>
  <inkml:trace contextRef="#ctx0" brushRef="#br5" timeOffset="-186551.25">24969 14053 228 0,'-11'2'56'0,"11"-2"13"0,0 0 10 0,0 0 9 15,0 0 6-15,0 0-12 0,0 0 2 0,0 0-11 16,0 0-6-16,0 0-6 0,-8 0 1 16,8 0 0-16,0 0 2 0,0 0-2 0,0 0 0 15,0 0-2-15,0 0-1 0,0 0-1 0,0 0-10 16,0 0-4-16,0 0-9 0,0 0-6 0,-3 4-7 16,6-1-10-16,-3 2-10 0,4 2-11 0,-1 2-4 15,0 5-6-15,4 2 2 0,1 5 1 0,2 5-3 16,4 1 9-16,-3 3 0 0,3 1 6 0,-3 0 1 15,0 2 2-15,1-2-2 0,1-5 0 0,-5-2 3 16,0-2-2-16,-4-2 1 0,-1 1 1 0,-2-3-1 16,-2-1-1-16,0-2 1 0,-1-1-2 0,-1-2 0 15,0 0-1-15,-2-3 3 0,5-9-2 0,-5 7 1 16,1-4 1-16,4-3 0 0,-4-1 1 16,-4-2 3-16,5 0 1 0,-5-4 0 0,3-5 2 15,2-5 1-15,-5-4 0 0,2-4 0 0,4-5 4 16,-2-6-4-16,3-7 0 0,3-6 0 0,2-3 0 15,7-1 3-15,-2 1-1 0,5 2 1 16,5 5-6-16,1 4 0 0,1 5-1 0,0 10-3 16,5 11-3-16,1 5-8 0,2 6 2 0,-1 10-1 15,2 5 2-15,-1 4-1 0,1 4 1 16,-4 1 5-16,-2 1 5 0,0-1 5 0,-4-1-3 0,-5 2 0 16,-2-4 2-16,-4-1-1 0,-6-2 0 0,-3-2-5 15,-2 0-5-15,2-1 3 0,-3 2 2 16,-2-2 0-16,-2 0 0 0,-1 1 4 0,0-1 2 15,-2-2-2-15,0 1 3 0,-1 1-3 0,0-3-5 16,-2-2-13-16,1-1-13 0,2-1-10 0,1-2 2 16,9-2-1-16,-8-2-2 0,1-3-2 0,0-2-9 15,1-4-23-15,3-6-40 0,3-1-36 0</inkml:trace>
  <inkml:trace contextRef="#ctx0" brushRef="#br5" timeOffset="-185994.22">25938 14009 207 0,'4'7'103'0,"-4"1"16"0,0-8 11 0,-2 7 12 16,2-7 2-16,-4 5-34 0,4-5-28 0,0 0-21 16,0 0-20-16,0 0-17 0,0 0-11 0,-2 6-13 15,-1 0-1-15,-1-1-4 0,3 1 0 0,-1 0-1 16,2-6 2-16,0 0 4 0,0 0 0 0,0 0 1 15,0 0-1-15,0 0 3 0,0 0 11 0,0 0 14 16,0 0 17-16,0 0 16 0,0 0 20 0,0 0 15 16,0 0 13-16,0 0 3 0,0 0-5 0,0 0-16 15,0 0-16-15,0 0-22 0,0 0-19 16,0 0-17-16,0 0-17 0,2 5-5 0,-2 2-10 16,0 0 4-16,-1-1 0 0,1 0 3 0,0-1-4 15,0 2-2-15,0-7 0 0,0 0-3 0,0 0 3 16,0 0-2-16,0 0-1 0,0 0 2 0,0 0 3 15,0 0 5-15,0 0 9 0,0 0 5 0,0 0 0 16,3 3 6-16,3-1 4 0,-6-2 2 0,4 1 6 16,2-3 9-16,0 0 5 0,-2-1 21 0,1-2 14 15,1-1 10-15,-3-1 9 0,2-2 10 0,-5 0-7 16,-1-3-8-16,1-3-14 0,-5-2-26 0,2-1-17 16,-2 1-14-16,0-2-16 0,-1 2-19 15,0 2-10-15,-2 2-20 0,-2 6-13 16,-3 3 0-16,-5 11-3 0,2 4-2 0,-3 8-1 15,-2 4 2-15,-1 8 10 0,-2 2 14 0,1 4 17 16,-1 4 4-16,-1 1 3 0,5 0 3 0,4-2-1 16,3 1 3-16,3-3 1 0,4-5 0 0,3-4-1 15,3-2 1-15,4-2 5 0,7-4 2 0,4-4 7 16,2-4 3-16,5 0 2 0,2-7 9 0,1-4 3 16,8-3 3-16,0-4-4 0,2-5 1 0,2-4-1 15,0-4-7-15,1-1-32 0,-3-3-39 0,0-7-36 16,1 0-48-16,-1-6-50 0,-6-3-46 15</inkml:trace>
  <inkml:trace contextRef="#ctx0" brushRef="#br5" timeOffset="-185697.9">26306 13372 688 0,'-13'-11'171'0,"1"0"21"0,2 4 15 16,2 2 5-16,8 5 0 0,0 0-57 0,-6-1-54 15,-1 3-37-15,3 2-36 0,-2 3-25 0,0 3-14 16,0 5-10-16,-4 7-3 0,1 12-3 0,-1 9 3 16,-2 10 2-16,2 8 4 0,-1 7 4 0,0 7 0 15,2 6 7-15,2 2 0 0,2-1 5 0,3-2 1 16,2-7-1-16,1-9 4 0,2-3 2 0,2-4 0 16,2-4-1-16,1-1 11 0,3-3 6 15,0-2 8-15,1-1 5 0,2 0 6 0,-1-2 11 16,2-2 5-16,1-3 6 0,0-4 5 0,-1-7-5 15,1-6-4-15,-3-5 1 0,2-3-8 0,-5-6-10 16,2-1-5-16,-1-4-5 0,-1-3-14 0,1-2-13 16,1-4-33-16,-1-2-39 0,3-1-76 0,-2-4-87 15</inkml:trace>
  <inkml:trace contextRef="#ctx0" brushRef="#br5" timeOffset="-184666.82">2566 8496 354 0,'-20'2'57'0,"2"-1"15"0,2 1 17 16,0 1 14-16,5-2 17 0,0 3-9 0,11-4 5 16,-9 3 5-16,9-3 9 0,0 0-1 0,0 0-9 15,-1 0-10-15,3 0-15 0,5-1-7 16,2-3-16-16,3 0-15 0,3-2-22 0,5-2-9 15,7-3 1-15,3-2 4 0,7-3 4 0,0-3-1 16,4-2 3-16,7-3-2 0,6-1 0 0,3-1-4 16,1-1-11-16,1-2-7 0,2-2-6 0,-2 0-3 15,0 1-2-15,-2 1-18 0,-3 2-38 0,-8 2-25 16,-7 4-24-16,-6 1-34 0,-6 4-48 0,-3 4-63 16</inkml:trace>
  <inkml:trace contextRef="#ctx0" brushRef="#br5" timeOffset="-184448.2">2897 8562 328 0,'-41'28'94'15,"5"-6"31"-15,6-4 33 0,7-4 29 0,7-5 35 16,16-9 0-16,-9 6-2 0,9-6 9 0,0 0-9 16,0 0-12-16,-2 3-19 0,4-2-12 0,2-2-27 15,3-2-20-15,2-1-16 0,2 0-19 0,4-4-8 16,5-2-11-16,8-4-14 0,3-4-16 0,4 1-7 15,5-3-8-15,5-2-7 0,7-3-7 0,6-1-7 16,4-1-21-16,2-1-22 0,-3 3-33 0,-6 0-53 16,0 2-58-16,-6 1-72 0,-6 2-104 15</inkml:trace>
  <inkml:trace contextRef="#ctx0" brushRef="#br5" timeOffset="-180082.77">26725 14244 60 0,'0'0'18'16,"0"0"8"-16,0 0 8 0,0 0 15 15,0 0 25-15,0 0 25 0,0 0 22 0,0 0 25 16,0 0 21-16,0 0 13 0,0 0 8 0,0 0 0 15,0 0-9-15,0 0-7 0,0 0-14 0,0 0-15 16,0 0-13-16,0 0-8 0,0 0-8 0,0 0-10 16,0 0-7-16,0-1-13 0,2-2-17 0,-1-4-13 15,6-4-17-15,1-5-12 0,2-3-14 16,3-7-8-16,1-4-8 0,1-3-1 0,2-2 0 16,-3 3-1-16,-3 1 7 0,3-1-1 0,-2 0 4 15,-1 3 5-15,-4 0 4 0,0 4 0 0,-3 3 2 16,-1 0 3-16,1 2-7 0,0 1 2 0,-2 1-3 15,-3-3-3-15,1 2-3 0,-1-4-7 0,2 0-3 16,-1 0-3-16,-1-2-3 0,1-2 0 0,0 2 1 16,1-2 0-16,-1 1 0 0,0 5 3 0,-4 3 3 15,3 3-2-15,-2 3 4 0,3 12-2 0,0 0-4 16,0 0-1-16,0 0-10 0,0 0-11 16,0 0-16-16,0 0-17 0,0 0-21 0,-4-4-6 15,-2 7 3-15,-2 5 3 0,-2 3 8 16,1 11 10-16,-4 5 17 0,1 6 19 0,1 4 20 15,-1 3 5-15,-4 3 2 0,6-2 0 0,-1 2 2 16,1-1-1-16,3 1-3 0,1-4 0 0,3-4-1 16,1-2 1-16,1-1 1 0,5 0-1 0,1-1 0 15,1-3 0-15,1-4 3 0,2-3 1 0,2 0 0 16,-2-2 4-16,2-1 5 0,0-1 3 0,2-4 10 16,-1-2 11-16,-2-2 5 0,1 0 9 0,2-2 8 15,-2 0 1-15,-2-2-5 0,5-2 0 0,0 1-11 16,0-4-8-16,-2 1-6 0,3 0-9 15,0-1-8-15,-4 0-8 0,1-1-5 0,-4-1-17 16,-8 2-19-16,0 0-21 0,10-4-49 0,-4-2-80 16,2-4-84-16</inkml:trace>
  <inkml:trace contextRef="#ctx0" brushRef="#br5" timeOffset="-179640.45">27195 13924 190 0,'-8'-3'96'0,"8"3"20"15,0 0 19-15,0 0 15 0,-9 0 12 0,9 0-22 16,0 0-14-16,0 0-10 0,0 0-6 0,0 0-2 16,0 0 4-16,0 0 5 0,0 0 3 0,0 0 5 15,0 0 12-15,0 0 6 0,0 0 8 16,0 0 0-16,0 0-8 0,2 0-7 0,3 0-5 0,1-1-5 16,2 1-17-16,4-2-11 0,5-1-19 15,8-1-15-15,7 0-15 0,6-4-11 0,-2-1-11 16,1 1-8-16,-3 0-7 0,1 1-6 0,-3 0-2 15,-3 0-1-15,-5 2-2 0,-7 2 1 0,-17 3-2 16,0 0 0-16,0 0 1 0,0 0 1 16,0 0 1-16,0 0-2 0,0 0 0 0,0 0-5 15,0 0-1-15,0 0-5 0,0 0-6 0,0 0-5 16,0 0-13-16,0 0-17 0,0 0-20 0,0 0-22 16,0 0-25-16,0 0-33 0,0 0-37 0,0 0-41 15,0 0-38-15,0 0-40 0,0 0-41 0</inkml:trace>
  <inkml:trace contextRef="#ctx0" brushRef="#br5" timeOffset="-179299.77">28088 13618 604 0,'-8'-2'97'0,"-2"1"13"15,10 1 5-15,0 0-1 0,-4 3 2 0,-1 1-41 16,3-2-28-16,-1 5-18 0,1 3-12 0,0 0-12 16,1 4-4-16,-2-1-1 0,1 3-1 15,0 3 3-15,-3 1 0 0,1 3-1 0,0 1 2 16,1 2-4-16,-2 0-4 0,0 3 4 0,3 0 2 16,-1 2 26-16,-1 0 6 0,3-2 2 15,1-2-1-15,0-1 3 0,1-3 11 0,1-2 0 16,0-5 0-16,1-1-21 0,-3-15 7 0,3 9 7 15,-3-9 11-15,5 6 10 0,-5-6 9 0,5 3 18 16,0-2 10-16,-5-1 7 0,4-2-1 16,2-2 1-16,-2-1-10 0,-1-3-9 0,4 0-26 0,2-4-66 15,3-4-68-15,2-4-100 0,2-5-96 16</inkml:trace>
  <inkml:trace contextRef="#ctx0" brushRef="#br5" timeOffset="-178867.75">28080 13512 788 0,'-7'-9'139'15,"7"9"16"-15,0 0 14 0,0 0 9 0,0 0 4 16,0 0-49-16,0 0-35 0,0 0-29 0,0 0-22 16,0 0-19-16,0 0-13 0,-7-3-13 0,0 0-2 15,3 3-4-15,4 0-1 0,-6 2 0 0,1 1 4 16,-4 1-1-16,3 0 2 15,6-4 2-15,-7 2-1 0,1-1 3 0,6-1 1 16,-8 3-1-16,8-3-3 0,0 0 2 0,-7-3 0 16,7 3 3-16,0 0-2 0,0 0 2 0,0 0 8 15,-4-3 3-15,0-1 8 0,3-1 5 0,2 0 5 16,3 2 3-16,0-1 0 0,-1 0-6 0,4 0-8 16,-1 3-9-16,2 1-11 0,-2 1-5 0,2 1-10 15,-1 1-8-15,-2 0 2 0,-5-3 5 0,0 0-4 16,0 0 6-16,0 0 3 0,0 4 2 0,0-1 2 15,-2 3 0-15,0-2 0 0,-1 1-1 0,-2-3-2 16,0 1-2-16,-2 0-9 0,7-3-8 0,-7 2 3 16,0 1-2-16,7-3-2 0,-7 2 2 15,7-2 3-15,0 0-1 0,0 0 3 0,0 0 5 16,0 0 0-16,0 0 3 0,0 0 1 0,0 0 0 16,0 0 4-16,-4-2 2 0,2-5-2 0,-1 1-3 15,3-2-10-15,-1-3-15 0,2-1-23 0,3-2-23 16,-1-3-35-16,6 0-36 0,-2-5-51 0</inkml:trace>
  <inkml:trace contextRef="#ctx0" brushRef="#br5" timeOffset="-178417.22">28086 12994 615 0,'-16'-7'166'0,"4"2"19"0,12 5 16 15,0 0 17-15,0 0 14 0,0 0-64 0,0 0-35 16,0 0-25-16,-5-2-23 0,5 4-17 0,6 4-18 16,5 2-13-16,6 5-10 0,6 4-10 0,3 2-3 15,6 6-2-15,5 2 0 0,4 6-2 0,-2 2 4 16,4 2-8-16,0 2-6 0,0 4 0 0,-5 0 0 16,-3 1-3-16,-3 4 3 0,-4 0-3 0,-5 0-4 15,-4-2 4-15,-6-1 3 0,-4 1-1 16,-6 1-3-16,-3-2 1 0,-3-3-3 0,-4 1 5 15,-3-6-2-15,-4 0 2 0,1-2-2 0,-5 2 3 16,-1-2 0-16,-1 0 1 0,-2-3 2 16,-1 0-4-16,1-2 3 0,-3-1 3 0,2-3 0 15,0-1-2-15,2-1 3 0,2-3 0 0,0-5-4 16,5 0 3-16,-1-4-1 0,5-2 0 0,2-3 2 16,8-7 18-16,0 0 10 0,0 0 15 0,0 0 19 15,0 0 18-15,0 0 16 0,0 0 14 0,0 0 9 16,0 0-9-16,0 0-6 0,0 0-9 0,0 0-17 15,0 0-14-15,0 0-17 0,0 0-14 0,0 0-10 16,0 0-13-16,0 0-12 0,0 0-20 16,0 0-15-16,0 0-20 0,0 0-28 0,0 1-33 15,0-1-37-15,3 0-44 0,2-4-47 0,2 1-53 16,1-5-63-16</inkml:trace>
  <inkml:trace contextRef="#ctx0" brushRef="#br5" timeOffset="-175414.95">19543 15275 592 0,'-6'-3'141'0,"6"3"27"0,-4-3 22 0,4 3 19 16,0 0 16-16,0 0-32 0,0 0-37 0,0 0-28 15,0 0-27-15,0 0-26 0,-7-2-24 16,2 1-22-16,5 1-18 0,-4 1-14 0,1 1-5 16,1 3-3-16,-1 7-2 0,3 2 0 0,4 4 3 15,-3 4 1-15,2 2 1 0,1 2 3 0,1 0 3 16,2 2 2-16,-3-1-3 0,3 0 0 0,-2-2 1 16,-2 0 2-16,0-3-2 0,0-1-1 0,-1-5 1 15,2 0-3-15,-2-2 5 0,-1-2-1 0,1 1 2 16,0-3-1-16,1 1 2 0,-1-3 1 15,1 1-2-15,-1-1 0 0,0 1-1 0,0-1 5 16,0 0-5-16,0 0 1 0,0-1 0 16,-1 0-1-16,1-1 3 0,-2-6 0 0,0 0 0 15,0 0-2-15,0 0 2 0,0 0 0 0,0 0 0 16,0 0 1-16,0 0 0 0,0 0 2 0,0 0 1 16,0 0 0-16,0 0 0 0,0 0 2 0,0 0 0 15,0 0 1-15,0 0 0 0,0 0 1 0,0 0 2 16,0 0 0-16,0 0 0 0,0 0 1 0,0 0 0 15,0 0 0-15,0 0 2 0,0 0-3 0,0 0-1 16,0 0 8-16,0 0 4 0,0 0 6 0,3 0 3 16,-1-1 3-16,0-1-2 0,1-1 3 0,-2-1 1 15,1-1-8-15,-2 5-1 0,0 0-7 0,0 0-8 16,0-7-3-16,0 7-1 0,-1-6-4 16,1 6-6-16,0 0-3 0,0 0-8 0,0 0-8 15,0 0-2-15,0 0-9 0,0 0-11 0,0 0-7 16,0 0-7-16,0 0-3 0,0 0 0 0,0 0 3 15,0 0 3-15,0 0 4 0,-1-1 9 16,1 1 12-16,0 0 8 0,-1-2 3 0,-2 4 5 16,1 2 6-16,0-1 0 0,2-3 2 0,0 0 3 15,0 0-3-15,0 0 3 0,0 0 1 0,0 0 2 16,0 0-3-16,0 0 3 0,0 0 0 0,0 0 0 16,0 0 0-16,0 0-2 0,0 0 1 0,0 0-2 15,0 0-2-15,0 0 2 0,0 0-4 0,0 0 0 16,0 0-5-16,-1 7-4 0,1-7-1 15,0 0 0-15,0 0 0 0,0 0 0 0,-1 5 1 16,1-5 0-16,0 6 5 0,0-6 4 0,0 0 1 16,1 7 0-16,-1-7 1 0,1 8 1 0,-1-8 0 15,0 0-1-15,0 0 4 0,0 0-4 0,0 0 2 16,0 0 0-16,1 5-7 0,0-1-12 0,-1 2-10 16,0 1 2-16,2 2-2 0,-3-1 2 0,1 2-3 15,0 1 2-15,3 2 8 0,-2-2 10 16,1 1 10-16,-1 0 0 0,1 0 0 0,0-2 3 0,1 1-2 15,-1-3-1-15,-2-8 0 0,4 8 0 0,-4-8 6 16,0 0-5-16,0 0 2 0,0 0-3 16,0 0 0-16,0 0-7 0,0 0-11 15,0 0-8-15,0 0-19 0,0 0-7 0,0 0-12 16,0 0-11-16,0 0-13 0,0 0-1 0,0 0 3 16,-1-2-2-16</inkml:trace>
  <inkml:trace contextRef="#ctx0" brushRef="#br5" timeOffset="-175050.97">19459 15356 665 0,'-12'-22'112'0,"4"7"19"0,1 1 28 15,1 2 26-15,0 2 20 0,2 0-25 0,3 0-22 16,-1 0-9-16,1 1-16 0,1 1-13 16,2-1-24-16,0 1-28 0,2-3-20 0,1 3-17 0,1 0-10 15,-2 3-11-15,3-2-7 0,0 3-8 16,-1 0-5-16,2-1 4 0,-1 3-1 0,6 2-1 15,-2 3-4-15,4 0-6 0,1 0-12 0,2 1-7 16,0 1-4-16,3 1-4 0,-4 0 0 0,2 2 0 16,-3 0 2-16,-4-1 6 0,-4 0 13 15,-2 0 7-15,-3 0 3 0,-1 1 2 0,-6 1-1 16,0-1 3-16,1 1-1 0,-2 0 3 0,0 1 0 16,-2 0 2-16,-1 0 6 0,-3 0 0 0,1 1 3 15,-2-1-1-15,-1-1 2 0,0 0 2 16,0-2-1-16,0 2 1 0,-2-2-2 0,1-1 2 15,-1-1 1-15,3-2-2 0,2-2 2 0,10-1-4 16,0 0 3-16,0 0-5 0,0 0 2 0,0 0-6 16,0 0-11-16,0 0-13 0,0 0-17 0,0 0-31 15,-5-1-45-15,2-2-40 0,3 0-52 0</inkml:trace>
  <inkml:trace contextRef="#ctx0" brushRef="#br5" timeOffset="-174693.4">19881 15327 613 0,'-17'-5'181'0,"3"1"17"0,0 0 18 0,-1-1 16 16,15 5 9-16,0 0-86 0,0 0-39 15,0 0-21-15,0 0-14 0,0 0-9 0,0 0-13 16,0 0-9-16,0 0-2 0,-2-3-2 0,2 3 7 15,2-3 5-15,2 1 3 0,1 0 5 0,-1-1 8 16,-4 3 6-16,7-2 4 0,2-1-1 0,-1 1-1 16,2-4-8-16,5 2-9 0,-1-2-14 0,4 1-12 15,1-2-12-15,3 2-11 0,1-1-5 0,-2 0-7 16,2 2-3-16,0-3-1 0,-2 3 2 16,-1 1-4-16,-5-1 1 0,-5 2 1 0,1 1-1 15,-3 1-4-15,1 0-2 0,-9 0 0 0,0 0-7 16,0 0-3-16,0 0-4 0,0 0-9 0,0 0-4 15,0 0-5-15,0 0-11 0,0 0-12 0,0 0-11 16,0 0-14-16,0 0-17 0,0 0-16 0,0 0-22 16,0 0-22-16,0 0-24 0,0 0-30 0,0 0-35 15,0 0-40-15</inkml:trace>
  <inkml:trace contextRef="#ctx0" brushRef="#br5" timeOffset="-174449.83">19913 15512 1018 0,'-10'2'169'0,"10"-2"35"15,0 0 29-15,0 0 23 0,0 0 17 0,0 0-44 16,0 0-24-16,0 0-21 0,0 0-18 0,0 0-22 16,-5 2-18-16,9-2-17 0,1 0-14 0,6-3-15 15,1-1-10-15,6 0-15 0,0-1-14 0,4 0-14 16,3-2-12-16,4-1-4 0,-8 2-2 0,2-1-4 15,0 0-5-15,-3 0-4 0,-1 1-13 0,1-2-14 16,-1 0-25-16,0 1-46 0,-4 0-40 0,-3-1-60 16,0-2-81-16,3 2-113 0</inkml:trace>
  <inkml:trace contextRef="#ctx0" brushRef="#br5" timeOffset="-172616.23">20327 16747 241 0,'-10'-5'45'0,"10"5"13"0,-10-3 16 0,10 3 19 0,0 0 19 15,0 0-5-15,0 0 5 0,0 0 0 0,0 0-2 16,0 0-11-16,0 0-17 0,0 0-22 0,0 0-22 16,0 0-18-16,-6 2-13 0,4 1-17 15,0 1-7-15,1 0-5 0,2 0 3 0,1 4 3 16,1 0 3-16,0 1 6 0,2 2-1 0,1 1 6 16,-3-3 1-16,1-1 2 0,-1 2 1 0,-2 0-1 15,2 0-1-15,-1-2-1 0,0 2 2 0,-2-2 0 16,0 0 1-16,0 1 1 0,0-1 1 0,0 1-1 15,0-3 1-15,0-6 0 0,0 6-1 16,0-6 0-16,0 0 1 0,0 0-1 0,0 0 0 0,0 0 1 16,0 0 2-16,0 0 1 0,0 0 4 0,0 0 11 15,0 0 11-15,0 0 11 0,0 0 7 16,0 0 9-16,0 0 3 0,0 0 5 0,0 0 4 0,0 0-8 16,0 0-6-16,0 0-6 0,0 0-4 15,0 0-5-15,0 0-4 0,0 0 0 16,0 0-10-16,0 0 0 0,0 0-8 0,0 0-4 15,0 0-4-15,0 0-6 0,0 0-2 0,0 0-3 16,0 0-2-16,0 0 1 0,0 0-1 0,0 0 0 16,0 0 3-16,0 0 1 0,0 0-1 0,2 1 1 15,0 0 1-15,-2-1-2 0,0 0 2 0,2-1 4 16,1 0-4-16,-1-3 7 0,-1 0 2 0,0-2 0 16,0-1 1-16,0-3 1 0,-1-2-5 0,-1 2-5 15,-1-1-1-15,0 1-3 0,-2-3-2 16,0 2 3-16,2-1 4 0,0 2 3 0,2 10 8 15,0 0 6-15,0 0 2 0,-2-10-1 0,2 10 2 16,0 0-2-16,0 0-1 0,0 0-1 0,0 0-6 16,0 0-1-16,0 0-4 0,0 0 0 0,0 0-1 15,0 0-4-15,0 0-4 0,0 0-2 0,0 0-1 16,0 0 0-16,0 0-1 0,0 0-1 0,0 0-5 16,0 0 2-16,0 0-2 0,-3-8-3 0,3 8-4 15,0 0-3-15,0 0-3 0,0 0-4 16,0 0 1-16,0 0-4 0,0 0-1 0,0 0-3 15,0 0 0-15,0 0-6 0,0 0 0 0,0 0-4 16,0 0-5-16,0 0-3 0,0 0-6 0,0 0-7 16,0 0-9-16,0 0-8 0,0 0-12 15,0 0-10-15,0 0-13 0,0 0-14 0,0 0-12 16,0 0-10-16,0 0-7 0,0 0-2 0,0 0 5 16,0 0 10-16,0 0 15 0,0 0 19 0,0 0 24 15,0 0 21-15,0 0 24 0,0 0 24 0,0 0 20 16,0 0 19-16,0 0 11 0,0 0 8 0,0 0 7 15,0 0 7-15,0 0 6 0,0 0 0 0,0 0-3 16,0 0-6-16,0 0-2 0,0 0-5 0,0 0-7 16,0 0-5-16,0 0-9 0,0 0-6 0,0 0-2 15,0 0-5-15,0 0-1 0,0 0 2 16,-4-6 4-16,-2 2 4 0,6 4 9 0,0 0 17 0,-3-4 13 16,3 4 12-16,-4-4 5 0,4 4 8 15,-3-3 5-15,3 3 3 0,-1-4-2 0,1 4-8 16,0 0-8-16,0 0-6 0,-5-4 1 0,5 4-4 15,0 0-3-15,0 0-5 0,0 0-5 0,0 0-7 16,0 0-5-16,0 0-5 0,0 0-6 0,0 0-5 16,0 0-7-16,0 0 0 0,0 0-6 0,0 0-1 15,0 0-3-15,0 0-6 0,0 0-5 16,0 0-9-16,-1 0-4 0,1 1-11 0,2 1-3 16,1 2-4-16,1 1 2 0,0 4 4 0,2 1 0 15,-2 2 5-15,0 4 4 0,3 0 10 16,-6-2 5-16,0 0 3 0,1 2 1 0,-2 0-2 0,1-2 2 15,-2 0-1-15,0-1-1 0,0-1-1 16,-1-1 0-16,-2 0 4 0,2-1-2 0,1 1 4 16,-4-1-1-16,1 0 2 0,-4-1 1 0,3 0-1 15,-2-1-3-15,1 0-10 0,-1-3-3 0,7-5 1 16,-8 5-3-16,8-5 1 0,0 0 4 0,0 0 3 16,-4 0 9-16,-1-4 13 0,1-2 18 0,1-3 10 15,2-4 3-15,-1-5 2 0,1-7 3 0,1-3-1 16,0-4-9-16,2-5-9 0,0 2-2 0,0-3-10 15,4 3-5-15,2-2-1 0,3 4-7 0,-1 3-1 16,2 6 0-16,1 6-2 0,-1 4-12 16,3 5-19-16,1 3-17 0,3 5-6 15,-4 3-1-15,1 4-2 0,-1 2-2 0,0 2-2 16,0 5 0-16,2 0 18 0,-3 4 16 0,1 0 6 16,-5 2 3-16,0-2 3 0,-1 4 5 0,-2-2 3 15,-1 1 1-15,0-1 0 0,-2-1 5 0,-3-1 1 16,1-1-2-16,-2-2 0 0,0 0 0 0,-2-2-1 15,-2-2 3-15,0 0-2 0,1-4-3 0,3-8-2 16,0 0 4-16,0 0 2 0,0 0 0 0,0 0 4 16,0 0 4-16,0 0 12 0,0 0 13 0,0 0 17 15,0 3 17-15,1-6 1 0,1-4 6 0,1-3 5 16,0-4-5-16,-1-5-6 0,5-2-16 16,0-4-17-16,2-3-21 0,1-2-2 0,-2 4-7 15,-1 2-9-15,0 1-4 0,3 4 0 0,-2 3 0 16,0 2 0-16,0 5 0 0,1 2 0 0,-9 7-1 15,5-3 2-15,1 4-2 0,-2 0 1 0,0 3-1 16,4 2-7-16,-4 3 5 0,1 1-1 16,1 1 2-16,-2 1-2 0,2 2 0 0,0-1-1 15,-1 1-1-15,1 1 9 0,-1 0-6 0,-1-1 1 16,0 1-2-16,0-1 2 0,-2-1 0 0,1 2-3 16,-1-5-12-16,1 2-17 0,-2-2-13 15,1 0-19-15,-1-2-19 0,-1-8-18 0,3 6-19 16,-3-6-14-16,0 0-9 0,0 0-10 0,0 0-14 15,0 0-9-15,5 2-13 0</inkml:trace>
  <inkml:trace contextRef="#ctx0" brushRef="#br5" timeOffset="-172149.54">21069 16680 576 0,'-7'-6'82'0,"0"0"9"15,-2 2 6-15,1 2-2 0,-1 0 3 0,-4 1-39 16,2 2-28-16,-2 2-12 0,-2 3-5 0,0 3-12 15,-2 1-4-15,1 3 3 0,-2 3-4 0,0 0 0 16,4 3 2-16,3 0 0 0,-1 0-5 0,5-1 0 16,2-2 2-16,3-1-1 0,3-2-1 0,2-1 2 15,3-3-5-15,-1-2 2 0,1-1 4 0,3-2 3 16,-1-2 1-16,1 0 1 0,2-3 8 0,-1-1 10 16,2-1 4-16,1-4 5 0,1-1 18 15,2 0 8-15,1-3 14 0,-3-2 21 0,0 2 1 16,1-3 6-16,-2 1 2 0,1-1 1 0,-7 3-7 15,2 1-1-15,-9 10-11 0,4-8-16 0,-4 8-7 16,0 0-13-16,0 0-8 0,0 0-6 0,0 0-14 16,0 0-8-16,0 0-11 0,0 0-9 0,0 0-17 15,5 0-9-15,-2 1 2 0,6 2-12 0,-2 4-12 16,0 1-22-16,2 2-22 0,0 2-25 16,2 0-6-16,5 1-27 0,1-1-53 15</inkml:trace>
  <inkml:trace contextRef="#ctx0" brushRef="#br5" timeOffset="-171967.31">21292 16616 542 0,'0'0'106'0,"0"0"13"0,0 0 11 0,0 0 12 16,0 0 12-16,-2-2-37 0,1 4-15 0,7 4-11 15,6 4 9-15,9 3-11 0,1 2-8 0,6 1-13 16,5 1-12-16,4 2-6 0,5 1-16 0,-1-3-17 15,0 0-43-15,2-2-28 0,-6-2-47 0,-4-3-56 16,0 0-66-16</inkml:trace>
  <inkml:trace contextRef="#ctx0" brushRef="#br5" timeOffset="-171683.76">21687 16562 851 0,'-5'-8'131'0,"5"8"18"0,-6-7 19 0,6 7 13 0,0 0 13 16,0 0-40-16,0 0-24 0,0 0-21 0,0 0-23 15,0 0-15-15,0 0-19 0,0 0-14 0,0 0-14 16,0 0-8-16,0 0-12 0,0 0-7 16,0 0-2-16,0 0-4 0,0 0-5 0,0 0 1 15,0 0 0-15,0 0-2 0,0 0-1 0,0 0 1 16,0 0-1-16,0 0 4 0,0 0 2 0,0 0 0 15,0 0 0-15,0 0 1 0,0 0 0 0,0 0-1 16,0 0 0-16,-7-3-13 0,7 3-8 0,-7-1-9 16,7 1-13-16,-6-2-21 0,6 2-15 0,-6-1-24 15,0 0-27-15,0-3-27 0</inkml:trace>
  <inkml:trace contextRef="#ctx0" brushRef="#br5" timeOffset="-167714.75">18374 12923 609 0,'4'-6'123'15,"0"0"32"-15,1 1 26 0,-5 5 16 0,0 0 11 16,0 0-38-16,0 0-30 0,0 0-14 0,0 0-29 16,0 0-35-16,0 0-31 0,4 0-15 0,0 2-16 15,3 5-8-15,-1 4-8 0,1 5 2 0,1 2 0 16,-1 5 2-16,3 2 8 0,0 3-1 0,-1 1 3 16,2-2-1-16,-1 1 2 0,-1-2 1 15,0 2 3-15,-1-2-2 0,-2-2 2 0,1-1 1 16,-3-3-1-16,2 0 1 0,-2 1 1 0,0-3-10 15,-1-1-24-15,-3-4-28 0,0-3-34 0,-1-1-33 16,-2-2-23-16,-2 1-22 0,-2-1-38 0,1-1-44 16</inkml:trace>
  <inkml:trace contextRef="#ctx0" brushRef="#br5" timeOffset="-167430.96">18369 13015 538 0,'-9'-37'181'0,"2"4"37"16,1 2 34-16,2 7 23 0,3 5 24 0,2 2-54 15,2 5-42-15,4 1-35 0,0 2-29 16,5 1-37-16,-1 1-33 0,1 1-26 0,4 1-27 16,-1-1-17-16,0 0-7 0,0 3-4 0,1 2-2 15,-3 2-1-15,5 4-2 0,-1 3 3 0,3 4 4 16,-2 4-2-16,0-1-3 0,1 4-4 0,-1 0-5 16,-2 2 0-16,-1-2 0 0,-1 2 2 0,-4-2-4 15,-6-1 4-15,-4-4 8 0,-1-2 2 0,-5-1 8 16,-1 0 1-16,0-2 2 0,-4-1 1 0,0-1 1 15,-5-1 5-15,-3 0-4 0,-1 0 4 0,-3 0-5 16,0 1-9-16,-2 0-25 0,-1-2-32 16,-1 0-39-16,1 1-46 0,-1 1-52 15,4-4-63-15</inkml:trace>
  <inkml:trace contextRef="#ctx0" brushRef="#br5" timeOffset="-166549.86">21738 16608 531 0,'0'0'147'0,"6"9"31"0,-6-9 30 16,0 0 27-16,0 0 22 0,0 0-21 0,0 0-23 16,0 0-24-16,0 0-31 0,0 0-26 0,0 0-26 15,0 0-22-15,0 0-21 0,0 0-15 0,0 0-15 16,0 0-15-16,0 0-5 0,0 0-5 0,0 0-5 16,0 0-8-16,0 7-16 0,-4-3-13 0,-2 1-2 15,-6 4 2-15,-2 4 2 0,-4 3-2 16,-4 5 1-16,-5 4 6 0,-1 0 12 0,-1 4 11 15,1 1 2-15,2 1 1 0,-1-1-1 0,4-4 1 16,4-2-1-16,2-2-2 0,8-6-17 0,3-3-23 16,4-3-11-16,3-2-33 0,1-2-40 0,3-3-43 15,-1-3-32-15,5-1-31 0,0-1 0 0,2-5-2 16,4 0-29-16</inkml:trace>
  <inkml:trace contextRef="#ctx0" brushRef="#br5" timeOffset="-166316.58">21852 16478 334 0,'0'0'60'0,"0"0"17"0,4-4 49 0,-3 4 21 15,-2 5 16-15,1 3-7 0,0 5 10 0,2 3-16 16,1 3-12-16,1 3-21 0,4 7-45 0,1 5 20 16,-3 0-15-16,4 5-8 0,-2 5-17 0,5 4 0 15,-2 2 2-15,1 6 1 0,0 6-1 16,-1 2-40-16,1 1 3 0,-1-2-8 0,0-2-5 0,-2-4-8 15,-1-6-19-15,-1-4-25 0,-2-8-24 0,0-8-20 16,1-9-23-16,-6-22-13 0,0 0-10 0,0 0 6 16,3 10 20-16,-1-12-54 0</inkml:trace>
  <inkml:trace contextRef="#ctx0" brushRef="#br5" timeOffset="-166114.95">21872 16604 511 0,'3'-11'168'0,"-3"11"21"15,0 0 11-15,3-8 15 0,4 4 15 0,-1 1-69 16,5 2-34-16,5 0-24 0,5 1-19 0,1 2-21 16,3 0-10-16,2 1-15 0,1 0-17 0,-4 2-11 15,1 0-10-15,-2 1-3 0,-4 2-4 0,-6 2 0 16,-5 1 1-16,-1 0 2 0,-7 2 1 0,-5 3 3 16,-3 0 6-16,-1 0 1 0,-3 2 3 0,-1 1 1 15,-4-1-1-15,1-1 0 0,-2 0 1 16,-2-2-8-16,-3-3-24 0,0-4-27 0,-1-2-38 15,3-5-56-15,0-1-71 0</inkml:trace>
  <inkml:trace contextRef="#ctx0" brushRef="#br5" timeOffset="-165883.96">22709 16557 347 0,'30'5'103'0,"-10"1"6"16,-20-6 13-16,13 4 21 0,-13-4 25 0,0 0-31 15,4 6-7-15,-4-6 12 0,0 0 19 16,0 0 14-16,0 0 5 0,0 0-9 0,0 0-19 16,0 0-25-16,0 0-20 0,0 0-25 0,0 0-25 15,4 2-20-15,-1-1-18 0,0 0-12 0,4 0-4 16,3 1 1-16,7-1-1 0,4-1 2 16,6-1-10-16,1-1-23 0,7-2-33 0,-3 3-42 15,0-2-58-15,-1 1-70 0,1 0-84 0</inkml:trace>
  <inkml:trace contextRef="#ctx0" brushRef="#br5" timeOffset="-165747.81">22849 16760 777 0,'-8'7'167'0,"8"-7"34"16,0 0 29-16,0 0 16 0,0 0 8 0,0 0-47 16,0 0-37-16,-1 5-46 0,2-2-37 15,2-1-34-15,9-2-30 0,8-4-37 0,7-1-47 16,6-2-41-16,5-4-94 0,8 0-94 0</inkml:trace>
  <inkml:trace contextRef="#ctx0" brushRef="#br5" timeOffset="-165182.89">24119 16206 279 0,'-14'-2'147'15,"2"2"10"-15,12 0-3 0,0 0 5 0,-8 1 0 16,6 3-24-16,1 1-33 0,3 2-23 0,3 3-34 16,1 1-7-16,0 4 16 0,2 3 14 0,0 3 0 15,3-2-30-15,-1 2-2 0,-3 0-1 0,-1 2 0 16,-1-1-1-16,0-1-12 0,-2-1-17 0,-1-3-2 16,-1-4 3-16,1-3 1 0,-2-10 0 0,0 0 0 15,0 0-5-15,0 0 1 0,0 0-3 0,-2 6-1 16,-3-3-1-16,-1 0-2 0,6-3 1 0,-5-1 1 15,1-1 3-15,1-2 8 0,1 0 3 0,0-3 5 16,1-4-8-16,0-3-18 0,5-2-10 16,1 0-1-16,5-3 4 0,0 1-8 0,3-2-6 15,4 0-2-15,0 0 5 0,5 1 17 16,1 2 13-16,3 4 4 0,0 4 4 0,-1 1 10 16,-1 2 8-16,-1 1 6 0,-2 3 3 0,-3 2 5 15,-4 0-1-15,-2 2-1 0,-12-2-7 0,0 0-10 16,0 0-4-16,0 0-7 0,0 0-2 0,6 4-5 15,-6-4-5-15,0 0-14 0,1 3-8 0,-2 3-3 16,-1-1-10-16,0 2-18 0,-1-2-25 0,-1 1-16 16,-4 0-14-16,1 0 1 0,-1 0-2 0,3 1 2 15,5-7 8-15,0 0 23 0,0 0 39 16,0 0 33-16,2 3 32 0,0-5 24 0,2 1 17 16,1 0 11-16,-1-1 4 0,5-2 1 0,2 0-12 15,3-3-8-15,3 0-8 0,2-3-5 0,-2 5-3 16,5 3-3-16,-1-2-3 0,-2 1-3 0,2 1 3 15,-3 1-5-15,0 1-9 0,-5 2-10 0,1 0 11 16,-14-2-22-16,10 4-4 0,-4 0-3 0,-2 6-18 16,-1 2-25-16,0 0-35 0,0 1-42 0,0 2-72 15,1 0-35-15</inkml:trace>
  <inkml:trace contextRef="#ctx0" brushRef="#br5" timeOffset="-164881.81">25292 16250 727 0,'30'-18'129'0,"-12"3"11"0,-18 15 14 16,0 0 20-16,0 0 22 0,0 0-41 0,8-10-23 16,-6 6-21-16,-9 1-14 0,0 3-14 0,-5 4-12 15,2-3-22-15,-2 1-20 0,-1 5-14 0,-4 0-5 16,-1 0-4-16,3 1-8 0,-1 0 4 0,2 1-4 16,-3 2 4-16,0 0-4 0,2-1-13 0,4-1-22 15,1 0-18-15,10-9-16 0,0 0-5 0,0 0-2 16,-1 5 0-16,3-1 6 0,2-2 12 0,2-2 32 15,3 0 18-15,5-5 20 0,6-2 8 0,6-1 4 16,2 0 5-16,4-3 4 0,-4 3 7 16,-1 0-5-16,-3 2 8 0,0 1 1 0,-1 0-1 15,-4 4-3-15,-4 2-7 0,-3-1-6 0,-3 1-7 16,-2 2-4-16,-2 1-13 0,2-1-23 16,2 1-28-16,-2-2-22 0,1 1-34 0,0-3-40 15,2 1-43-15,-4-1-56 0</inkml:trace>
  <inkml:trace contextRef="#ctx0" brushRef="#br5" timeOffset="-164733.46">25628 16176 355 0,'0'0'74'0,"0"0"7"0,8-6 11 16,2 2 34-16,-4 2 19 0,2 2-16 0,0 3-2 16,-1 2 6-16,4-1 9 0,4 4-1 15,0-1-12-15,5 1-30 0,0-2-20 0,5 0-14 16,4-1-17-16,1 0-35 0,2-1-51 0,1-1-47 15,0-2-57-15,-1-2-57 0,-1 1-41 0</inkml:trace>
  <inkml:trace contextRef="#ctx0" brushRef="#br5" timeOffset="-164583.85">26084 16161 654 0,'-5'-8'124'0,"-2"1"16"0,1 4 14 0,-4 0 16 16,2 1 7-16,-5 1-40 0,4 3-19 15,-4 1-25-15,-5 2-15 0,-1 2-13 0,-2 1-13 16,-3 3-14-16,-3-1-7 0,2 4-6 15,-2-1-10-15,2 3-3 0,-1 1-5 0,3-1-6 16,3 0-22-16,4 2-37 0,4-2-40 0,4-1-64 16,4-1-63-16</inkml:trace>
  <inkml:trace contextRef="#ctx0" brushRef="#br5" timeOffset="-163915.65">26678 15530 739 0,'-8'-9'96'0,"-3"2"2"15,-1 1 1-15,-1 2 2 0,-3 3 0 0,1 5-56 16,-2 5-31-16,-3 5-5 0,-2 4-15 0,-3 9-2 16,-1 5-2-16,-3 8-2 0,1 6 2 0,3 8 3 15,-1 2 5-15,2 2 30 0,2 0 4 16,3 3 6-16,4 0 9 0,7 2-3 0,4 3 8 15,7-3 9-15,4 2-2 0,4-2-33 0,6 0 7 16,3 0-7-16,5 1-4 0,3-5-1 16,1-3-7-16,1-7-5 0,2-8 3 0,-3-4 1 15,-4-7-3-15,-2-6 4 0,-4-6-1 0,-3-7 4 16,-5-4 0-16,0-5-10 0,-2-3-18 0,-2-4-56 16,2-4-93-16</inkml:trace>
  <inkml:trace contextRef="#ctx0" brushRef="#br5" timeOffset="-163349.84">26662 15938 1333 0,'-19'-7'110'15,"4"1"-1"-15,15 6-2 0,0 0 2 0,0 0-3 16,-11 0-66-16,6 2-71 0,6 5 22 15,4 2-2-15,3 4 13 0,1 3 17 0,2 1 6 16,1 2 1-16,0-1 4 0,-1 4 0 0,2-3 5 16,-4 2 2-16,0-1-13 0,0 0-17 0,-2-1-6 15,-4-5 4-15,-2-1-1 0,1-1 4 0,-2-12-1 16,0 0 1-16,0 0 1 0,0 0 6 0,0 0 0 16,0 0 1-16,0 0 2 0,0 0 2 0,0 0 1 15,0 0 5-15,0 0 8 0,0 3 2 0,1-2 11 16,0-2 7-16,2-6-15 0,1-7-10 15,2-5-7-15,2-3-8 0,2-1-9 0,5-3-17 16,1-1-13-16,2 8-19 0,2-1 4 0,2 3 4 16,-3 2 0-16,-2 6 4 0,0 4-4 0,-2 3 10 15,0 2 2-15,-3 3 5 0,-4 1 9 0,1 0 2 16,-5 1 1-16,-4-5 1 0,0 0 0 0,0 6-1 16,2-1-6-16,-1 2-1 0,-1-2-7 0,-1 1-3 15,-1 0-4-15,-1-1-6 0,0 2-4 0,-4 1-8 16,4 0-6-16,-5 0-7 0,4-1-18 15,0 0-16-15,4-7-12 0,0 0 2 0,0 0 7 16,1 3 12-16,3-2 25 0,3-1 17 0,5-4 20 16,2-2 25-16,8-3 15 0,4-2 4 15,4-3-1-15,-1-2-2 0,2 2 4 0,-7 3 7 16,-1 1 14-16,-3 3 1 0,-5 4 3 0,-15 3 0 16,12-2-1-16,-12 2-3 0,7 1-16 0,-2 2-14 15,-1 4-12-15,-2 1-2 0,0 1-3 0,-1 0 2 16,0 3 1-16,2 0-19 0,-1-1-22 0,1-1-25 15,1 0-40-15,-1-1-53 0</inkml:trace>
  <inkml:trace contextRef="#ctx0" brushRef="#br5" timeOffset="-163064.58">27542 15891 787 0,'16'-16'85'0,"-16"16"24"0,0 0 34 15,14-12 12-15,-14 12 9 0,0 0-52 16,0 0-25-16,0 0-12 0,4-4 0 0,-5 2-22 15,-5 5-36-15,-2 2-13 0,-1 2-8 16,-1 2-1-16,2 1 4 0,-4 1-2 0,-2 0 5 16,-3 1-2-16,4-1 1 0,-1 1-14 0,3-2-19 15,2 1-22-15,3-3-14 0,1 0-10 0,5-2-5 16,4-2-3-16,1-2-2 0,5-3 19 0,3 0 22 16,4-4 34-16,4-2 25 0,3-2 13 15,4 1 15-15,2-2 15 0,-2-1 14 0,1 0 9 0,-2 2 8 16,-3 2-2-16,-1 1-8 0,-4 3-4 15,-5 2-14-15,-6 3-11 0,-2 0-14 0,0 3-14 16,-3 1-10-16,1 1-11 0,-1 0-19 0,1-1-18 16,-1 1-31-16,3 0-40 0,0-1-37 0,-1 0-41 15</inkml:trace>
  <inkml:trace contextRef="#ctx0" brushRef="#br5" timeOffset="-162850">27850 15814 1022 0,'4'-13'147'0,"-4"13"22"0,8-8 13 0,-8 8 3 15,6-4 10-15,0 3-63 0,1 5-38 0,0 2-13 16,4 1 1-16,0 4-4 0,6 1 4 0,6 2-2 16,-1 1-10-16,2 2-5 0,3-1-3 0,1 3-7 15,5-1-21-15,0 2-32 0,-1-2-49 0,0-1-31 16,-2-1-34-16,-3-3-38 0,-2 0-39 0,-3-3-49 15,-1-3-39-15,-3-2-30 0</inkml:trace>
  <inkml:trace contextRef="#ctx0" brushRef="#br5" timeOffset="-162683.78">28321 15770 797 0,'-6'-9'78'15,"0"3"4"-15,1 5 10 0,-4 4 8 0,-4 1 13 16,1 4-35-16,-3 1-19 0,-2 2-2 0,-2 2-2 15,2 1-4-15,-2 1-12 0,1 1-6 0,-2 0-13 16,1 2-5-16,3 0-4 0,0 1-6 16,4 0-8-16,-1 0-34 0,6-2-43 0,0 0-51 15,3-2-38-15,2-1-32 0</inkml:trace>
  <inkml:trace contextRef="#ctx0" brushRef="#br5" timeOffset="-162489.74">28526 15852 764 0,'12'-16'211'0,"-12"16"13"16,0 0 13-16,11-10 1 0,-1 4 4 0,-3 3-91 16,-4 6-58-16,-3 2-38 0,1 2-22 0,1 3-15 15,1 2-9-15,1 3-2 0,1 2-4 0,-3-1 4 16,1 2-3-16,0 3-1 0,1 1-2 0,0 4 3 16,-1 4-2-16,0 1 1 0,0 3 1 0,-1 2-1 15,-1 7 1-15,-4 2-10 0,-1 3-13 0,-1 0-14 16,2 0-36-16,-6-4-37 0,1-3-57 0,1-5-60 15</inkml:trace>
  <inkml:trace contextRef="#ctx0" brushRef="#br5" timeOffset="-162249.83">28504 15952 1429 0,'0'-25'178'0,"3"4"13"0,0 7 11 0,1 3 18 16,2 4 5-16,2 4-81 0,5 0-45 0,3 0-34 15,5 1-19-15,2 1-14 0,3-1-13 0,-3 1-16 16,5 0-10-16,-2 2-1 0,2 0-5 0,-3 2-1 16,-7 0-10-16,-2 2-3 0,-7-2-7 0,-9-3-7 15,0 0-4-15,3 6 2 0,-4 1-2 0,-5 1 0 16,-3 1 14-16,-7 0 5 0,-2 2 7 16,-3-2 9-16,1-1 7 0,-3 3 0 0,-3-2 1 15,2-1-5-15,-2-1-24 0,0-3-37 0,0-1-49 16,-2-2-51-16,2-3-49 0,0-1-61 0</inkml:trace>
  <inkml:trace contextRef="#ctx0" brushRef="#br5" timeOffset="-161650.28">29209 15832 264 0,'0'0'140'0,"-9"3"35"16,9-3 24-16,0 0 36 0,0 0 30 0,0 0-9 15,0 0-2-15,0 0-5 0,0 0-14 0,0 0-17 16,0 0-6-16,0 0-24 0,0 0-21 0,0 0-21 15,0 0-27-15,0 0-26 0,0 0-18 0,0 0-17 16,0 0-19-16,0 0-9 0,0 0-10 0,0 0-3 16,0 0-8-16,0 0-5 0,0 0-4 15,0 0 0-15,0 0-3 0,0 0-3 0,0 0 1 16,0 0-4-16,0 0 2 0,-4 4-2 0,7-5 0 16,0 0-6-16,0 1 4 0,1 1 0 15,-4-1-1-15,0 0 1 0,0 0-5 0,4 2 1 16,-4-2-2-16,0 0-6 0,0 0-14 0,0 0-7 15,3 2-7-15,1 2-6 0,-1-1-3 0,-1 2-2 16,-6-1 1-16,-1 1 5 0,-2-1 3 0,1 0-3 16,-1-2 4-16,-1 1 4 0,1-1 7 0,-3-1 7 15,2 1 1-15,1-2 6 0,-2 1 10 0,9-1 11 16,0 0 5-16,0 0 4 0,0 0 0 0,0 0-5 16,0 0 4-16,0 0-5 0,0 0 0 15,0-1 9-15,4-1 9 0,3-1 6 0,1-2-1 16,4 0 1-16,4-1-2 0,4-2 1 0,1 2-2 15,2 0-5-15,1 1-10 0,-7 4-9 0,-1 1-1 16,-2 1-1-16,-1 4-2 0,-3 1 0 0,-4 1-9 16,-2 3-9-16,0 1-6 0,-2 2-1 0,-3-1 2 15,-3 3 2-15,0 1-14 0,-2 1-13 0,-2 0-6 16,0 3-38-16,-4-1-56 16,2 0-68-16,-4 0-84 0</inkml:trace>
  <inkml:trace contextRef="#ctx0" brushRef="#br5" timeOffset="-161433.02">29859 15636 1177 0,'0'0'120'0,"0"0"0"16,7-6-2-16,-5 9 11 0,-1 4 12 0,-1 8-70 15,2 7-33-15,3 3 4 0,3 4 4 0,-1 1-1 16,-1 2 4-16,1 3-13 0,-2 0-14 0,2 0-3 15,1 1-11-15,0 0-6 0,-3-2 1 0,1 1-3 16,-1 1 1-16,-1 1 5 0,-1-1-1 0,0 5 0 16,-5-1-17-16,0 0-22 0,-3-4-34 15,-2-4-46-15,0-3-50 0,-4-4-37 0,1-4-53 16</inkml:trace>
  <inkml:trace contextRef="#ctx0" brushRef="#br5" timeOffset="-161198">29913 15663 692 0,'-2'-24'166'0,"-1"7"9"0,6 6 9 0,-3 7-3 0,7 4 6 15,0 2-73-15,3 3-32 0,1 0-27 0,3 2-8 16,3 0-3-16,3 3-7 0,0 0 2 0,-2 0-5 16,0 1-8-16,0 0-17 0,-1 0 0 15,-3 1-8-15,0-2-5 0,-7 0-3 0,-2 0 0 16,-5 0 3-16,-4 2 4 0,-1-1 1 0,-3 1 1 15,-4 1-1-15,0 1-4 0,-4 1 3 0,-2 1-10 16,-5-1-15-16,-2 0-30 0,3-2-33 0,-2-3-52 16,-1-2-50-16</inkml:trace>
  <inkml:trace contextRef="#ctx0" brushRef="#br5" timeOffset="-160850.48">30089 15245 1292 0,'8'-15'181'0,"-2"4"17"0,-6 11 14 0,8-6 6 16,-1 4 1-16,1 4-87 0,4 4-50 0,1 4-23 15,6 5-21-15,4 7-16 0,7 6-14 0,4 8-9 16,6 6 2-16,0 3-4 0,5 6 0 0,-3 4-2 16,-1 3 1-16,-7 2 1 0,-6-2-9 0,-8-3-6 15,-9-6-6-15,-7-3 3 0,-10 0 1 0,-5-1 3 16,-9-5 0-16,-6-1-2 0,-2-2 11 0,-4-4 15 15,-1 0-1-15,-1-1 1 0,-1 1 3 0,1-4 9 16,2-5 3-16,4-2-1 0,3-2 0 16,3-3-5-16,5-2 2 0,3-5-1 0,2 1 0 15,12-11-11-15,0 0 1 0,0 0 11 0,0 0 12 16,0 0 11-16,-7 2 10 0,0-2 7 0,7 0 8 16,-3-2 8-16,1 0 4 0,2-2-9 15,0-3-14-15,2 0-7 0,-1 0-11 0,0-1-13 16,-1 8-27-16,0 0-34 0,3-8-42 0,-1 2-44 15,1-2-66-15,1-2-182 0</inkml:trace>
  <inkml:trace contextRef="#ctx0" brushRef="#br5" timeOffset="-154375.71">5576 5539 247 0,'0'0'80'0,"0"0"11"16,0 0 14-16,0 0 16 0,0 0 19 0,3-2-17 15,-2 1-20-15,-4 1-12 0,-1 3-15 0,-1 1-6 16,-7 2-14-16,-3 4-12 0,-6 6-14 0,-6 4 6 16,-9 6 8-16,-1 1 3 0,-10 6 4 0,-12 5 11 15,-10 6 12-15,-7 3 8 0,-9 6 3 0,-7 3-15 16,-7 0 1-16,-9 5 4 0,0 2 3 0,-4 5 2 16,-5 1-9-16,3 2 1 0,1-1-5 0,0 3 2 15,4-2-3-15,0 0-2 0,5 1 3 0,4-5-8 16,1-5 6-16,6-5-6 0,9-4 4 15,1-6 0-15,4-4 1 0,5-4-6 0,6-4-13 16,8-4-4-16,7-8-7 0,9-3-6 0,8-5-1 16,6-2-4-16,7-5-8 0,7-1 0 15,16-7 0-15,0 0-5 0,0 0-1 0,0 0-6 16,0 0-1-16,0 0 0 0,0 0-1 0,0 0 1 16,0 0-4-16,0 0 1 0,0 0 1 0,0 0 4 15,0 0-3-15,0 0 5 0,0 0 1 0,0 0 2 16,0 0-1-16,0 0 3 0,0 0-2 0,0 0-1 15,0 0-1-15,0 0-3 0,0 0 1 16,0 0-4-16,0 0 1 0,0 0-4 0,0 0 2 0,0 0-1 16,0 0 1-16,0 0 0 0,0 0-2 15,0 0 2-15,0 0 0 0,0 0 2 0,0 0-1 16,0 0 1-16,0 0-4 0,0 0-5 0,0 0-5 16,0 0-10-16,0 0-6 0,0 0-16 0,0 0-18 15,0 0-20-15,0 0-23 0,0 0-22 0,0 0-36 16,0 0-43-16,-4 1-56 0,3-2-66 0</inkml:trace>
  <inkml:trace contextRef="#ctx0" brushRef="#br5" timeOffset="-153049.96">6670 5972 60 0,'0'0'30'0,"0"0"8"0,0 0 4 15,0 0 6-15,0 0 6 0,0 0-6 0,0 0-3 16,0 0-1-16,0 0-6 0,0 0-6 0,0 0-3 15,0 0-2-15,0 0-6 0,0 0-2 0,0 0-4 16,0 0-3-16,0 0-1 0,0 0-3 0,0 0 1 16,0 0-5-16,0 0 0 0,0 0-4 0,0 0 3 15,0 0-2-15,0 0-1 0,0 0 3 0,0 0-6 16,0 0 3-16,0 0 2 0,0 0-2 0,0 0-2 16,0 0 1-16,0 0 3 0,0 0-4 0,0 0 3 15,0 0 1-15,0 0-4 0,0 0 4 16,0 0-1-16,0 0 1 0,0 0-1 0,0 0 0 15,0 0 2-15,0 0-3 0,0 0 0 0,0 0 0 16,0 0-1-16,0 0 0 0,0 0-9 0,0 0-2 16,0 0-3-16,0 0-5 0,0 0-7 0,0 0-10 15,0 0-5-15,0 0-10 0,0 0-4 0,0 0-6 16</inkml:trace>
  <inkml:trace contextRef="#ctx0" brushRef="#br5" timeOffset="-151631.83">6765 5883 95 0,'3'-6'54'0,"-3"6"13"16,0 0 10-16,0 0 7 0,0 0 5 0,0 0-11 15,0 0-9-15,0 0-12 0,0 0-13 0,0 0-12 16,0 0-11-16,0 0-2 0,0 0-4 0,0 0-1 16,0 0 2-16,0 0 12 0,0 0 14 0,0 0 12 15,0 0 11-15,0 0 6 0,0 0 4 0,-2-3 3 16,0 2-6-16,2 1-13 0,-2 0-14 0,-2 2-12 15,-1 0-13-15,-1 3-10 0,-2 3-6 0,-1 5-8 16,-2 3 1-16,-1 2-1 0,2 3-1 16,-1 2 1-16,0 3 3 0,-2 3 1 0,0 2-3 15,-2 5 27-15,0 3 1 0,-1 2 3 16,1 6 26-16,-3-1 6 0,1 3 2 0,-2-1 4 16,1 1 2-16,-2 0-25 0,0 1-1 0,3-6-2 15,0-3-27-15,2-2-5 0,1-7-4 0,1-2-2 16,1-3-2-16,2 0 3 0,0-2-5 0,3-2 2 15,-2-2 2-15,3 1-1 0,-2 0-1 0,1-1-1 16,-3 1 5-16,2 0 14 0,-1-2 6 0,-1-1 0 16,0-1 1-16,3-1-3 0,-2 1 4 0,1 0 15 15,-1 0 7-15,0-1-13 0,1-2-2 0,1-4 1 16,2 0-2-16,1-2 2 0,0 0 0 0,4-9-20 16,0 0-10-16,-4 9-1 0,4-9-3 15,0 0-1-15,0 0 2 0,0 0-4 0,0 0 1 16,-5 7 2-16,5-7-2 0,0 0 2 0,-4 7-1 15,2-1 2-15,2-6-2 0,-2 3 2 0,2-3-1 16,0 0 2-16,-2 5 0 0,2-5-3 0,0 0 2 16,0 0-2-16,-2 4 2 0,2-4-1 15,0 0 2-15,0 0 0 0,0 0 0 0,0 0 1 16,0 0-1-16,0 0 1 0,0 0 1 0,0 0 1 16,0 0-5-16,0 0-16 0,0 0-21 0,0 0-21 15,0 0-33-15,2-3-40 0,2 0-47 16,0-2-48-16,3-7-41 0</inkml:trace>
  <inkml:trace contextRef="#ctx0" brushRef="#br5" timeOffset="-150662.87">7557 5697 77 0,'-3'-7'41'0,"-1"1"14"15,0 0 8-15,4 6 17 0,-5-5 14 0,2 0 10 16,-1 0 9-16,4 5 13 0,-5-5 7 0,1 0-2 16,4 5 7-16,0 0 6 0,0 0 0 15,0 0-2-15,-3-3-8 0,-2 0-10 0,5 3-9 16,0 0-6-16,-6-2-3 0,6 2-17 0,0 0-10 15,0 0-8-15,0 0-6 0,0 0-10 0,0 0-5 16,0 0-7-16,0 0-9 0,0 0-7 0,0 0-7 16,0 0-3-16,0 0-10 0,0 0-3 0,0 0-6 15,0 0-4-15,0 0-3 0,0 0-1 0,0 0 1 16,0 0-6-16,0 0 6 0,-3 1-6 0,1 1 3 16,1 0-7-16,-1 2-5 0,1 2 2 0,0 1 0 15,3 3 2-15,0-1-1 0,0 2 4 0,1 2 3 16,-1-4 7-16,1 3 4 0,0-1 3 15,2 3 0-15,0-2 0 0,2 0-1 0,-1 2-1 16,2-1 1-16,0-1-2 0,2 2 3 16,-1-3-1-16,0 1-2 0,1-2 0 0,-1 1 0 15,-2-1 2-15,1-2-5 0,-1 0 4 0,-1 0 0 16,-1-1-2-16,-1 0 3 0,1-1 1 0,0 0 0 16,1 1-3-16,-1 1 6 0,3 1-5 0,-3 2-1 15,3-1 5-15,2 1-4 0,0 1 1 0,-1 0-1 16,2 0 4-16,-2 2-5 0,-2 0 3 15,4-2 0-15,-2 1-3 0,-1 1 2 0,-1-1-2 16,2 1 2-16,-2 0-4 0,1 1 1 0,-1 0 0 16,2 0 0-16,0 2 1 0,1-1 0 0,-1 1 0 15,0 0 0-15,0 0 3 0,1 1 0 0,0 3 0 16,-2 0-1-16,4 2-1 0,-4 0 1 0,2 1 0 16,-2-1-1-16,1 1-1 0,0 0 2 0,0 0-2 15,4-1 2-15,-2 0-2 0,0-2 3 0,3 2-3 16,-1-2 0-16,-1 3 2 0,-1-1-2 0,2-1 1 15,0 1 1-15,-2-1 1 0,-3-1-4 16,2 0 2-16,-1 1 0 0,-2-1-1 0,2-2-2 16,-1 0 3-16,1 0 0 0,-2-1 0 0,1 0-1 15,-1 1 0-15,1-2 0 0,-3 0-1 0,1-1 5 16,-1-2-2-16,0-1-1 0,-1 0-1 16,0-1 2-16,0-2 3 0,0 0-1 0,-2-1-1 15,2-1-3-15,-1-2 2 0,-3-6 1 0,0 0 1 16,3 5 0-16,-3-5-2 0,0 0 2 0,0 0 2 15,0 0 0-15,0 0 0 0,0 0-2 0,0 0 4 16,0 0-1-16,0 0 0 0,0 0 0 0,0 0 1 16,0 0 0-16,1 6 4 0,-1-6-2 0,0 0 0 15,0 0-1-15,0 0-6 0,0 0-17 0,0 0-26 16,0 0-30-16,0 0-42 0,0 0-55 0,0 0-71 16</inkml:trace>
  <inkml:trace contextRef="#ctx0" brushRef="#br5" timeOffset="-149310.02">8914 5245 244 0,'1'-1'62'0,"-1"1"19"16,0 0 12-16,-1 0 13 0,-1 0 10 0,2 0-3 0,0 0 2 15,0 0-6-15,0 0-12 0,0 0-10 16,0 0-11-16,0 0-12 0,0 0-11 0,0 0-9 16,0 0-11-16,0 0-11 0,0 0-5 0,0 0-7 15,0 0 0-15,0 0 3 0,0 0 2 0,0 0 2 16,0 0 3-16,0 0 8 0,0 0 3 0,0 0 6 15,0 0 0-15,0 0-5 0,0 0-2 0,0 0-6 16,0 0-4-16,0 0-10 0,0 0-6 0,0 0-7 16,1 5-4-16,-2-2 2 0,1 3-2 15,-1 0 4-15,2 0-1 0,0 0 0 0,9 6-1 16,-1 2 4-16,4 2-1 0,3 2 0 16,-2-2 3-16,4 1-4 0,1 4 0 0,-1-1 0 15,5 4 2-15,0 0-2 0,-2-2 2 0,3 1-1 16,-2-1-3-16,-1 0 2 0,-2-2 0 0,-1-1 0 15,0 0 0-15,1 0 2 0,0-2-2 0,0 1 4 16,-1 0 1-16,-1-1-5 0,4 2 3 0,2 2 2 16,-2-1-1-16,3-1-2 0,-1 0 1 0,-1-1 0 15,-2-2 0-15,2 2 2 0,0-1-2 0,0 0-2 16,0-2 0-16,-3-3 1 0,-2 2-1 0,2 0-2 16,-2-2 3-16,0 1-2 0,1 0 1 0,-2-1 1 15,2 2 0-15,-3 0 1 0,3 0-2 0,-1 0 1 16,2 1-2-16,0 1 2 0,1-1-1 15,1 0 2-15,-2 0-1 0,1-1-3 0,2 0 2 16,2-1 2-16,2 3 6 0,1-1-1 0,1-1 1 16,0 1 3-16,0 0-1 0,0 2 2 15,3 1-2-15,-1 0-1 0,-3-2-5 0,-3-1-2 16,-5 0 0-16,0-3-3 0,-3 0-1 0,-1 0 4 16,0-1-2-16,-2-2 1 0,-1 2-2 0,2-2 2 15,0 1 1-15,1-1-2 0,2 2 2 16,0 1-1-16,1 1 2 0,3 0 9 0,-1 1 7 15,2 1 11-15,4 0 6 0,-1 2 10 0,5 0 8 0,1 0-1 16,-2 1-1-16,1-3-11 0,-2 1-3 0,-2-3-11 16,-3 0-9-16,-2-1-9 0,-3-4-8 15,-2 0 1-15,-4 0-2 0,-3-3 5 0,2 2-3 16,4 3 20-16,1-1 5 0,0 2 1 0,-1 0-2 16,5 0 0-16,-3 2 3 0,6 0-5 0,0 1 3 15,0 2-24-15,-3-4-1 0,-2-2-2 0,-4 0 4 16,-1-2-4-16,-1 1 1 0,-1-2 2 0,-11-7-1 15,9 5 0-15,-9-5-1 0,0 0 2 0,0 0-2 16,0 0 0-16,0 0-11 0,0 0-13 0,0 0-18 16,0 0-18-16,0 0-28 0,0 0-38 15,0 0-41-15,0 0-47 0,0 0-44 0</inkml:trace>
  <inkml:trace contextRef="#ctx0" brushRef="#br5" timeOffset="-148493.85">9289 4659 79 0,'0'0'39'0,"-6"-6"12"0,6 6 12 0,0 0 15 16,0 0 11-16,0 0 8 0,0 0 2 0,-3-7 2 16,3 7-5-16,0 0-8 0,0 0-7 0,0 0-13 15,0 0-12-15,0 0-10 0,0 0-11 0,0 0-7 16,0 0-5-16,0 0-3 0,0 0-3 0,0 0 0 15,0 0 5-15,0 0 1 0,0 0 5 0,0 0 5 16,0 0 2-16,0 0 2 0,0 0-2 0,0-2-1 16,2 3-4-16,0 1-3 0,1 2-9 0,-1 0-5 15,3 1-7-15,0 1-2 0,2-1-4 0,-1 1 1 16,2 4-2-16,-3-5-1 0,1 0 4 0,2-1-4 16,-1 1 1-16,4 1 0 0,-4-1 2 15,2 1-1-15,0-2 2 0,-1 0-1 0,-8-4-1 16,0 0 0-16,0 0 2 0,6 3 2 0,-6-3 6 15,0 0 4-15,0 0 1 0,0 0 1 0,0 0 2 16,0 0-1-16,0 0 1 0,0 0-3 0,0 0-7 16,0 0-5-16,0 0-2 0,7 5 3 0,-7-5-5 15,0 0 1-15,0 0-2 0,0 0 2 0,0 0 0 16,0 0 0-16,0 0 2 0,0 0-3 0,5 4 1 16,-5-4 1-16,0 0 1 0,0 0-2 15,0 0 0-15,0 0 1 0,0 0-1 16,0 0 0-16,6 3 3 0,-6-3-3 0,0 0 0 15,0 0 0-15,0 0 1 0,0 0-1 0,0 0 0 16,6 2 0-16,-1-1 2 0,-5-1-1 0,0 0 0 16,5 3-2-16,-5-3 0 0,6 3-2 0,1 0-2 15,-2 1-9-15,2 1-11 0,-2-2-9 0,3 1-9 16,0 0-9-16,-3-1-20 0,1 2-19 0,-6-5-13 16,0 0-7-16,5 4-2 0,1 0-3 0,-6-4-4 15,6 3-1-15,-1 1 7 0,0-2 10 0,1 3 2 16</inkml:trace>
  <inkml:trace contextRef="#ctx0" brushRef="#br5" timeOffset="-147500.18">9633 4886 107 0,'0'0'27'16,"0"0"5"-16,0 0 6 0,0 0 3 0,0 0 4 16,0 0 1-16,0 0-10 0,0 0-6 0,0 0-11 15,0 0-7-15,8 2-6 0,-8-2-5 0,6 5-5 16,-6-5-4-16,7 2-8 0,-1 3-11 0,1 0-3 15,0 0-6-15,1 1-2 0,2 1-1 0,0 0 3 16,0 3-1-16,2-1 4 0,-1 0 12 16,0 2 4-16,3-2 6 0,-2 0 4 0,2 0 2 15,-4-1-2-15,1 2 6 0,2-1 1 16,-2 0 0-16,0-2-2 0,-1 1 5 0,0-1-1 16,-2 0-2-16,2 0 3 0,-2 0-2 0,0-1 3 15,-1-1 12-15,-1-2 15 0,0 0 10 0,-6-3 16 16,0 0 15-16,5 4 14 0,-5-4 13 0,0 0 9 15,0 0-4-15,6 3-6 0,-6-3-11 0,0 0-12 16,0 0-14-16,0 0-10 0,0 0-11 0,5 2-13 16,-5-2-6-16,0 0-3 0,0 0-1 0,0 0 0 15,7 3 3-15,-7-3-2 0,5 3 8 0,1 1 3 16,0-1 5-16,5 1-3 0,-3 0-1 0,0 1-3 16,2 0-3-16,2-2-4 0,-3 2-7 0,0-1-5 15,1-1-6-15,-3 1-1 0,1 0 0 16,-3-1-2-16,2 3 0 0,2-3 1 0,-2 3 0 0,1 0-2 15,2 1 5-15,1 1 1 0,0 1 13 16,3-1 7-16,0 1 0 0,0-1 2 0,-1-1-2 16,-2 0 3-16,-1 0-5 0,1-2-1 0,-1 0-14 15,-2-1-2-15,-1-1-2 0,0-1-1 16,-3 0 6-16,4 2 0 0,-1-2 6 0,-1 1-1 16,2 1 3-16,-1 0-4 0,1-1 1 0,0 1 7 15,3 1 8-15,1 2 0 0,1 0-4 0,1 0 2 16,1 2 8-16,4 0 21 0,-2 1 1 0,4 1-8 15,1 0-11-15,-1 2-4 0,4 2 1 0,-1 0-2 16,3 0-9-16,-1 1-22 0,0-2 0 0,-3 3 1 16,5 0 2-16,2 1 3 0,0 1 0 15,-3-1 0-15,1-3 1 0,-3 1-1 0,3 2 1 16,4 0 5-16,1 2-3 0,4-1-2 0,-2-1 1 16,0 0-1-16,3 2 2 0,-2 0 0 0,2-1-3 15,1 0-4-15,-3-1 0 0,0 2-2 0,-1-2 2 16,0 1-1-16,-1-1-1 0,-2-1 0 0,-2-1 4 15,2 0-1-15,0 1-3 0,-1-1 2 0,-1 0-4 16,-2-4-1-16,-3 0 1 0,-4-1 1 0,3 1-1 16,-1 1-1-16,0-1 4 0,0 1-2 15,0-2 1-15,0 2 6 0,2 0-3 0,0 0 4 16,-1 0-1-16,3 2 0 0,-1-3-2 0,1-1 1 16,1 0-1-16,-1-1-2 0,1 0 4 15,1 2 13-15,-1-2 0 0,-1-1 0 0,0 1 0 16,-1 1 1-16,1-1 0 0,0 1-1 0,-2 1-2 15,0 0-15-15,0-2-1 0,-2 0-1 0,-1 3 0 16,1 4 2-16,4-2 10 0,2 1 7 0,0 0 5 16,1 1 8-16,1 2 2 0,0-1 2 0,-1 1-1 15,1-1 0-15,-1-3-12 0,1-1-3 0,-1 0 3 16,-2 0 2-16,0 1 3 0,-2-5 1 0,-6 1-2 16,-1-1 2-16,0-3 1 0,-4-1-5 0,-1 0-9 15,-2-1-10-15,-12-5-6 0,8 4-2 0,-8-4 2 16,0 0-2-16,0 0 1 0,0 0 1 15,0 0-2-15,8 4 3 0,-8-4 0 0,0 0-1 16,0 0 1-16,4 3-1 0,1 1 2 0,1 0 0 16,-1 0 0-16,2 3-3 0,2-2 0 15,-4 0 4-15,2 1-3 0,-2-1 2 0,1-2 0 16,-6-3-3-16,9 4 4 0,-9-4-1 0,0 0 0 16,0 0-2-16,0 0 2 0,6 2-1 0,-6-2-7 15,0 0-6-15,0 0-24 0,0 0-32 0,0 0-29 16,0 0-55-16,5 2-63 0,2-2-83 0</inkml:trace>
  <inkml:trace contextRef="#ctx0" brushRef="#br5" timeOffset="-144740.18">4067 10635 109 0,'-91'-33'54'15,"5"3"30"-15,6-2 16 0,1-1-2 0,-2-1 3 16,-1 1-13-16,8-3-23 0,6 2-5 0,3-2-11 15,5-2-39-15,3-4-45 0</inkml:trace>
  <inkml:trace contextRef="#ctx0" brushRef="#br5" timeOffset="-139965.78">18061 18472 82 0,'-1'-8'48'0,"1"8"18"0,0-7 17 15,0 7 13-15,0 0 15 0,0 0 5 0,0 0 3 16,0 0-3-16,0 0-3 0,0 0-12 0,0 0-9 16,0 0-8-16,0 0-11 0,0 0-15 0,0 0-10 15,1 3-8-15,2 1-9 0,2 3-6 0,2 3-8 16,0 4-4-16,1 5-3 0,2 6 0 0,-3 1-2 16,0 5 0-16,0 0-7 0,2-3 0 15,-1 0 2-15,-4 1 1 0,2-2-2 0,-2 2 1 16,0-3-2-16,-1-4 2 0,-1-2 1 0,-1-4 2 15,1 0 0-15,-2-4-1 0,0-12 5 0,-1 11 0 16,1-11 4-16,0 0-4 0,0 0 4 0,0 0-1 16,0 0 1-16,0 0 2 0,0 0 6 0,-2 3 5 15,-1-4-4-15,-3-6 4 0,-1-1-3 0,0-3 0 16,1-4-7-16,0-6-9 0,1-5-13 0,1-5-8 16,3-8-5-16,4-1-11 0,4-6-7 0,3-2-14 15,5 0-1-15,4-2 3 0,3 2 4 16,1 6-1-16,2 5 5 0,1 8 9 0,-1 7 4 0,1 9 9 15,-2 10 1-15,-1 3 4 16,-1 6 2-16,-4 3 1 0,-3 7 1 0,-1 1 1 16,-3 3 6-16,-2 0 15 0,-2 1 4 0,-2 0 1 15,-4 2 5-15,-2 2 9 0,-3-2 2 0,1-2 0 16,-2-3-4-16,0 1-7 0,-2-2 1 0,2-3 0 16,-3-1-7-16,3-1-6 0,0-6 1 0,1-1 0 15,4-5 1-15,0 0-2 0,0 0 1 0,0 0-7 16,0 0 0-16,0 0-11 0,0 0-8 0,0 0-12 15,0 0-13-15,3-7-18 0,1-1-56 0,0-6-31 16,5 1-20-16,-2 1-22 0</inkml:trace>
  <inkml:trace contextRef="#ctx0" brushRef="#br5" timeOffset="-139649.34">18587 18651 228 0,'2'9'102'0,"-1"-3"23"0,-1-6 22 0,4 8 24 16,2-4 17-16,0-1-17 0,0 0-7 0,4-5-25 15,2 0-26-15,4-1-21 0,4-1-21 16,1-3-26-16,5-2-17 0,-1 0-10 0,3-4-8 16,0-2-7-16,3 1 0 0,-4-1 0 0,-1-2-2 15,-4-1 2-15,-4-2 0 0,2 2 0 0,-8 0-3 16,0-2 4-16,-7 4 6 0,-1 4 1 0,-8-3-1 16,1 2-3-16,-4 4-3 0,-2 4-2 15,-6 0 0-15,-5 6-3 0,1 4-9 0,-5 4 2 16,1 4 5-16,-2 2 6 0,0 5 1 0,1 3 0 15,1 1 0-15,3 3 3 0,2 2 3 0,3-1-5 16,2 1-7-16,2-2-5 0,6-4 1 0,1-2 4 16,4-1-1-16,0-3 0 0,4-3 2 0,0-1 6 15,4-3 8-15,1-2 7 0,1-2 10 0,3-2 1 16,1 2 1-16,6-3-6 0,0-2-8 0,4-3-26 16,3-2-56-16,2-4-58 0,1 2-83 0</inkml:trace>
  <inkml:trace contextRef="#ctx0" brushRef="#br5" timeOffset="-139382.79">19318 18074 954 0,'-19'-6'179'0,"3"0"31"16,3 1 27-16,3-1 28 0,5 1 20 0,2-2-51 15,3-1-45-15,0-1-26 0,3 3-29 0,-3 0-29 16,3 0-27-16,-3 6-29 0,0 0-19 0,0 0-14 16,0 0-9-16,0 0-4 0,0 0-5 15,0 0-1-15,0 0-2 0,0 0-2 0,0 0-8 16,0 0-9-16,0 0-18 0,0 0-16 0,0 0-21 16,0 0-27-16,0 0-30 0,0 0-35 0,0 0-41 15,0 0-46-15,0 0-47 0</inkml:trace>
  <inkml:trace contextRef="#ctx0" brushRef="#br5" timeOffset="-139060.98">19295 17878 492 0,'1'-20'152'0,"-1"2"27"16,2 3 22-16,-2 15 12 0,0 0 0 0,0 0-45 15,0 0-46-15,0 0-39 0,0 0-37 0,-2-2-31 16,1 6-22-16,-3 7-14 0,1 9-2 0,-1 12 4 16,1 12 5-16,-2 9 4 0,1 10 7 0,2 8 3 15,0 7 13-15,2-4 1 0,-1 2 3 0,0 0-2 16,2-2-1-16,0-6 6 0,-1-7-3 15,0-4-3-15,1-6-8 0,-2-7 1 0,1-6-14 16,0-6-33-16,2-7-29 0,-1-4-43 0,0-5-30 16,-1-16-28-16,0 0-28 0,1 6-16 0,0-6 2 15</inkml:trace>
  <inkml:trace contextRef="#ctx0" brushRef="#br5" timeOffset="-138615.92">19057 18386 691 0,'-16'12'96'0,"5"1"18"0,3-1 25 16,8-12 17-16,0 0 4 0,0 0-20 0,-2 6-22 16,3-2-3-16,4 0-9 0,4-3-1 15,6-1-12-15,4-2-4 0,4 1 3 0,11-2 3 16,2-7-5-16,7 0-13 0,0 2-8 0,1-2-17 16,1 0-12-16,0 1-13 0,-7 1-6 0,-4 2-12 15,-5 0-2-15,-9 4 0 0,-20 2 0 0,17 0 3 16,-17 0-2-16,0 0 3 0,0 0-6 0,7 2-1 15,-6 2-4-15,-3 3-9 0,-3 0-13 0,-1 6-5 16,-1 3 0-16,-1 4-1 0,0 1 5 0,-1 3-1 16,0 2 6-16,5 1-5 0,3 0 5 0,-1 0-5 15,2 2-12-15,3-5-16 0,1-3-17 0,3-2-10 16,1-4-10-16,2-5 5 0,0-3 1 16,3-4 6-16,1-3 12 0,1-4 16 15,3-3 18-15,1-1 15 0,0-6 8 0,-1-4 14 16,-1-2 24-16,2-1 17 0,-1-1 25 0,-3-2 5 15,1-7 7-15,1-1 12 0,-4-4 4 0,0-1 1 16,-1 3-10-16,1 2-13 0,-2 3-23 0,-2 5-9 16,-1 1-10-16,0 7-15 0,-8 16-3 0,0 0-18 15,0 0-13-15,7-3-8 0,-2 6-6 0,-1 6 1 16,-3 8-2-16,1 3-3 0,1 5 5 0,-1 3 5 16,0 1 4-16,2-2 2 0,-2 3 4 0,-1-6-9 15,3-1-17-15,-2-1-23 0,2-5-29 0,-1-5-25 16,0-1-41-16,1-5-40 0,-4-6-46 0,4 1-37 15</inkml:trace>
  <inkml:trace contextRef="#ctx0" brushRef="#br5" timeOffset="-138266">20027 18289 606 0,'5'-13'137'0,"-5"13"11"16,0 0 7-16,0 0 3 0,0 0 9 15,0 0-50-15,1-6-35 0,-1 6-28 0,0-1-18 16,2 8 3-16,2 3 16 0,-1 8 22 0,1 4 5 15,3 3-2-15,1 3 0 0,0 2 0 0,1 2-2 16,-3-3-16-16,2-1-21 0,-2-4-27 16,-2-2-11-16,-1-5-3 0,-2 0 3 0,0-7-3 0,-1-10 1 15,0 0 2-15,0 0-1 0,0 0 3 0,0 0-1 16,0 0 2-16,0 0 1 0,2 2 3 16,1 0 0-16,2-6 3 0,0-4-2 0,0-5-2 15,-1-5-15-15,3-8-8 0,2-4-7 0,4-10-6 16,1-5-13-16,3 0-11 0,0-1 0 0,3 1 0 15,2-1 10-15,2 6 5 0,1 7 0 0,-1 6 4 16,-1 6 12-16,-1 8 4 0,-1 9 2 0,-3 7 0 16,-4 7 1-16,-2 2 8 0,-2 3 0 0,-4 1 4 15,-1 1-3-15,0 1 4 0,-3 0 1 0,-1 3-1 16,-2 0 3-16,-1 2-6 0,-2-3-2 16,0-1-29-16,2-2-30 0,0 1-35 15,2-3-47-15,-3 1-42 0</inkml:trace>
  <inkml:trace contextRef="#ctx0" brushRef="#br5" timeOffset="-137265.72">20641 18172 557 0,'0'0'100'0,"0"0"6"0,0 0 6 16,11-9 40-16,-5 5 38 0,1 6-23 0,-1 7-16 16,-1 5-4-16,4 2 9 0,0 1 13 0,0 2 10 15,0-1-39-15,3 1-37 0,-5-7-15 0,0 1-15 16,-5-2-16-16,2-1-20 0,-4 2-22 0,-1-1-15 15,-2 2-4-15,2 1 0 0,-3 0-6 16,-1 4-9-16,2-1-7 0,-2 5-4 0,0-3-8 16,0 0-5-16,0-2-8 0,2-2-4 0,3-15 1 15,0 0 9-15,0 11 13 0,0-11 5 0,2 6 10 16,0-5 4-16,5-7 5 0,-1-6-11 0,4-10 1 16,5-7-11-16,1-7-3 0,4-9-4 15,1-5 0-15,0 0-1 0,1 3 3 0,0 2 17 16,-1 4 6-16,2 6 9 0,0 7-2 0,-4 6 0 15,-1 9 1-15,1 11 3 0,-4 5 1 0,-1 4 1 16,-1 3-1-16,1 5 0 0,-1 1 4 16,-3 0 3-16,-3 1 5 0,3 2 10 0,-4-1-1 15,-3 0-1-15,-1-1-1 0,-1-1 0 0,-2-1 0 16,-2-2-3-16,0-1-7 0,0 1-12 0,0-3 4 16,-1 0-2-16,1-1 0 0,1 1-2 0,-1-3 1 15,0 0-2-15,2 0 2 0,1-7-8 0,0 0-5 16,0 0-4-16,0 0-5 0,0 0-1 0,0 0-1 15,-1 7-2-15,1-7 1 0,0 0 9 0,0 0 3 16,0 0 4-16,0 0 4 0,0 0 4 0,0 0 0 16,0 0 2-16,0 0 2 0,0 0-4 0,0 0 4 15,0 0-2-15,0 5 1 0,0-5-1 16,0 0-1-16,0 0 1 0,0 0-2 0,0 0 4 0,0 0-2 16,0 0 1-16,0 0 1 0,0 0-1 15,0 0 2-15,0 0-2 0,0 0 2 16,0 0-1-16,0 0-4 0,0 0 2 0,0 0 0 15,0 0 3-15,0 0 3 0,0 0 2 0,0 0 1 16,0 0 3-16,0 0 14 0,0 0 3 0,0 0 5 16,0 0 2-16,0 0 1 0,0 0 1 0,0 0 6 15,0 0 6-15,0 0 8 0,0 0 6 0,2 2 1 16,1 1-1-16,1-3-6 0,1 0-2 0,0 2-6 16,-5-2-13-16,0 0-18 0,0 0-12 0,0 0-5 15,7 0-1-15,1 0 1 0,-8 0-4 0,0 0 2 16,0 0 2-16,5-2-2 0,-5 2 1 15,0 0 2-15,0 0-2 0,0 0 1 0,0 0-2 16,0 0 0-16,0 0 0 0,0 0 1 0,0 0 1 16,0 0-4-16,0 0 2 0,0 0 0 0,0 0 5 15,0 0-3-15,0 0 0 0,0 0 2 0,0 0 0 16,0 0-1-16,0 0-2 0,0 0 2 0,0 0-1 16,0 0-2-16,0 0 1 0,0 0-2 0,9-4-2 15,-9 4 0-15,0 0 0 0,0 0 0 0,0 0 1 16,0 0 0-16,0 0 2 0,0 0-1 0,0 0-1 15,0 0 4-15,0 0-4 0,0 0-1 0,0 0-2 16,0 0-6-16,0 0-9 0,0-5-1 16,-2 3-4-16,0-1-10 0,2 3-3 15,0 0-2-15,0 0 1 0,0 0 0 0,0 0 7 16,0 0-1-16,0 0 2 0,-4 2 6 0,4-2 2 16,0 0 2-16,0 0 3 0,0 0 2 0,0 0 3 15,0 0 2-15,0 0 4 0,0 0 4 0,0 0 5 16,0 0 3-16,0 0 1 0,1-3 0 0,-1 3 1 15,0 0-2-15,3-5 2 0,-3 5 5 0,0 0 3 16,0 0 4-16,0 0 0 0,0 0 5 0,0 0-1 16,0 0 2-16,0 0 0 0,0 0-7 0,0 0-5 15,0 0-6-15,0 0-9 0,0 0-9 0,0 0-10 16,0 0-17-16,0 0-16 0,0-4-20 0,-1-3-22 16,2 1-24-16,-1 3-23 0,7-2-27 15,-3-4-39-15</inkml:trace>
  <inkml:trace contextRef="#ctx0" brushRef="#br5" timeOffset="-136981.93">21144 18248 254 0,'0'0'137'0,"0"0"27"0,0 0 27 0,0 0 24 16,0 0 23-16,0 0-23 0,0 0-9 0,-4-5-18 16,4 5-8-16,0 0-12 0,0 0-17 0,0 0-16 15,0 0-17-15,0 0-17 0,0 0-22 16,0 0-15-16,-1-1-18 0,0 3-15 0,-1-1-15 15,-3 1-13-15,1 10-10 0,-2 5-4 16,2 3-6-16,-1 7-2 0,-3 5-2 0,8 2 0 16,-2 2 5-16,-1 2 5 0,2 2 2 0,2 3 2 15,-1-4 4-15,0-5 2 0,2-1 1 0,0-5 0 16,1-6 0-16,0-6 3 0,3-4-2 0,0-5 2 16,-6-7-2-16,5 2-1 0,1-1-1 0,-1-1-2 15,-5 0-2-15,8 0-4 0,-2-4-5 0,0 0-16 16,0-1-5-16,0-2-17 0,1-4-33 0,4-2-71 15,5-4-79-15</inkml:trace>
  <inkml:trace contextRef="#ctx0" brushRef="#br5" timeOffset="-136298.34">22272 17986 859 0,'0'0'150'0,"0"0"11"15,0 0 11-15,0 0 1 0,0 0 4 16,-7 0-55-16,7 0-47 0,-3 2-32 0,0 2-17 15,1 4-10-15,2 7-12 0,3 6-1 0,0 5-5 16,2 5 5-16,2 3 6 0,-1 4-4 0,1 0 2 16,-3-1-1-16,0 2 2 0,-1 0 0 0,0-2 0 15,-1-6-1-15,-3-2-4 0,2-6 5 0,-2-2-3 16,-1-4 3-16,2-17 1 0,0 0 3 0,2 11 2 16,-2-11 0-16,0 0 5 0,0 0 1 0,2 5 4 15,0-7 3-15,1-3 2 0,-2-8-2 0,0-3-3 16,2-7-20-16,-3-4-12 0,1-5-6 15,1-9-12-15,-3-4-33 0,1 1-5 16,2-5-1-16,4 0 15 0,2 2 17 0,5 0 6 16,2 4-5-16,5 3-12 0,2 7 15 0,2 10-13 15,1 5-12-15,1 8-25 0,-1 7-19 0,-3 4-2 16,-1 5 8-16,-3 5 19 0,-2 4 9 0,-2 4 13 16,-2 1 10-16,-4 1 23 0,1 1 22 0,-4 1 14 15,-2 3 8-15,-2 0 6 0,-2-1 1 0,-1-1 2 16,-1 0 3-16,-1-2-8 0,-4-1-4 0,1 0-8 15,-1 1-7-15,1-2-5 0,-3-4 2 0,2-1 2 16,-1-2-1-16,0 1-2 0,1-5 1 0,0-1 3 16,8-8-1-16,0 0 3 0,0 0 2 15,0 0 2-15,-3 3 2 0,2-9-1 0,2-5 3 16,1-4 6-16,4-10 10 0,2-6-1 0,6-3-2 16,2-4 8-16,4-1-2 0,3-1 1 0,-4 5 7 15,-1 5-7-15,-1 4-12 0,0 6 1 0,-5 7-3 16,3 5-10-16,-7 6 0 0,1 5 11 15,-3 1-11-15,0 3-1 0,-1 3 0 0,1 0-1 16,-2 2 2-16,1 0-1 0,0 1-1 0,0 0-15 16,-1 4 1-16,-2 1 2 0,-2 0 2 0,-1 2-4 15,-1-3-25-15,0 3-26 0,1 0-36 0,0 1-38 16,-1 1-67-16,0-1-70 0</inkml:trace>
  <inkml:trace contextRef="#ctx0" brushRef="#br5" timeOffset="-135949.89">23477 17885 228 0,'-26'4'92'0,"-5"0"18"0,1 2 21 16,-1 2 20-16,3 0 23 0,-1-1-44 0,0 3-13 16,3-1-2-16,1 1-9 0,4-2-17 0,2 0-20 15,2 1-21-15,5 1-25 0,1 1-10 0,5 0-6 16,1 1-10-16,0 0-11 0,4 1-21 0,0 0-15 15,2-1-9-15,0 0-9 0,1-2-6 16,2-1-1-16,0-4 7 0,2-4 24 16,4-1 36-16,5-2 31 0,2-4 30 0,1-2 38 15,4 1 22-15,6-4 13 0,0-2 13 0,1-1-1 16,2 3 1-16,-1-3-6 0,-3 4-10 0,-4-3-14 16,-3 5-15-16,-3 1-13 0,-4-1-14 0,-13 8-14 15,0 0-14-15,0 0-11 0,8 0-13 0,0 2-10 16,-4 3-10-16,0 2-3 0,-1 1-8 0,2 3-3 15,-1 2-3-15,2 2-16 0,1-1-24 0,0 0-26 16,1-2-26-16,-2-2-33 0,3 2-39 16,-2 0-44-16,0-1-56 0</inkml:trace>
  <inkml:trace contextRef="#ctx0" brushRef="#br5" timeOffset="-135732.91">23688 17902 726 0,'-3'-10'213'0,"3"10"21"16,0 0 13-16,0 0 12 0,0 0 10 0,0 0-94 16,0 0-50-16,0-3-36 0,2 3-24 15,-1 2-21-15,2 5-16 0,2 5-8 0,5 0-10 16,3 2-6-16,2 2-1 0,2 0-2 0,2 2 1 16,-1-6 1-16,1-1 1 0,0 1-8 15,-1-3-12-15,0 0-28 0,-1-3-28 0,-3-1-20 16,0-2-27-16,1 0-29 0,-1-2-29 0,-1 0-28 15,-3-2-36-15</inkml:trace>
  <inkml:trace contextRef="#ctx0" brushRef="#br5" timeOffset="-135549.84">24020 17835 447 0,'-5'-8'116'0,"-2"1"14"0,-2 3 9 0,9 4 5 15,-10-1 2-15,2 3-51 0,-3 1-29 16,1 0-22-16,-1 3-13 0,-5 1-15 0,2 5-1 15,-5 0 0-15,-2 4 21 0,-1 1-2 0,-2 1 3 16,0 0 0-16,-2 4 1 0,1-1 0 0,-1 0-7 16,-1 0-29-16,3-4 1 0,4 1-12 0,5-2-38 15,2-1-42-15,2 1-46 0,2-2-52 16</inkml:trace>
  <inkml:trace contextRef="#ctx0" brushRef="#br5" timeOffset="-134866.03">24426 17702 554 0,'0'0'205'0,"-6"-7"10"15,0 3-2-15,6 4-6 0,-6-1-2 0,-1 3-109 16,1 3-48-16,0 7-38 0,-2 4-20 0,1 7-10 15,-1 3 0-15,2 7 9 0,0 4 31 0,-1 4 14 16,1 6 0-16,0 2 4 0,1 3 2 0,0 2 5 16,1 0 3-16,-1 2 7 0,0 1-29 0,-1 1-8 15,1 1 2-15,2 1-3 0,-2-4 1 16,1 1-2-16,-2-2-4 0,1 0-5 0,0-4-1 16,1-5 0-16,0-4-5 0,1-6-15 15,0-7-33-15,-1-7-25 0,0-2-14 0,4-20-14 16,0 0-8-16,0 0-5 0,0 0-14 0,-3 4-51 15,2-12-30-15</inkml:trace>
  <inkml:trace contextRef="#ctx0" brushRef="#br5" timeOffset="-134532.75">24336 17737 1215 0,'0'-24'161'0,"-1"6"13"0,1 18 15 15,1-10 14-15,-1 10 15 0,3-7-66 0,1 3-39 16,2 4-26-16,0-1-17 0,2 1-11 0,2 1-14 15,3 0-15-15,0 1-15 0,4 2 2 0,1 3-7 16,2 0-4-16,2 4-3 0,-2 0-5 0,2 3 1 16,-3 2-6-16,-5 0-3 0,-1 2-1 0,-4 2-6 15,-3-2-2-15,-7-1-3 0,-2 0 1 0,-6-1-2 16,-1 2 3-16,-4-4 3 0,0 1-1 0,-2-2-2 16,-1-1 10-16,0 1 6 0,-3 0 1 15,-1-3 3-15,0 1 6 0,-1-2 5 16,-2-1 6-16,4-1 11 0,0-2-6 0,2-1-1 15,2 1-1-15,0-3-1 0,4-1-2 0,12-1-1 16,0 0-8-16,-9 0-1 0,9 0 2 0,0 0 1 16,0 0 0-16,0 0-2 0,0 0 2 0,-10-2-4 15,6 0-1-15,4 2-13 0,0 0-25 0,0 0-39 16,-5-4-41-16,1 1-52 0,1-2-90 0</inkml:trace>
  <inkml:trace contextRef="#ctx0" brushRef="#br5" timeOffset="-109615.33">7544 9725 309 0,'-3'-7'103'0,"3"7"19"0,-4-5 24 16,4 5 13-16,0 0 14 0,0 0-16 16,0 0-21-16,0 0-19 0,0 0-21 0,0 0-18 15,-4 0-23-15,-1 2-14 0,2 6-11 0,3 4-10 16,3 6 9-16,3 6-8 0,1 7-1 0,1 5 0 15,3 8 1-15,3 6 3 0,0 0-1 0,2 4 4 16,-2 1 0-16,1 0 4 0,-2-2-1 0,-1-1 5 16,0-4 6-16,-3-3-6 0,2-6 2 0,-5-3-6 15,1-3-15-15,-1-4-4 0,1-4 4 0,-2-4-8 16,-1-3-8-16,1-3 3 0,-1-4-6 16,-4-11-12-16,0 0-15 0,0 0-17 0,0 0-16 15,0 0-15-15,0 0-21 0,0 0-20 0,0 0-19 16,0 3-25-16,-5-4-35 0,0-2-20 15</inkml:trace>
  <inkml:trace contextRef="#ctx0" brushRef="#br5" timeOffset="-109215.38">7363 10329 391 0,'-15'2'138'0,"2"2"28"0,3-1 15 0,1 1 16 16,9-4 16-16,0 0-23 0,0 0-18 0,0 0-13 15,0 0-15-15,0 0-8 0,0 0-5 0,-3 0-8 16,5-2-13-16,1-1-13 0,5-1-20 0,5-4-16 15,5-3-15-15,6-2-21 0,4-4-11 0,5-3-7 16,6-1-2-16,-2 0-5 0,0 1 1 0,-1 0 0 16,0 2-1-16,-6 4 0 0,-6 2 2 15,-4 3-1-15,-4 4 1 0,-16 5 2 0,0 0 0 16,0 0 2-16,7-1-5 0,-5 4 2 0,-4 0-4 16,0 2-4-16,-3 2-3 0,0 3-2 0,1 3 2 15,1 3-5-15,-1 4 3 0,0 2 1 16,4 0 2-16,1 2-4 0,2 1-5 0,0 3-15 15,0-4-21-15,2-2-20 0,3-1-12 0,-1-5-18 16,2-5-2-16,1-3 3 0,0-1 11 0,3-3 15 16,0-4 21-16,-1-4 34 0,3 1 26 0,-2-3 35 15,-1-2 25-15,0 0 21 0,1-3 17 0,-2 0 21 16,-2-1 19-16,-2 0 6 0,-3-1-3 0,-1 1-8 16,-4-1-13-16,-1 0-16 0,-3-2-22 0,-2 1-23 15,-3 1-26-15,1 0-23 0,-1-1-27 16,-2 0-32-16,-1 1-40 0,0 1-30 0,1 1-33 15,1 2-41-15,-2 2-35 0,1 1-41 0,1 2-35 16,-2 1-39-16</inkml:trace>
  <inkml:trace contextRef="#ctx0" brushRef="#br5" timeOffset="-108999.05">7953 10002 954 0,'0'0'160'0,"0"0"19"0,9-2 12 15,-2 1 6-15,-3 3 8 0,-1 4-58 0,2 1-34 16,2 5-18-16,1-1-20 0,0 6-17 0,4-2-10 16,0 1-6-16,0 0-9 0,2 4-2 0,0 2-10 15,4 4-5-15,-2 5-6 0,0 1-3 0,0 3 0 16,0 3 0-16,-2 1 1 0,1 4-9 0,-2 0-23 16,1-2-33-16,-1-3-33 0,-6-3-33 0,1-7-37 15,-5-4-30-15,-3-7-26 0,0-17-15 0,-2 10-4 16,-1-6-1-16,-3-6 0 0</inkml:trace>
  <inkml:trace contextRef="#ctx0" brushRef="#br5" timeOffset="-108783.38">8007 10155 897 0,'-11'-26'228'0,"1"5"29"0,4 5 23 16,0 4 22-16,5 4 14 0,1 1-67 0,0 7-45 16,1-7-33-16,2 3-28 0,4-2-24 0,2-1-20 15,1-4-20-15,2 0-18 0,3 0-13 0,2-2-14 16,3 0-14-16,-1 1-11 0,-2 4-4 15,0 0-5-15,-1 1-6 0,-3 3-3 0,-4 6-12 16,-9-2-13-16,6 5-5 0,-2 4-11 0,-4 6-5 16,0 4-3-16,-2 2-5 0,-1 1-11 0,-2 4-8 15,0 2-1-15,-4 4-19 0,0 1-24 0,-4 1-30 16,-4-1-43-16,-2 0-61 0,-3-3-70 16</inkml:trace>
  <inkml:trace contextRef="#ctx0" brushRef="#br5" timeOffset="-108229.68">7748 11013 1160 0,'-16'-5'98'15,"3"4"-3"-15,0 2-2 0,6 6 2 16,3 7 21-16,6 7-48 0,2 4-19 0,2 5 13 16,4 6 25-16,-1 3 2 0,1 4 1 0,2 4 0 15,1 5-21-15,4 4-10 0,-1 2-9 0,3 2-14 16,-1 2-20-16,2 3 1 0,1 0 1 15,4 1 1-15,0-1-2 0,3-4 1 0,-2-4-14 0,-4-5-1 16,-1-9 1-16,-3-8 1 0,0-7-1 0,-3-9 3 16,-15-19 3-16,0 0 1 0,0 0 5 15,0 0 3-15,0 0 10 0,9 7 9 0,-7-6 13 16,-4-9-7-16,-4-6 4 0,-5-7-60 0,-3-6 31 16,-4-4-1-16,-4-6-6 0,-3 0-7 0,-2 1-5 15,3 5 4-15,3 3-9 0,1 5 56 0,2 6-34 16,3 5-10-16,4 10-2 0,3 8-5 0,0 12-7 15,1 5 2-15,2 5 5 0,-2 3 2 0,0 1 3 16,0 3 3-16,0-2-1 0,3 2 3 0,-2-3 2 16,2 0-46-16,1-6 42 0,3-3-4 0,4-5 2 15,-1-4 0-15,3-4-2 0,-3-1-3 16,-3-9-9-16,0 0 39 0,7 4-54 0,-2-2-6 16,1-4-4-16,0-2 1 0,2-1 0 15,3-5-3-15,2-2-3 0,4-5-19 0,4-5-26 16,7-5-40-16,2-3-38 0,3-7-60 0,3-7-50 15,0-3-46-15</inkml:trace>
  <inkml:trace contextRef="#ctx0" brushRef="#br5" timeOffset="-108015.08">8186 11671 487 0,'0'-17'131'0,"-2"11"21"0,-2 4 19 16,-1 4 25-16,3 3 19 0,-1 0-18 0,1 3-17 16,-2 0-25-16,2 4-19 0,-1 4-19 0,4 0-17 15,-1 0-27-15,2 6-16 0,0 2-18 0,-2 2-13 16,4 4-12-16,0 0-10 0,3 2-1 15,0-1-6-15,1-1-19 0,0-2-19 0,1-2-15 16,0-6-16-16,1-3-11 0,1-7-3 0,-2-3-1 16,1-3 7-16,1-7 19 0,0-2 17 0,-1-6 13 15,1-5 10-15,0-3 2 0,-3-5-3 0,0-4-14 16,-2-4-9-16,-2-4-2 0,-5-6-8 16,-4 0 4-16,-6 1 5 0,1 2 6 0,-4 2-1 15,0 5-20-15,-3 7-34 0,2 6-55 0</inkml:trace>
  <inkml:trace contextRef="#ctx0" brushRef="#br5" timeOffset="-107598">8380 11508 654 0,'5'-12'221'16,"-5"12"15"-16,0 0 15 0,0 0 8 0,0 0 0 15,0 0-96-15,0 0-73 0,3-3-32 0,-2 3-21 16,-1 4-7-16,-1 3-15 0,2 5-4 0,1 3-2 15,1 2 1-15,1 5 1 0,-1 4 3 0,3 4-2 16,2 0-8-16,2 1-2 0,-2-1-7 0,1-2-7 16,0-1-28-16,0-4-21 0,-2-2-17 0,2-6-8 15,-2-4-6-15,0-6 2 0,-2-4 1 0,0-5 15 16,1-5 27-16,2-3 26 0,0-3 12 0,2-5 11 16,1-5 5-16,3 0 3 15,-1-3 1-15,1 1-1 0,1 0 4 0,-1 3 2 16,-4 2 8-16,-1 6 7 0,-9 16 0 0,0 0-3 15,0 0 2-15,11-13-6 0,-4 7-4 0,0 4-2 16,-1 4-8-16,1 1-5 0,1 5-5 0,-1-3 1 16,1 0-1-16,3 2 3 0,0-2-3 0,-2-2-5 15,-1-1 7-15,1-1 1 0,-2-1 12 0,0-1 11 16,-7 1 15-16,6-3 17 0,-6 3 18 0,0 0 15 16,0 0 6-16,4-3 12 0,-2-2 4 0,-3 0 6 15,0 1-4-15,-3-4-26 0,-1-1-18 16,-2 0-13-16,-1-1-13 0,-5 0-40 0,0-2-48 15,-1-1-61-15,-1-1-72 0,0 1-38 0,-3 0-58 16,1 2-61-16</inkml:trace>
  <inkml:trace contextRef="#ctx0" brushRef="#br5" timeOffset="-107176.96">8693 11378 1272 0,'18'-9'178'0,"-10"0"27"16,1 2 20-16,-9 7 13 0,7-5 6 0,1 2-71 15,-1 3-36-15,2-3-29 0,3 0-26 0,-1 2-29 16,2 1-20-16,-3 0-13 0,-1 2-10 0,1 0-6 16,-3 2-5-16,2 2-4 0,-1 3 0 15,2 3 3-15,-2 2 2 0,1 1-1 0,0 4 4 16,3 0-3-16,-3 3-3 0,0-1-10 0,3 0-8 16,-8-1-23-16,1-2-27 0,-4-3-14 0,0-3-12 15,-1-12-5-15,0 0-1 0,0 0 7 0,-3 5 2 16,-1-6 19-16,1-6 16 0,-1-8-30 0,0-6-10 15,-2-8 0-15,4-8 8 0,-1-8 4 0,3-5-14 16,3-5-3-16,4 4 9 0,2 1 45 0,0 2 21 16,5 7 10-16,2 6 5 0,4 7 7 0,1 10 23 15,0 9 22-15,2 7 23 0,-2 6 18 16,-1 6 20-16,0 2 15 0,-3 6 12 0,-1 3 14 16,-1 1 13-16,-2 2 8 0,-1 2-17 0,0 2-16 15,-2 2-18-15,1 1-19 0,1 0-18 16,-1 1-23-16,1-1-18 0,1-4-23 0,-1-3-5 15,1-4-4-15,-2-2-4 0,-1-5-3 0,2-3-6 16,-4-5 1-16,0-4 4 0,0-2-2 0,-2-5 3 16,-2 0 6-16,0-2 10 0,0-2 8 0,0-6-17 15,1-6-16-15,3-6-61 0,0-9-47 0,1-8-115 16</inkml:trace>
  <inkml:trace contextRef="#ctx0" brushRef="#br5" timeOffset="-106165.89">26394 3580 207 0,'-4'5'47'0,"1"7"35"0,2 5 13 0,0 6-1 16,1 7 8-16,1 5 10 0,0 7-23 0,4 6 0 15,1 6 2-15,1 0-35 0,1 1 1 16,-1 2 29-16,1 3 13 0,-1-1-10 0,3 0-6 16,-4 2-2-16,1-1-16 0,-2 0 6 15,-2 1 7-15,2-3-26 0,-2-3-19 0,-1-8 1 16,0-5 0-16,0-6-2 0,-2-5 4 0,1-8-2 16,-1-23-13-16,0 0 10 0,1 18 14 0,-1-18 14 15,0 0 13-15,0 0 9 0,0 0 8 0,0 0 2 16,3 6-1-16,-1-6-5 0,1-9-13 0,-1-8-17 15,1-10-12-15,0-8-19 0,5-8-16 0,0-3-14 16,4-6-16-16,4-2-25 0,2 4-11 0,2 1-7 16,3 3-4-16,1 8 2 0,-1 10 0 0,1 9 3 15,1 11 10-15,1 6 14 0,-2 7 9 0,-2 4 6 16,-1 3 2-16,-5 3 6 0,0 0 6 16,-3 2 3-16,-1 2 30 0,-3 1-22 0,-4 1 6 15,-2 1 8-15,-5 1 2 0,-2 1 2 0,-3 3 6 16,-1 4 4-16,-4 5-22 0,0 0 28 15,-3-1-4-15,1-2-6 0,-3-1 6 0,-1-1-2 16,-3-4-1-16,-1-3-3 0,-1-4-9 0,-1-7 1 16,1-7 2-16,0-6-1 0,2-3-7 0,-4-5-4 15,-1-7-11-15,2-6-6 0,1-10-20 0,1-7-34 16,3-7-30-16,3-4-46 0,3-7-71 0,6-2-71 16</inkml:trace>
  <inkml:trace contextRef="#ctx0" brushRef="#br5" timeOffset="-105849.8">26834 4137 536 0,'19'4'118'0,"-5"-2"17"0,-14-2 8 16,0 0-3-16,0 0 0 0,0 0-52 0,0 0-37 15,0 0-40-15,0 0-30 0,10 6-20 0,-7-1-6 16,-3 2-4-16,-2 2-6 0,-1 2 11 0,-4 4 18 16,1 2 12-16,0 1 0 0,-1 2 0 0,0 2-2 15,0 0 6-15,1-1 8 0,3 0-7 0,0 1-11 16,0-2-25-16,2-1-14 0,3-2-12 0,3 1-8 15,0-4-13-15,6-2-9 0,0-3 4 16,8-2 13-16,1-2 24 0,0-2 16 16,6-5 10-16,0-4 27 0,1-1 36 0,-2-4 37 15,1-2 54-15,-1 2 47 0,-5-2 43 0,-5 1 43 16,-4 1 34-16,-2-3 10 0,-6 2-7 0,-2 0-10 16,-2 1-42-16,-3-1-49 0,-4-1-44 0,0-1-49 15,-3 0-44-15,0 0-53 0,-2-1-58 0,-3 3-47 16,-3 2-29-16,-3 1-18 0,-2 2-29 0,-1 4-40 15,-2 2-43-15,-1 3-30 0</inkml:trace>
  <inkml:trace contextRef="#ctx0" brushRef="#br5" timeOffset="-105599.09">27108 3951 1286 0,'-1'-18'183'0,"-3"1"30"0,0 2 25 15,1 0 5-15,1 2 6 0,1 2-69 0,0 1-29 16,0-1-31-16,1 4-24 0,0 7-29 16,0 0-28-16,0 0-5 0,0 0-7 0,0 0-8 15,0 0-11-15,0 0-11 0,0 0-7 0,1-1-15 16,4 6-1-16,4 5-1 0,5 8 3 0,2 4 0 16,4 6-3-16,1 4 3 0,5 6 6 0,1 1 14 15,3 6 0-15,-1-5-5 0,-2 1-14 16,-2-4-8-16,-5-1-8 0,-2-4-15 0,-2-1-28 0,-3-4-30 15,-3-4-38-15,-1-2-42 0,-3-5-53 16,0-4-47-16,-6-12-31 0</inkml:trace>
  <inkml:trace contextRef="#ctx0" brushRef="#br5" timeOffset="-105373.1">27532 3671 1077 0,'-3'-35'133'16,"-1"7"-5"-16,4 28 0 0,0 0-7 0,-3-12 3 15,0 10-72-15,3 10-29 0,1 12-21 0,0 10 75 16,2 4-49-16,3 6 2 0,-2 3 6 0,2 1-2 16,1 2 0-16,1-4 0 0,-2-3 0 0,0-2-83 15,-1 1 53-15,4-5 2 16,-2-2-4-16,2-5 4 0,-1-2 0 0,2 0-4 16,-2-2 3-16,1-1-13 0,2-1-24 0,-1-3-32 15,-2-5-40-15,0-2-39 0,-2-2-32 0,-6-8-35 16,0 0-32-16</inkml:trace>
  <inkml:trace contextRef="#ctx0" brushRef="#br5" timeOffset="-104965.41">27178 4063 56 0,'-22'4'38'16,"-1"2"14"-16,2 1 19 0,2 2 24 0,1-2 16 16,-1 0 5-16,3-2 2 0,2 1 15 15,1-2 12-15,13-4 1 0,0 0-10 0,0 0-17 0,-3 1-9 16,6-4-11-16,11-4-10 0,10-5-24 15,12-3-21-15,15-5-14 0,16-4-5 0,12-1-5 16,13-3 1-16,14-2 2 0,8 3 17 0,8 3 1 16,2 3 7-16,0 3 5 0,-10 5 1 0,-14 3-3 15,-15 6-10-15,-15 0 1 0,-15 3-18 16,-14 2-4-16,-41-1-12 0,0 0-9 0,0 0-5 16,21 4 2-16,-16 3 1 0,-14 2 1 0,-10 3 10 15,-6 1 1-15,-2 2 2 0,0 3 3 0,0 0 2 16,1-1-2-16,-1 3-1 0,9-2-5 15,3-2-9-15,5-1-1 0,2-2-3 0,6-1 0 16,3 0 0-16,4-2-1 0,3-1 2 0,1 1 2 16,1-2 2-16,4 0-3 0,0-2 5 0,5-1 1 15,1-4 1-15,6-2 2 0,2-5-4 0,2-1 4 16,0-3 0-16,0-3 11 0,-3-2 18 0,-1-2 18 16,-4-5 2-16,-6-1 6 0,-3-3 8 0,-5 0-3 15,-6-1-1-15,-4 1-10 0,-5 1-25 0,-2 2-29 16,-1 0-20-16,-6 2-39 0,-1 3-37 0,-3 4-30 15,-5 6-32-15,0 2-41 0,-4 5-49 0,0 2-46 16,0 3-34-16</inkml:trace>
  <inkml:trace contextRef="#ctx0" brushRef="#br5" timeOffset="-104449.53">28639 3777 1070 0,'0'0'198'0,"0"0"17"0,0 0 15 15,0 0 16-15,8-6 10 0,1 4-66 0,-2 2-39 16,-1 3-33-16,0 2-33 0,4 2-18 0,1 2-13 16,0 1-16-16,2 2-11 0,-1 0-11 0,-3-1-11 15,0 2-2-15,2 1-3 0,-3 1 0 0,-1 3-7 16,-2 0-6-16,-1-1-15 0,-2 2-11 0,1-2-8 16,-2-1-14-16,-1-4-10 0,0-12-6 15,0 0 5-15,0 0 1 0,0 0 19 0,0 0 6 0,-2 7 7 16,-4-5 12-16,0-4 13 0,0-6 6 15,0-5 1-15,2-6-7 0,-1-5-7 0,3-4 5 16,7-4-1-16,1-3-2 0,7 1-11 0,4 0-4 16,2-1 2-16,3 5 7 0,3 3 6 0,2 6-4 15,1 6 2-15,0 5 0 0,-4 7 6 0,-3 6 5 16,-1 6-1-16,-2 3 4 0,-2 5 1 16,-4 1 1-16,-2 1 2 0,-3 0 3 0,-1-1 2 15,-2 0 0-15,-3-1 3 0,-1-1-4 0,-2 0 2 16,-2-1 1-16,-2-2-8 0,-1 0-15 0,1-1-17 15,-4-3-14-15,3 1-14 0,-2-3-9 16,9-7-15-16,0 0-8 0,-7 1-13 0,3-2-7 16,2-6 10-16,3-3 7 0,6-4 16 0,3-6 15 15,1-3 39-15,6-7 17 0,1-4 24 0,6-1 51 16,-1 3 26-16,1 2 24 0,-3 4 8 0,-1 1 3 16,-2 5-20-16,-3 7-2 0,0 7 6 0,0 10-19 15,-3 9-13-15,0 2-15 0,-2 2-7 0,-1 5-5 16,3 2-5-16,0 1-4 0,2 2-11 0,-2 0-12 15,0-3-2-15,0-2-7 0,-4-4-2 0,0-1-11 16,1-3-20-16,-2-2-27 0,-1-3-23 16,0-4-33-16,0-2-35 0,-6-3-38 0,7 2-47 15</inkml:trace>
  <inkml:trace contextRef="#ctx0" brushRef="#br5" timeOffset="-103949.1">26860 5312 441 0,'-13'10'66'0,"3"8"9"0,1 4 15 15,3 7 16-15,5 7 17 0,2 2 3 0,4 5-1 16,0-1-19-16,1 1-26 0,2-1-6 0,1-3-15 16,1-3-16-16,2-1-16 0,-1-7-20 15,4-5-6-15,-5-3 2 0,2-5 1 0,1-4-1 0,-1-3-3 16,2-4 3-16,0-4-2 15,0-5 1-15,3-2-1 0,2-3 0 0,-2-5-2 16,5-5-2-16,-1-4 5 0,-1-3 9 0,1-2 13 16,-1-7 21-16,-5-3 28 0,-3-2 33 0,0-3 24 15,-7 2 28-15,-3 6 22 0,-1 3-5 0,-2 5-7 16,-2 5-19-16,1 4-27 0,2 19-36 0,0 0-25 16,0 0-30-16,0 0-28 0,0 0-11 0,0 0-10 15,-4-6-6-15,1 9 1 0,1 11 1 0,3 7-1 16,2 4 5-16,2 3-3 0,0 3-8 0,3 1 0 15,0 1-7-15,1 0-16 0,2-6-16 0,1-4-17 16,0-6-25-16,-2-3-29 0,0-5-25 16,0-1-32-16,0-2-45 0,2-5-35 0</inkml:trace>
  <inkml:trace contextRef="#ctx0" brushRef="#br5" timeOffset="-103749.31">27448 5338 785 0,'-1'2'119'0,"2"6"33"0,1 7 24 16,-1 7 25-16,2 8 21 0,2 1-9 0,1 4-17 16,4 4-23-16,4 3-22 0,0-4-28 0,2 0-26 15,2 3-20-15,0 0-25 0,3 3-28 0,0 0-3 16,-1-1-4-16,0 2-11 0,-2-1-13 16,0-4-18-16,-3-4-29 0,-2-5-28 0,-5-5-35 15,0-5-38-15,-4-4-47 0,-4-17-43 0,0 12-33 16,-1-4-33-16</inkml:trace>
  <inkml:trace contextRef="#ctx0" brushRef="#br5" timeOffset="-103495.09">27314 5397 458 0,'-11'-33'158'0,"3"6"9"0,3 9 1 0,5 18 2 16,1-10 5-16,3 3-70 0,7 8-19 0,3 2-12 15,6-2-4-15,5 1 0 0,3 2 2 0,8-3 3 16,3 1-3-16,2 2-13 0,0-1-12 0,-3 2-9 15,-4-3-4-15,-5 3-2 0,-4 1 4 16,-7 0 2-16,-4 3 2 0,-6 2-1 16,-6 0-1-16,-2 3-4 0,-3 1-7 0,-3 0-5 15,1 3-4-15,-2 1-8 0,1-1-6 0,0 2 2 16,-2-2 2-16,-2-1 2 0,-1 1-1 0,-2-1-1 16,-2-2-2-16,0 0 4 0,-4-3-1 0,-3-1-3 15,0-1-10-15,-3-3-19 0,-4-3-31 0,0 0-33 16,-1-3-46-16,-1-4-68 0,0 0-80 15</inkml:trace>
  <inkml:trace contextRef="#ctx0" brushRef="#br5" timeOffset="-101405.5">4585 1048 375 0,'0'0'103'0,"-5"4"19"16,5-4 18-16,0 0 16 0,0 0 15 0,-8 4-16 16,8-4-13-16,0 0-12 0,0 0-4 0,0 0-6 15,0 0-10-15,0 0-2 0,-5 2-5 16,5-2-4-16,-4-2-5 0,-1-1-7 0,1 0-8 15,1-2-5-15,0 0-5 0,2-1-8 0,0-1-10 16,0 0-7-16,0-1-9 0,-1 1-5 0,1 1-2 16,1 0-5-16,0 6-6 0,0 0-4 0,0 0-5 15,0 0-5-15,0 0-5 0,0 0-3 0,3 0-9 16,-2 1-3-16,-1 3 0 0,2 1 1 0,1 4 1 16,3 0 3-16,1 5 5 0,1 3 3 15,1 5 1-15,2 1 3 0,-2-3 4 16,4 4 1-16,-1 1 6 0,1 0-1 0,-2-3 1 15,0 0-2-15,-2-3 1 16,0-3 0-16,-2-3-3 0,0-3 0 0,-4 0-6 0,-3-10 1 0,0 0-2 16,0 0 1-16,0 0 3 0,0 0-3 0,0 0 1 15,8 2-1-15,-4-4 6 0,1-2-1 0,-1-2 2 16,1-2 9-16,0 0 3 0,0-2 7 0,-1-5 3 16,3-7-2-16,-1-6-2 0,1-2 1 0,4-12-5 15,-2-4-13-15,1 3-4 0,1-2 0 0,0 0 2 16,-1 4 0-16,1 0 1 0,1 6 3 0,-4 4-1 15,1 6 9-15,-4 9-5 0,-1 5-3 0,-1 1-4 16,0-1-2-16,1-1-4 0,-4 1-3 16,2 1 2-16,0 1-7 0,1 3-7 15,-3 6-14-15,1-8-16 0,-1 8-25 0,2-6-27 0,-2 0-37 16,0 6-45-16,0 0-47 0,-1-7-65 0,1 7-78 16</inkml:trace>
  <inkml:trace contextRef="#ctx0" brushRef="#br5" timeOffset="-99648.2">5081 1017 265 0,'-10'-1'45'0,"-2"1"22"0,3 0 20 15,1-1 29-15,8 1 23 0,0 0 11 0,0 0 10 16,0 0 8-16,0 0-1 0,0 0-9 0,0 0-9 16,0 0-18-16,0 0-12 0,0 0-14 0,-10-1-15 15,10 1-12-15,0 0-11 0,-5-1-9 0,5 1-12 16,0 0-6-16,0 0-8 0,0 0-5 0,0 0-1 16,0 0-1-16,0 0 2 0,0 0 0 15,0 0 5-15,0 0 4 0,0 0-1 0,0 0 0 16,0 0-6-16,0 0-5 0,0 0-4 0,0-4-5 15,0 0-7-15,4 2-7 0,3-2-4 0,-1 1-1 16,5-1 4-16,3 1 0 0,1-1-2 0,5-1 4 16,2 1-1-16,2 2 1 15,3-4-1-15,4 2 0 0,3-3-1 0,5 0 2 0,4 0 1 0,2-3-2 16,3 2 5-16,3-3-3 0,-2-1 2 16,-1 0 1-16,-2 3 0 0,1-4-1 0,0 3-1 15,-1-3 1-15,1 2 5 0,0 1 2 0,-1 0-3 16,0 2-1-16,-2 0 1 0,2 0-1 0,-3 3-1 15,1 0-1-15,-5 1-6 0,-1 1 1 0,-3 0 1 16,-2 1 2-16,-2-1 2 0,1 0 2 0,-2 1 13 16,0 0 2-16,-1-1 0 0,-1-1-5 0,-1 2 3 15,1 0-1-15,-3 1-3 0,2-2-4 0,-3 2-11 16,1-1 0-16,-1-1-1 0,2 2 2 16,-1-1 0-16,2 1-4 0,1-2 2 15,2 0 2-15,1 1-2 0,2-2 2 0,9 0-3 16,-2 1 0-16,3-1 0 0,2-3 3 0,4 1 0 15,-1 0-3-15,3-3 1 0,1-1-1 0,1 0 3 16,0-1 1-16,-8 1 0 0,0 0-2 0,-2 0-4 16,1 1 4-16,-7 0-1 0,-2 1-1 0,-3 1 2 15,-2 1-2-15,-1-1 0 0,-5 3 5 0,2-3 5 16,-4 1 0-16,0 1 0 0,0-2 4 0,1-1-4 16,2 0 4-16,0-1 3 0,0 1-4 0,2 0-2 15,3-2-1-15,3 0 0 0,2 2 0 16,-1-1 1-16,2-2-4 0,-2 5 0 0,-2-1-2 0,2 0-1 15,-2 1 0-15,-2 0-1 0,0 1-2 16,-2 1 1-16,0-1-1 0,-1 2-1 0,1 1 2 16,0-1-2-16,3-1 0 0,1 1 2 0,2-1 0 15,0 2 1-15,1-3-1 0,-1 0 1 16,3 1 3-16,0-4 0 0,1 2 1 0,-1-1 1 16,0 2 2-16,3-1-3 0,0 0 2 0,0 1-4 15,2 1 2-15,2-2 1 0,-1 4-4 0,0-2-1 16,1 0-2-16,4-1 2 0,-1 3-2 0,1 0 4 15,-2-1-5-15,0 0 0 0,-1 0 1 0,3 3 0 16,-2-2-1-16,-1 2 3 0,4 0-1 0,-2-1 0 16,1 0 10-16,1-2-2 0,5 2 2 15,2 0 1-15,2-1 0 0,3 0-2 0,3-1 2 16,0-3-3-16,0 2-9 0,4 2 5 0,0-1-5 16,1 0-2-16,-5-3 1 0,1 3-2 0,-2-1 2 15,-4 0-1-15,-1 1 0 0,-3 4-4 0,-1-3 4 16,-2-1 1-16,-4 2-2 0,-4 0 1 0,-4 2 0 15,-5-2-2-15,-2 0 3 0,-5 2 0 0,-1-1-3 16,-5-3 0-16,-6 1 3 0,-1 2-1 0,-4 0 1 16,-1 0 2-16,-10 0-3 15,0 0 1-15,0 0 0 0,0 0 0 0,0 0 0 0,8 0 1 16,-2 3-2-16,-6-3 1 0,0 0 1 16,0 0-1-16,0 0 2 0,0 0 1 0,0 0-3 15,0 0 0-15,0 0-2 0,0 0 1 0,0 0-6 16,0 0-3-16,0 0-6 0,0 0-11 0,0 0-6 15,0 0-15-15,0 0-15 0,0 0-14 0,0 0-10 16,0 0-10-16,0 0-12 0,0 0-6 0,0 0-13 16,0 0-8-16,1-3-3 0,-1 3-1 0,-1-1 2 15,-2-1 3-15,-4-3-93 0,-1 0 16 0,-2-2 23 16,0-1 28-16,-5-1 28 0,-2 0 27 0,0-3 25 16,2 3 23-16,0-1 131 0,2 0 21 0,-1 2 9 15,2 0 3-15,-3 0-1 0,1-1-5 16,1 0-4-16,1 0-1 0,0 0-6 0,1 1-7 15,1 0 4-15,2 2-5 0,0 2-5 0,8 4-6 16,0 0-8-16,0 0-10 0,0 0-14 0,0 0-14 16,0 0-11-16,0 0-3 0,0 0-4 0,0 0-1 15,0 0 1-15,0 0-5 0,0 0-2 0,0 0 1 16,-3-3-7-16,5 2 0 0,-1 1-2 0,6 6 1 16,0 1 1-16,5-1 1 0,4 3 3 15,2 0-1-15,0 4 4 0,5 0-1 0,-4 0 1 16,3 1 0-16,0-1-3 0,1-2 3 0,-2 1-5 15,-2 0 1-15,-1 0 0 0,-3-1 1 0,-2-1 1 16,-1-2 0-16,-3-2 1 0,-9-6-3 0,6 7 2 16,-6-7 4-16,3 9-1 0,-2-3-1 0,-2 1 3 15,-2-2 4-15,-2-1 4 0,-3 2 1 16,0 1 2-16,-6 3 3 0,-4 4 10 0,-6 4 12 16,0 2 5-16,-3 1-4 0,-2 4-3 0,-2 2 2 15,1 3-2-15,-1 0-5 0,-1 0-8 0,5-4-12 16,4-2-9-16,5-3-2 0,2-5 0 0,5-1 1 15,11-15-1-15,-9 11 3 0,9-11-2 0,0 0 2 16,0 0 5-16,0 0 0 0,0 0 7 0,0 0 5 16,0 0 3-16,0 0 5 0,0 0 10 0,-3 4 8 15,2-3 8-15,3-2 13 0,0-4 5 0,1-1 7 16,1-1 10-16,0-2 12 0,-1-1 4 0,0-3 2 16,-1 0-14-16,-3-2-14 15,0-6-10-15,-1-7-16 0,0-9-29 0,1-5-16 16,-2-6-19-16,0-3-10 0,-2-4-2 0,2 2 2 15,1 2-3-15,-2 4 7 0,1 9 11 0,0 6-7 16,1 11 1-16,0 5-6 0,2 16-3 0,0 0-7 16,0 0-5-16,0 0-8 0,0 0-4 0,0 0-6 15,0 0-11-15,0 0-6 0,0 0-2 0,0 0-6 16,0 0-6-16,0 0-10 0,0 0-14 16,0 0-20-16,0 0-26 0,0 0-40 0,0 0-46 0,-1-5-51 15,3 5-58-15</inkml:trace>
  <inkml:trace contextRef="#ctx0" brushRef="#br5" timeOffset="-95448.97">7293 4000 180 0,'0'0'55'0,"0"0"14"16,0 0 12-16,0 0 14 0,0 0 8 16,0 0-12-16,0 0-4 0,0 0-6 0,0 0-9 15,3 4-8-15,-3-4-8 0,0 0-9 0,0 0-3 16,0 0 0-16,0 0 0 0,0 0 5 0,4 3 8 16,-4-3-1-16,0 0 2 0,4 0 0 15,0-2 0-15,-4 2-1 0,0 0-6 0,3-2-13 16,-1-1-8-16,-2 3-8 0,0 0-6 0,5-6-5 15,-5 6-5-15,0 0-3 0,0 0-10 0,0 0-6 16,0 0-11-16,0 0-14 0,0 0-19 0,4-4-21 16,-2-3-39-16,-2-1-33 0,0 0-33 0</inkml:trace>
  <inkml:trace contextRef="#ctx0" brushRef="#br5" timeOffset="-88966.41">1420 13574 222 0,'-9'3'80'15,"9"-3"9"-15,0 0 11 0,-6 4 15 0,6-4 14 16,-9 3-15-16,9-3-5 0,0 0 3 0,0 0 2 15,0 0 5-15,-8 3 4 0,8-3-3 0,0 0-5 16,0 0-14-16,-4-1-15 0,4 1-13 0,0 0-6 16,-6-2-5-16,1-1-8 0,5 3-6 0,0 0-2 15,0 0 0-15,0 0 0 0,0 0 4 0,0 0-3 16,0 0-9-16,0 0-1 0,0 0 1 0,0 0-1 16,0 0 4-16,0 0 1 0,0 0-2 0,0 0-2 15,0 0 3-15,0 0-3 0,0 0-4 16,0 0-3-16,0 0-6 0,0 0-2 0,-6 1-2 0,6-1 0 15,0 0-2-15,0 0-4 0,0 0-2 16,-6 0-2-16,6 0 2 0,0 0-4 0,0 0-2 16,0 0-2-16,-4 2 1 0,0-1 3 0,4-1-1 15,0 0 0-15,0 0-2 0,0 0 3 0,0 0-1 16,0 0-2-16,0 0-1 0,0 0-2 0,0 0-1 16,-7 0-1-16,7 0 2 0,-3 3-5 0,3-3 2 15,0 0 0-15,0 0-4 0,0 0-7 0,-4 3-10 16,4-3-19-16,0 0-22 0,0 0-23 0,-1 7-25 15,-3 0-30-15,1 0-30 0,2 0-37 16,-1-3-37-16,-1 2-41 0</inkml:trace>
  <inkml:trace contextRef="#ctx0" brushRef="#br6" timeOffset="-85830.4">1168 12166 285 0,'0'0'151'0,"-2"8"32"15,-1-2 30-15,3-6 19 0,-5 4 16 0,-2-4-35 16,-2-2-40-16,-5-4-39 0,-6-3-36 0,-7 0-30 16,-8-1-31-16,-4 0-23 0,-11 3-20 0,-7-1-1 15,-6 2 3-15,-4 3-1 0,-2 3 1 0,-5 8 0 16,-4 6-3-16,-1 7 3 0,1 8 2 0,1 7-2 16,13 8-22-16,7 13-2 0,8 8 4 0,4 10-3 15,7 3 3-15,9 3 2 0,10 2 0 0,7 3 3 16,10 2 17-16,2 1 4 0,0 0-4 15,0-6 1-15,0-6-2 0,0-4 0 0,0 0-1 16,0-5-3-16,0-3 1 0,0-4-1 0,0-5-3 16,1-7-28-16,8-6-5 0,13-4 14 0,15 0 44 15,14-3 8-15,13-5-1 0,12-2 3 0,12-4 1 16,15-5 31-16,7-6 7 0,8-3-11 0,3-6-44 16,-5-5-2-16,-8-8 0 0,-6-6 2 0,-6-4 2 15,-6-4 3-15,-8-6-1 0,-8-3 2 16,-5-1 4-16,-5-4-1 0,-6-3 0 0,-6 1 1 15,-9-1 2-15,-4-3 3 0,-7-2 0 0,-6-4-3 16,-4-3 8-16,-5-6 7 0,-6-3 4 16,-9-4 10-16,-4-3-9 0,-6-5 18 0,-2-3 41 15,-4-3 2-15,-6-4-11 0,-5 1-12 0,-6 1-1 16,-6 0-25-16,-2 4 1 0,-4 5-23 0,-1 6-42 16,-3 6-2-16,-2 6 1 0,-2 9-1 0,-1 8-7 15,-1 10 6-15,1 6 0 0,1 10-12 0,-5 9-15 16,-4 8-14-16,-7 8-23 0,-2 8-1 0,-8 7-4 15,-6 4 2-15,-4 8-14 0,-5 4-2 0,-1 9 3 16,-3 6-33-16,9 0-40 0,5 0-65 0</inkml:trace>
  <inkml:trace contextRef="#ctx0" brushRef="#br6" timeOffset="-84730.92">7188 7058 186 0,'-35'-5'62'0,"-7"0"2"0,-6-1-1 0,-3 0 0 0,-5 0 0 15,-5 1-33-15,-7 1-12 0,-6 0-16 16,-3 2 1-16,-3 2 2 0,2 2 1 0,3 2 1 16,-2 3-2-16,-5 1 1 0,0 3-2 0,4 3 3 15,3 1-4-15,6 3-5 0,3 4-1 16,2 6 1-16,1 3 0 0,0 3 2 0,1 4 0 16,4 4 1-16,-1 3 5 0,-1 4 5 0,-1 5 17 15,-4 4 2-15,-3 2 4 0,0 2 1 0,0 2 3 16,4 6 3-16,3 5 2 0,7 6 11 0,4 7-16 15,3 4 6-15,9 4-1 0,5 5 3 0,10 0-5 16,8-3-5-16,7 1-2 0,6-2-17 16,8-5-2-16,6-3-8 0,7-6-3 0,12-8-3 0,8-7 5 15,9-6 2-15,9-7 7 0,10-6 11 16,7-5 47-16,11-9 10 0,5-8 3 0,4-10 0 16,6-8 4-16,6-9 2 0,6-8 4 0,5-7-3 15,1-4-33-15,-3-8-5 0,-1-6-3 0,-5-5 2 16,-3-4-6-16,-5-4-8 0,-5-1-4 0,-14-2-3 15,-2-3-11-15,-9-5-6 0,-9-6 1 0,-5-4-3 16,-7-7 3-16,-8-3 1 0,-7-10-8 0,-4-5 6 16,-7-7-1-16,-7-6 1 0,-16-4-1 0,-12-1 1 15,-9 0 2-15,-7 4 5 0,-11 5 1 16,-3 5-4-16,-8 11-2 0,-11 7-11 16,-9 11-5-16,-13 11-19 0,-7 14-22 0,-12 16-21 15,-10 17-12-15,-7 10-11 0,-11 15-41 0,-10 14 7 16,-5 11-23-16,-4 13 7 0,-5 9-3 0,2 8-5 15,6 3-28-15,12 2-12 0,9-1 19 0,9 4-42 16</inkml:trace>
  <inkml:trace contextRef="#ctx0" brushRef="#br6" timeOffset="-83715.51">3597 11788 182 0,'-13'-22'61'0,"-2"2"18"15,-6 1 6-15,-6 2 6 0,-2 2 14 0,-5 2-12 16,-2 4-16-16,-5 0-15 0,-4 1-10 0,-1 3-18 16,-3 1-2-16,-1 2-8 0,-2 1-12 0,0 1-3 15,1 3-2-15,0 1 0 0,2 1-2 0,4 3 2 16,0-2-4-16,4 3-1 0,0 1 0 0,5 7-4 16,-1 2 0-16,2 4 2 0,0 1-1 0,0 6-2 15,-1 4 0-15,-1 8 3 0,-2 9-5 0,0 10 2 16,1 6 0-16,-4 4 2 0,4 3 13 0,1 11 7 15,2 6 15-15,0 2 11 0,3 1 17 16,3-1-1-16,4-1 1 0,4-3-1 0,7-3-12 0,8-1-8 16,5-3-11-16,4-9-16 0,11-5-12 15,7-2-2-15,10-4 1 0,8-2 1 0,10-5-4 16,10-5 8-16,7-8-2 0,5-6 4 0,8-8 0 16,10-5 6-16,4-9-3 0,8-9 2 0,4-11 1 15,3-11 0-15,2-7 0 0,0-9 2 16,-1-9 2-16,-2-6-4 0,1-7 3 0,-4-5 2 15,-8-4 5-15,-7 4 4 0,-14 0 5 0,-8 0 3 16,-11 1 7-16,-11-1 4 0,-10-2 15 0,-9-4 3 16,-19-2-6-16,-11-3-8 0,-17-7-16 0,-13-11-13 15,-10-8-14-15,-12-5-11 0,-13-7-17 0,-11-6-12 16,-13 6-2-16,-8 5 3 0,-9 10 27 0,-6 12 5 16,5 13 9-16,2 19 6 0,3 15-5 15,1 19 3-15,8 22 0 0,6 23-2 0,7 15-21 16,8 18 1-16,7 14-11 0,5 11-2 0,5 10-2 15,4 6 1-15,5 6-9 0,9 0-10 0,7-2-31 16,7-10-37-16,10-6-54 0,12-11-29 0,11-9-32 16</inkml:trace>
  <inkml:trace contextRef="#ctx0" brushRef="#br6" timeOffset="-82948.11">10472 6757 89 0,'-7'-15'30'0,"1"3"13"0,-1-1 13 0,-1 1 12 0,0-1 11 15,1 1 5-15,-4 0 1 0,-2 0-2 0,-3-2-1 16,-2 2-12-16,-3-2-15 0,-5 0-9 16,-4 0-10-16,-4 0-7 0,-7 1-6 15,-7 1-6-15,-4 3-2 0,-6 3 0 0,-4 6-3 16,-6 7-2-16,-8 11 0 0,-7 11-11 0,-7 12-5 15,-8 13 2-15,-4 13-2 0,-6 15 11 0,-5 14 6 16,-3 14 5-16,-3 13 3 0,-1 3 3 0,4 4 3 16,5 2-1-16,8 2-1 0,7 4-8 0,14-3-6 15,11-5-6-15,12-8-6 0,17-12-2 0,13-8-2 16,16-6 0-16,14-6 3 0,14-8-4 0,15-10 5 16,13-11-3-16,9-10 5 0,10-4 5 15,8-5 7-15,5-4 19 0,8-5 15 0,8-4 6 0,4-8 3 16,7-3 9-16,0-7 8 0,5-5-2 15,3-8-4-15,1-7-12 0,5-7-9 0,5-5-1 16,1-7-2-16,-3-3-2 0,1-3-8 0,-4-7-1 16,-2-3-2-16,-5-3-3 0,-4-1-2 0,-8-1-5 15,-6-2-2-15,-10-6-1 0,-11-3-2 0,-9-7 0 16,-9-3-2-16,-11-4 3 0,-12 0 5 16,-11-1 17-16,-11 0 8 0,-10 0 4 0,-12 1-3 15,-14 1 1-15,-15 1-7 0,-18 4-10 0,-17 7-12 16,-20 5-26-16,-16 3-9 0,-20 7-25 0,-16 9-12 15,-15 11-6-15,-14 15 5 0,-13 15-6 0,-6 17-13 16,-2 17-7-16,1 12-14 0,1 16-2 0,11 14-24 16,11 17-25-16,12 11-48 0</inkml:trace>
  <inkml:trace contextRef="#ctx0" brushRef="#br6" timeOffset="-81865.25">4569 10780 115 0,'0'0'65'0,"0"0"14"15,0 0 16-15,0 0 21 0,0 0 19 0,0 0 5 16,0 0 0-16,0 0 5 0,2-3-2 0,-3 0-3 16,-4 3-10-16,-1 0-20 0,-6 4-19 0,-6-2-23 15,-6 4-14-15,-2-1-23 0,-5 3-16 0,-4 3-10 16,-2 4-8-16,-6 5-1 0,-3 5 1 0,-7 5 0 16,-1 7 0-16,-3 7-1 0,-1 8 0 0,0 10-2 15,2 8 2-15,3 6-2 0,4 5 0 16,4 9 2-16,3 11-3 0,7 6 3 0,8 4-2 15,4 2 2-15,8-2 0 0,7-3 1 0,2-4 0 16,6-7-1-16,6-2 4 0,4-9 7 0,3-13 3 16,6-11 0-16,5-8 1 0,5-6 0 15,9-6 0-15,5-6 4 0,6-6 0 0,7-1-4 16,5-9 1-16,7-6 2 0,7 0 8 0,8-6 5 16,5-1 0-16,0-6 0 0,-4-3-3 0,2-4 0 15,4-3-1-15,0-5-3 0,-2-3-8 0,-4-6 1 16,-6-7 4-16,-4-1 3 0,-5-5 8 0,-5-3 9 15,-5-5 8-15,-7-6 5 0,-10-4-1 16,-9-3-2-16,-7-2 21 0,-10-2 1 0,-8-5-11 0,-9-10-11 16,-14-8-11-16,-7-9-9 0,-11-8-10 0,-9-5-10 15,-12-8-25-15,-10-4-10 0,-6-7 0 16,-8-1-2-16,0 5 0 0,-2 11 10 0,4 14 19 16,4 15 8-16,7 15-8 0,3 16-22 0,11 17-34 15,2 19-40-15,0 20-28 0,2 21-47 0,2 20-18 16,0 14-15-16,-3 10-27 0,-3 11-21 0,-5 4-6 15</inkml:trace>
  <inkml:trace contextRef="#ctx0" brushRef="#br6" timeOffset="-81115.97">12553 6763 133 0,'-7'-7'39'16,"-3"1"0"-16,-4 0 2 0,-5 3 0 0,-7 1-2 15,-6 3-15-15,-7 3-12 0,-8 6-7 0,-11 6-5 0,-7 7 1 16,-10 8-2-16,-9 10 2 0,-11 12 3 16,-9 15-1-16,-9 14 4 0,-7 12 16 0,-9 12 6 15,-4 9 3-15,-2 6 1 0,2 13 1 0,4 10 2 16,5 5-4-16,11-3-1 0,15-3-18 0,14-7-3 15,17-9 0-15,21-5 12 0,22-9-5 0,15-7 0 16,19-13 2-16,16-12 7 0,14-9 17 0,13-8 6 16,8-6-2-16,12-6-9 0,11-4 23 0,10-8 11 15,6-6 6-15,5-5-7 0,4-7-9 0,-5-3-10 16,0-4 11-16,3-4 14 0,7-7-13 0,1-8-6 16,0-8 0-16,2-8 7 0,-1-5 6 15,1-6-2-15,2-8-11 0,8-11-19 0,8-8-8 16,0-6-4-16,-3-4-6 0,-8-3-10 0,-6-1-7 15,-11-4-1-15,-7-6 0 0,-7-5-3 0,-11-5-23 16,-14-5-11-16,-15-5 2 0,-13-4-5 0,-14-3-8 16,-17-5-3-16,-15-1-9 0,-17 3 2 15,-18 2 20-15,-18 2 6 0,-20 11-7 0,-23 14 3 16,-21 9 6-16,-20 15 3 0,-21 20 3 0,-12 19-2 16,-17 20 5-16,-12 20-3 0,-8 19 5 0,-6 19 0 15,-4 17-15-15,4 11-8 0,3 16-25 0,9 13-8 16,10 7-53-16,7 8-34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4T04:07:48.0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4728 11959 358 0,'0'0'135'0,"0"0"1"0,0 0 2 0,0 0 1 16,0 0 5-16,0 0-70 0,0 0-19 0,0 0-3 15,0 0-5-15,0 0-1 0,0 0-2 0,0 0 1 16,8-5-11-16,-8 5-21 0,4-4-26 0,-2 0-35 16,-3-2-33-16,-3-2-73 0</inkml:trace>
  <inkml:trace contextRef="#ctx0" brushRef="#br0" timeOffset="2211.34">2128 16137 565 0,'-3'-6'124'0,"0"0"20"15,3 6 18-15,-1-6 14 0,1 6 17 16,0 0-30-16,0-7-26 0,0 7-20 0,0 0-23 16,0 0-21-16,0 0-13 0,3-1-15 0,1-2-14 15,0 6-11-15,3-2-10 0,0 6-5 0,-2 0-2 16,2 3 3-16,0 7-6 0,3 5 1 0,1 9 0 15,1 2 1-15,0 6 3 0,1 1 0 0,2 7 3 16,0 3-2-16,0 0 1 0,-1 0-1 0,0-2-4 16,-5-4 4-16,0-6-3 0,-5-4 1 0,0-3-1 15,-2-6 0-15,-2-4 4 0,-2-7 3 0,2-14 6 16,0 0-4-16,0 0 4 0,0 0 1 16,0 0 7-16,0 0 5 0,0 0 8 0,0 0 0 0,-2 5-2 15,-3-2 1-15,1-8-4 0,0-4-1 16,-4-3-9-16,0-5-7 0,-1-3-8 0,1-3-4 15,-1-4-16-15,1-1-5 0,3 3-2 0,1-1-1 16,1 2 0-16,0 4 1 0,3 1-1 16,0 3 1-16,2 1 12 0,1 3 8 0,-3 12 0 15,0 0 0-15,0 0 1 0,0 0-2 0,0 0-2 16,0 0-7-16,0 0-3 0,0 0-10 0,0 0-3 16,0 0-7-16,0 0-8 0,0 0-4 0,0 0-5 15,0 0-4-15,0 0-5 0,0 0-6 0,0 0-9 16,0 0-8-16,0 0-7 0,0 0-15 0,0 0-19 15,0 0-16-15,0 0-15 0,0 0-19 16,0 0-23-16</inkml:trace>
  <inkml:trace contextRef="#ctx0" brushRef="#br0" timeOffset="4452.6">2206 16184 108 0,'0'-9'54'0,"-3"1"14"0,-1 1 12 0,2-1 11 16,2 8 5-16,0 0-3 0,-3-5-1 0,0 0-3 15,1-1-7-15,-1 0 0 0,3 6-3 0,0 0 2 16,0 0 7-16,0 0 7 0,0 0-1 0,-3-5-9 15,3 5-5-15,0 0-11 0,0 0-8 16,0 0-10-16,0 0-12 0,0 0-12 0,0 0-8 16,0 0-5-16,0 0-3 0,0 0-1 0,0 0 0 15,0 0 1-15,0 0 0 0,0 0 5 0,0 0-1 16,0 0 0-16,0 0-1 0,0 0-4 0,0 0-6 16,0 0-6-16,-1 1-2 0,-2 2-6 15,3 3 0-15,1 5 2 0,0 6-3 0,2 6 8 0,1 6 4 16,2 7 16-16,1 3 9 0,5 4 6 15,-3-2 2-15,1-1-3 0,1-1 4 0,-2 0-6 16,2-4 3-16,-4-3-10 0,-1-5-8 0,-2-3-4 16,-2-4 1-16,-1-3 2 0,-1-1-2 0,0-2 0 15,0-3 1-15,0-11-1 0,0 0 7 0,0 0 5 16,0 0 1-16,0 0 1 0,0 0 2 0,0 0 6 16,0 0 8-16,-2 2 11 0,1-3-5 15,0-5-2-15,-1-6-1 0,1-4 1 0,-2-7-4 0,0-5-8 16,1-8-15-16,-1-9-15 0,1-5-3 0,0 4-7 15,1-3-4-15,1 0-5 0,2 3 2 0,4 1 0 16,2 5 0-16,1 5 4 16,4 5 0-16,0 6 1 0,3 5 2 0,0 5 0 15,4 0 0-15,-1 4-1 0,3 3-2 0,2 2-7 16,-1 1 0-16,2 2 3 0,0 4-3 0,1 3 0 16,-2 0 0-16,1 1 4 0,-6 4 2 0,0-1 6 15,-5 0 4-15,-2 1-3 0,-5 0 2 0,-4 0 5 16,-2 0-1-16,-3-1 0 0,-2 2 3 0,0 0 0 15,-5 0-2-15,1 1 6 0,-2 2-1 0,0 2-2 16,-3-2 1-16,1 3 0 0,-2-1-1 16,1-3-2-16,0-1 0 0,1 1-4 0,1-4-4 15,1-1 0-15,10-8 0 0,0 0-2 0,0 0 3 16,0 0 2-16,0 0 1 0,0 0 8 0,0 0 12 16,-5 1 3-16,1-5 6 0,4-1 1 0,2-3-3 15,0-4-8-15,3-1-7 0,2-1-38 0,2-5-45 16,2-2-36-16,4-3-63 0,0 1-77 0</inkml:trace>
  <inkml:trace contextRef="#ctx0" brushRef="#br0" timeOffset="4951.72">3257 16021 694 0,'0'0'111'0,"-9"0"18"0,0 2 17 0,9-2 9 16,0 0 5-16,0 0-47 0,0 0-28 0,0 0-17 16,-6 2-20-16,6-2-18 0,-4 2-18 0,0 2-7 15,4-4-4-15,-1 4-1 0,1-4 0 0,0 0 0 16,0 0 2-16,0 0 2 0,0 0 2 0,0 0-1 16,0 0 2-16,0 0 6 0,0 0 14 0,0 0 17 15,0 0 22-15,0 0 22 0,0 0 22 0,0 0 17 16,0 0 13-16,0 0 10 0,0-1-8 0,0-3-15 15,0 1-17-15,1-2-16 0,0 0-19 0,1-3-16 16,-1-3-14-16,-1 1-12 0,1-3 4 16,-1 1-9-16,-2 5-6 0,-1 0-3 0,3 7-8 15,0 0-2-15,0 0-2 0,0 0-4 0,0 0-12 16,-2-7 5-16,2 7-2 0,-6-4 2 16,2-1 0-16,-1 0 1 0,0 2-3 0,0-1 2 15,-2 1 3-15,1 1-4 0,-1-1 2 0,-1 2-5 16,-1 1-9-16,-1 2-7 0,-3 4-4 0,-1 4-5 15,-4 5-5-15,-2 3 0 0,0 5 1 0,-3 2-2 16,4 1 5-16,2 2 3 0,-1 1 2 0,6-1-5 16,4-1-5-16,5-2-2 0,6-2 0 15,4-2 5-15,6 0 1 0,5 0 4 0,-2-2 5 16,3 0 12-16,-1-2 10 0,1-2 4 0,2-1 1 16,-2-4 5-16,1-2 7 0,-1-2 0 0,2-7-2 15,1-6 0-15,0-1-5 0,-1-3-20 0,3-3-42 16,-1-3-58-16,3-1-57 0,-1-2-74 0,1-4-83 15</inkml:trace>
  <inkml:trace contextRef="#ctx0" brushRef="#br0" timeOffset="5251.39">3654 15357 1282 0,'-16'-21'168'0,"3"2"16"0,-1 2 30 0,4-1 22 15,1 10 13-15,3-1-88 0,6 9-37 0,0 0-20 16,0 0-25-16,0 0-18 0,0 0-40 0,-7-3-35 16,-1 5-19-16,-7 6-8 0,3 13-1 0,-7 11-1 15,0 8 2-15,-1 9 2 0,-4 11 8 0,1 7 12 16,0 7 7-16,-1 4 4 0,7 0 1 0,3 0-1 16,5-6 4-16,6-5-1 0,4-5 3 0,5-4-3 15,2-1 10-15,4-4 10 0,4-4 9 0,3-2 14 16,1-1 6-16,3 0 4 0,0-3 6 0,0 0 3 15,-2-2-11-15,0-5-9 0,1-5-9 0,-4-6-8 16,0-2-10-16,-2-3-11 0,-2-4-23 16,-3-5-17-16,0-3-19 0,-3-2-29 0,0-5-48 15,0-1-155-15,1-8-34 0</inkml:trace>
  <inkml:trace contextRef="#ctx0" brushRef="#br0" timeOffset="6834.88">3867 15999 129 0,'-1'8'61'0,"1"-8"13"0,0 0 8 15,0 0 8-15,0 0 9 0,0 0-16 16,0 0-6-16,0 0-6 0,0 0-5 0,0 0-5 16,0 0 1-16,0 0 0 0,0 0 2 0,0 0 4 15,0 0 1-15,0 0 0 0,0 0 1 0,0 0-5 16,0 0-6-16,0 0-11 0,-2 8-7 0,2-8-11 15,0 0-12-15,0 0-3 0,0 0-10 0,0 0-3 16,0 0-5-16,-3 6 3 0,0-1-2 0,3-5 1 16,0 0 2-16,0 0-3 0,0 0 0 15,-3 6 2-15,3-6-1 0,0 0 2 0,0 0-1 16,0 0 2-16,0 0 1 0,0 0 5 0,0 0 6 16,0 0 5-16,0 0 6 0,0 0 5 0,0 0 5 15,0 0 6-15,0 0 3 0,0 0-2 16,0 0-1-16,0 0-3 0,0 0-5 0,0 0-6 15,0 0-5-15,0 0-3 0,0 0-7 0,0 0-3 16,0 0-3-16,0 0-4 0,0 0 1 0,0 0-1 16,0 0 1-16,0 0-5 0,0 0 1 0,0 0 2 15,0 0 2-15,0 0 3 0,0 0 4 0,0 0 2 16,0 0 2-16,0 0 10 0,0 0 6 0,0 0 7 16,0 0 4-16,0 0 4 0,0 0 3 0,0 0 2 15,0 0 5-15,0 0 0 0,0 0 0 0,0 0-5 16,0 0-3-16,0 0-3 0,0 0-5 0,0 0-6 15,0 0-11-15,0-1-6 0,0 1-6 16,0 0-3-16,0 0-5 0,0 0-3 0,0 0-2 16,0 0 0-16,0 0 2 0,0 0-5 0,0 0-1 15,0 0-4-15,0 0-4 0,0 0-1 0,0 0-7 16,0 0-1-16,0 0-11 0,0 0-8 0,0 0-12 16,0 0-7-16,0 0-6 0,0 0-17 0,0 0-11 15,0 0-11-15,0 0-12 0,0 0-15 16,0 0-11-16,0 0-20 0,0 0-23 0,0 0-19 15,0 0-20-15</inkml:trace>
  <inkml:trace contextRef="#ctx0" brushRef="#br0" timeOffset="7892.45">3930 16012 215 0,'-7'7'98'0,"5"0"19"0,2-7 22 0,0 0 19 0,0 0 18 16,0 0-8-16,0 0-12 0,0 0-12 0,0 0-17 15,0 0-8-15,0 0-10 0,0 0-9 16,0 0-5-16,0 0-4 0,0 0 2 0,0 0 1 15,0 0 7-15,0 0 1 0,4 0-3 0,-4-3-11 16,9-3-13-16,0-5-14 0,2-4-15 16,2-4-10-16,-1-4-19 0,3-5-9 0,-2-3-8 15,2-5-1-15,-4 0 2 0,2 0 1 0,-2-3 2 16,-3 0-1-16,-3-2 1 0,2-3-1 0,0 0 1 16,-4-1 4-16,0 4 4 0,0 2 0 0,-2 2 0 15,-1 2-3-15,0 3 3 0,-1 4 0 0,0 6 0 16,-2 5-2-16,2 5-6 0,-1 3 0 0,2 9-2 15,-3-8-1-15,3 8-11 0,0 0-5 16,0 0-4-16,0 0-9 0,-6 0-9 0,-2 2-2 16,-1 9-1-16,0 6-4 0,-8 6 12 0,5 2-1 15,-3 7 2-15,0 5 10 0,-3 3 7 0,5 3 2 16,1-1 0-16,3 0 4 0,3-4 0 0,0-2 4 16,3-2-2-16,8-2 0 0,2-5 4 0,2-3-1 15,3-1 3-15,-2-2 1 0,3-3 3 0,1-1 5 16,0-1 5-16,3-3 0 0,-1-1 2 0,-2-1-1 15,-2-2 4-15,2 0 2 0,-1-1 2 16,1-3-6-16,1-2-2 0,-2 1 2 0,1-3 1 16,0 0-1-16,1-2-1 0,-1 0-9 0,2-3-17 15,1-2-32-15,1-2-53 0,-3-1-62 16,4-2-85-16,1-4-90 0</inkml:trace>
  <inkml:trace contextRef="#ctx0" brushRef="#br0" timeOffset="8251.75">4295 14994 972 0,'-17'-11'147'0,"2"2"27"0,3 1 16 0,12 8 27 0,0 0 14 16,0 0-51-16,0 0-35 0,0 0-26 0,-2-3-26 15,4 3-27-15,3 2-18 0,7 4-28 0,2 5-13 16,6 2-10-16,2 6-6 0,7 5 7 15,3 4-1-15,5 6 0 0,-4 3 3 0,0 6 0 16,1 8 0-16,-3-1-2 0,-3 2 4 16,-3 3 5-16,-5-1 3 0,-2 2 1 0,-9-1-1 15,-2 2 1-15,-6 2 2 0,-2-3 7 0,-4-3 1 16,-3 2-8-16,-1-1 2 0,-3-1 1 0,-2-2 1 16,-3-2 0-16,2-2-2 0,-2-3-3 0,-1-1-4 15,0-3 3-15,0-2-3 0,2-5 0 0,-1-4-4 16,3-4 1-16,-1-2-3 0,4-5-2 15,1-4-1-15,10-14-5 0,0 0-2 0,0 0-3 16,0 0-1-16,-10 7-2 0,4-10-11 0,-1-5-18 16,1-8-53-16,-1-6-37 0,-1-5-48 0,2-6-83 15</inkml:trace>
  <inkml:trace contextRef="#ctx0" brushRef="#br0" timeOffset="8500.2">5308 15460 504 0,'-24'0'173'0,"2"0"19"0,4 3 21 0,4 0 26 16,14-3 24-16,-7 4-73 0,7-4-30 0,0 0-10 15,-4 5-2-15,8-4-9 0,-1 1-15 0,4-2-19 16,2 2-23-16,-1 0-16 0,3-1-12 0,3-1-11 15,3 0-14-15,2-6-7 0,3 2-7 0,3-5-6 16,0-1-11-16,5 0-20 0,1-3-43 0,1-3-39 16,2-1-54-16,-2 2-68 0,-2 1-67 0</inkml:trace>
  <inkml:trace contextRef="#ctx0" brushRef="#br0" timeOffset="8651.2">5268 15674 530 0,'-13'7'202'0,"13"-7"40"0,0 0 45 16,0 0 34-16,0 0 21 0,0 0-35 0,-2 4-38 16,3-2-44-16,4 0-43 0,7-2-39 0,6-3-43 15,4 0-35-15,5-3-24 0,5-2-34 0,6 0-62 16,3-6-72-16,0 1-89 0,4-3-132 16</inkml:trace>
  <inkml:trace contextRef="#ctx0" brushRef="#br0" timeOffset="9417.67">6149 15068 431 0,'0'0'52'0,"-4"0"14"0,5 5 26 15,2 5 23-15,3 3 11 0,5 4-10 16,1 5 4-16,2 5 14 0,4 3-6 0,1 4-12 16,2 1-24-16,-7-3-25 0,-1-1-10 0,0-3-9 15,-1 0-25-15,-2-1-13 0,-3-2-3 0,0-1 0 16,-1-3 3-16,-3-3 4 0,0-3 3 16,-3-15 0-16,0 0 2 0,0 0 1 0,0 0 9 0,0 0 3 15,0 0 1-15,0 0 2 0,0 0 0 16,0 0 5-16,0 0 0 0,-1 4-2 0,-2-4-7 15,-3-8-13-15,-2-7-2 0,0-8-11 0,-3-4-6 16,1-4-6-16,0-3 1 0,2-1 9 0,1-1 1 16,6 7 4-16,2 1-3 0,3 6 7 0,5 3 0 15,3 5 1-15,5 3-3 0,1 1-10 0,4 3 0 16,0 2 11-16,0 0 7 0,-1-1 4 0,2 1 9 16,1 2 6-16,-2 3 2 0,0 1 6 0,-4 1-1 15,-3 2-5-15,-3 0-4 0,-2 1-8 0,-2 3-7 16,-4-1-9-16,-2 4-7 0,-1 1-7 15,-3-2-7-15,-2 4-11 0,1 2-7 16,-2 3 2-16,-1 2-19 0,0 2-14 0,-3 0-8 16,3 0-15-16,0 0-1 0,-2-5 5 0,2 0 3 15,-1-4 3-15,7-14 22 0,0 0 19 0,-4 4 21 16,1-4 19-16,0-7 19 0,4-4 27 0,1-5 18 16,-1-4 9-16,4-7 8 0,1-1-1 0,3-5-8 15,2-4-2-15,3 6-10 0,0-2-15 0,4 3-16 16,-2 2-8-16,3 3-9 0,-1 4 0 0,0 3-2 15,-3 7 1-15,0 5-3 0,-2 4-8 0,-2 3 0 16,0 3-3-16,0 4-4 0,-2 2 1 16,0 3-3-16,-1 1-4 0,-1 4-9 0,0 0-7 0,0 0-4 15,-3 3-14-15,0-2-23 0,-3 3-15 16,-2 0-20-16,1-1-34 0,-2-2-40 0,0-2-45 16,1-2-52-16,-1-1-42 0</inkml:trace>
  <inkml:trace contextRef="#ctx0" brushRef="#br0" timeOffset="9750.78">7383 14871 673 0,'0'0'160'0,"0"0"20"16,0 0 15-16,0 0 10 0,0 0 2 16,3-4-39-16,-6 4-38 0,-6 4-45 0,-4 6-34 15,-4 2-18-15,0 3-16 0,-1 1-12 0,-1 4 1 16,-2 3-3-16,-3 1-2 0,6-3-2 0,1 1-5 15,1-1-11-15,3 0-11 0,2-2-15 0,2-1-22 16,0-2-22-16,4-3-19 0,5-13-8 0,0 0 3 16,2 9 15-16,4-5 29 0,1-3 21 0,3-4 47 15,4-3 37-15,3-7 41 0,6-3 34 0,-2-2 29 16,8-2 12-16,-4-1 7 0,-2 2 10 0,-4 3-15 16,2 1-2-16,-3 1-18 0,-6 5-24 15,-12 9-27-15,12-5-17 0,-2 5-27 0,-1 4-13 0,-1 3-13 16,3 1-8-16,1 1-7 0,-1 2-1 15,1 1 1-15,1 2-4 0,5-1-8 0,-2 1-12 16,0-3-14-16,-2-1-24 0,-2-2-19 16,-4-1-23-16,-8-7-31 0,0 0-32 0,0 0-25 15,0 0-36-15,0 0-38 0,8 2-39 0</inkml:trace>
  <inkml:trace contextRef="#ctx0" brushRef="#br0" timeOffset="9933.36">7732 14738 541 0,'0'0'175'16,"4"-10"22"-16,-1 4 37 0,2 6 30 0,3 4 33 16,-2 3-43-16,4 3-18 0,1 1-32 15,0 3-23-15,4-2-20 0,1 1-37 0,-4 0-28 16,2-1-33-16,-1 0-32 0,5 0-18 0,-1 0-10 16,2 0-9-16,1-1-15 0,0 0-22 0,-1-2-29 15,1 1-34-15,-3-2-35 0,-1-2-56 0,-1-1-63 16,-2-3-65-16</inkml:trace>
  <inkml:trace contextRef="#ctx0" brushRef="#br0" timeOffset="10135.45">8098 14676 564 0,'-6'-13'186'0,"-1"4"18"0,7 9 18 0,-9-4 15 16,3 3 15-16,1 4-75 0,1 1-44 15,-1 4-33-15,-3 1-19 0,0 1-17 0,-2 5-19 16,-3 2-11-16,0 4-6 0,-2 1-11 0,-2 1-1 15,-1 2-5-15,-1 1 2 0,-2 3 1 0,2 0-1 16,0 2-13-16,-1-4-22 0,3-1-13 0,0-1-26 16,0-2-27-16,2-1-39 0,2-2-44 0,-1-2-44 15,2-4-51-15</inkml:trace>
  <inkml:trace contextRef="#ctx0" brushRef="#br0" timeOffset="11667.54">9978 14030 457 0,'0'0'79'0,"0"0"12"0,0 0 5 15,0 0 6-15,0 0 0 0,0 0-24 0,0 0-25 16,0-4-16-16,1 2-7 0,5 3-9 0,1 5-4 15,4 2-3-15,3 4 3 0,-2 1-3 0,3 3 2 16,0 2 18-16,0 3 16 0,-7-1 8 0,1 0 7 16,-1 0-2-16,-4-1-1 0,0-2 1 0,-1-2-3 15,-2-2-14-15,0-2-24 0,-1-1-10 16,0-10-8-16,0 8 0 0,-3-3 0 16,3-5 3-16,-4 5 3 0,1 0-3 0,-2 1 3 15,-1-2 0-15,-1 0-3 0,0-1-4 0,1 1-7 16,6-4-5-16,0 0-1 0,0 0-1 0,-6-4-4 15,1-3-2-15,1-4-3 0,4-6 1 0,-3-5 5 16,3-7-10-16,3-5 0 0,2-3 0 0,6-3 1 16,-1-1 1-16,2 5 6 0,0 1 3 15,4 6 4-15,-3 1 9 0,2 8 0 0,1 6 2 0,0 6 1 16,0 4 0-16,-1 6-1 0,-1 3-4 16,2 2 2-16,-2 2 4 0,-1 3 4 0,-1 0-3 15,-1 2 2-15,-3 0 3 0,0 1-1 0,-3-2 2 16,-3 1 0-16,-2 1 3 0,-3 1 1 0,0-1 2 15,0-1-1-15,-1-1 1 0,-2-1 2 0,1-1-8 16,-1 0-4-16,1-1-5 0,0-2-2 0,-1-2-5 16,1-2-3-16,-1-1-4 0,6-3-5 0,0 0 5 15,0 0 0-15,0 0 3 0,0 0-4 16,-5-3-11-16,3-3-16 0,-2-2-5 0,2-3-13 16,1-3-24-16,3-5-47 0,2-5-55 0</inkml:trace>
  <inkml:trace contextRef="#ctx0" brushRef="#br0" timeOffset="11833.51">10635 13853 511 0,'10'3'109'0,"-4"1"14"0,-2-2 7 0,-4-2 6 15,0 0-2-15,0 0-35 0,0 0-26 0,1 5-31 16,-1-5-35-16,0 0-32 0,0 0-26 0,0 0-30 15,0 0-25-15,0 0-24 0,0 0-24 0</inkml:trace>
  <inkml:trace contextRef="#ctx0" brushRef="#br0" timeOffset="12201.2">10720 13807 361 0,'0'0'83'16,"0"0"8"-16,0 0-2 0,0 0 2 0,0 0 2 15,0 0-25-15,0 0-27 0,0 0-13 0,0 0-12 16,8-4-6-16,-7 6 4 0,-4 2 0 0,2 3-4 15,-1 0 0-15,-1 2 1 0,0 2-4 0,1-1-1 16,0 0-2-16,2-10-2 0,0 0-2 0,0 0 2 16,0 0 3-16,0 0 0 0,0 0 8 15,0 0 11-15,0 0 16 0,0 0 19 0,0 0 15 16,0 0 16-16,0 0 18 0,-1 5 15 16,3-5 11-16,-1 0 7 0,1-4 1 0,-2 4-4 0,2-3-3 15,-3-3-11-15,0 1-12 0,1 5-20 0,-2-6-20 16,2 6-20-16,0 0-16 0,-3-5-22 15,-1 2-14-15,-4 6-17 0,-3 2-14 0,-2 4-3 16,-4 2-6-16,-1 7 1 0,-2 1-1 0,0 4 2 16,3 4 2-16,-2-1 8 0,0 2 6 0,4-2 3 15,3 0 8-15,1-2 1 0,6-3 0 0,3-3 0 16,3-3-5-16,4-3-1 0,1-4 0 0,1-1-5 16,2-1 0-16,1-3 4 0,3 0 3 0,0-2 3 15,3-2 8-15,1-2 2 0,2-1-14 0,-1-3-27 16,4-3-50-16,2-1-66 0,-1-5-67 0</inkml:trace>
  <inkml:trace contextRef="#ctx0" brushRef="#br0" timeOffset="12452.68">10899 13296 452 0,'-17'-5'174'0,"3"0"14"16,1 4 10-16,13 1 11 0,0 0 8 0,-10 2-79 15,1 5-46-15,5 3-32 0,-1 4-21 0,1 7-16 16,1 6-12-16,0 10-11 0,1 12-4 0,1 8 3 16,1 7 3-16,1 3 3 0,0 2 2 0,2 1 14 15,6 3 6-15,-2-2 12 0,5-1 8 0,2-7 5 16,0-6 1-16,3-6 3 0,2-5-2 16,2-4-10-16,4-3-6 0,-1-4-11 0,-3-4-12 15,1-4-12-15,-1-7-5 0,-3-4 1 0,0-4-9 16,-2-4-25-16,1-4-40 0,-1-5-49 0,3-6-63 15</inkml:trace>
  <inkml:trace contextRef="#ctx0" brushRef="#br0" timeOffset="12942.66">11266 13922 173 0,'-1'9'62'0,"1"0"7"16,-1 0 15-16,0 1 9 0,1-10 18 0,0 0 7 16,0 0-7-16,0 0 3 0,0 0 11 0,0 0 11 15,0 0 1-15,0 0 9 0,0 0-3 0,0 0-2 16,0 0-2-16,0 0-2 0,0 0-3 15,0 0-1-15,0 0 0 0,0 0-4 0,3 2 2 16,-2-2-2-16,2-1-1 0,0-6-10 0,1-4-16 16,0-6-17-16,0-4-17 0,1-6-15 0,0-5-16 15,-2-10-19-15,0-2-20 0,1-3-5 0,-2-5-3 16,0 2-2-16,0 0-8 0,-1 3-2 0,0 5-4 16,-1 5-2-16,-1 5 1 0,2 9-5 0,-2 6 1 15,1 17 1-15,0 0 9 0,-3-11-2 0,3 11 2 16,-4-4-2-16,4 4-1 0,-4-3-9 0,0 5-8 15,-1 2-11-15,-2 7-7 0,0 3 1 16,-1 4 1-16,-1 5 1 0,-2 7 2 16,4 5 11-16,0 4 10 0,1 4 8 0,-1 2 11 15,4 1 0-15,1-2 0 0,3-2 4 0,3-1 3 16,2-4 0-16,2-6 1 0,1-6-2 0,4-5-9 16,-1-4 3-16,2-2 1 0,2-2-4 0,3-3-8 15,0-5-8-15,2-2-32 0,3-4-48 0,1-1-40 16,2-5-72-16</inkml:trace>
  <inkml:trace contextRef="#ctx0" brushRef="#br0" timeOffset="13269.1">11536 13646 514 0,'-14'0'86'0,"3"-1"26"16,11 1 34-16,0 0 36 0,0 0 29 0,0 0 0 16,0 0 13-16,0 0 21 0,-3 1 7 0,3 1-9 15,5 1-29-15,3-2-33 0,0-1-21 16,4 2-19-16,0-2-33 0,4 0-23 0,1-1-20 16,5-1-12-16,-3-1 4 0,1-3-1 0,3-2-5 15,1 1-11-15,1-3-2 0,-2 1-10 0,3-1-4 16,-3 1-5-16,-4 1-8 0,-2 0-3 15,-3 0-2-15,-14 8 0 0,11-7-5 0,-11 7-1 0,0 0-5 16,0 0-8-16,0 0-8 0,7-5-18 16,-7 5-17-16,0 0-31 0,0 0-31 0,0 0-31 15,4-6-36-15,-2 1-34 0,0 1-71 0,-3-7-116 16</inkml:trace>
  <inkml:trace contextRef="#ctx0" brushRef="#br0" timeOffset="13518.54">12075 13370 497 0,'-4'-8'232'0,"-2"0"27"0,6 8 19 0,0 0 15 0,0 0 5 16,0 0-95-16,0 0-56 0,-3-3-52 16,4 3-33-16,0 5-27 0,1 3-16 15,1 1-14-15,-1 5-3 0,-1 0-5 0,1 3 1 16,-1 1 5-16,0 4 1 0,1-2 1 0,0 5-2 15,1-2-3-15,-2 0 0 0,2 0 0 0,0-3 0 16,-1 1-3-16,2-3-11 0,0-1-13 0,2-3-16 16,-1-3-6-16,1-4-12 0,0-2-3 0,0-2 2 15,-1-4 4-15,0 1 9 0,-5 0-1 0,6-5-1 16,2-1-41-16,0-6-56 0,2-5-81 16</inkml:trace>
  <inkml:trace contextRef="#ctx0" brushRef="#br0" timeOffset="13683.9">12205 13136 558 0,'-14'0'154'0,"-1"0"27"15,4 0 22-15,2 0 22 0,9 0 13 0,0 0-53 16,0 0-40-16,0 0-25 0,0 0-28 0,0 0-28 16,0 0-25-16,-6 0-39 0,6 0-27 0,0 0-48 15,-5-4-46-15,3-1-63 0,0-1-65 16</inkml:trace>
  <inkml:trace contextRef="#ctx0" brushRef="#br0" timeOffset="14017.74">12125 12844 737 0,'0'0'167'0,"0"0"14"0,0 0 40 15,0 0 34-15,-2 2 15 0,2-1-31 0,3 3-20 16,5-2-29-16,5 2-26 0,5 0-12 0,3 2-37 15,0-1-34-15,3 3-18 0,1 2-19 0,-3 0-20 16,1 3-16-16,2 4-5 0,1 4-6 0,-2 4-2 16,3 4-2-16,0 4 0 0,-1 6-2 0,2 2-5 15,-4 3 0-15,-1 1-3 0,-6-1 0 16,-3-1 3-16,-6 3 1 0,-2 0-1 0,-5 0 3 16,-5 2 4-16,0-3 0 0,-6 0 4 0,-2 2 1 15,-1 0 1-15,-4 2 2 0,-2-1 2 0,-2-2 0 16,2-3 0-16,1-5 2 0,0-4-6 0,1-3-12 15,1-3-18-15,2-3-13 0,2-5-7 16,2-4-12-16,3-3-10 0,1-5-10 0,6-8-5 16,0 0 3-16,0 0 6 0,0 0-3 0,-7 6-10 15,0-4-11-15,0-2-33 0,0-1-58 0</inkml:trace>
  <inkml:trace contextRef="#ctx0" brushRef="#br0" timeOffset="14667.92">8786 14513 360 0,'-2'-8'69'0,"1"-1"16"16,-1 1 15-16,2 8 19 0,0-7 3 0,0-1-13 16,0-1-5-16,-2 2-6 0,0-2 1 0,0-1-8 15,1-2-8-15,-2 0-4 0,0 2 7 0,1 2-1 16,0 0-1-16,2 8-1 0,0 0-5 0,0 0-5 16,0 0-7-16,0 0-17 0,0 0-9 0,0 0-15 15,0 0-12-15,0 0-13 0,0 0-12 16,0 1-3-16,0 7 1 0,4 8-1 0,2 6 0 15,0 7 6-15,1 7 2 0,2 4 5 16,1 5 21-16,2 4 5 0,1 4 1 0,-2-5-1 16,0 0 0-16,0-4 1 0,-3 0 1 0,0-2-7 15,-2-1-20-15,0-1-12 0,-1-5-17 0,-3-2-19 16,1-4-26-16,-2-4-41 0,1-3-37 0,-2-6-29 16,0-16-21-16,0 0-5 0,0 0 15 0</inkml:trace>
  <inkml:trace contextRef="#ctx0" brushRef="#br0" timeOffset="14936.59">8757 14469 604 0,'-6'-21'135'0,"1"5"20"0,5 16 18 0,0 0 11 16,0 0 15-16,0 0-22 0,0 0-24 0,1-11-30 16,1 8-17-16,2 0-13 0,2 2-16 0,3-1-8 15,2 1-17-15,0 1-13 0,5 0-10 0,0-1-2 16,4 1-11-16,-1 1-9 0,-2-1 0 15,1 2-7-15,-3 3 0 0,-2 0-5 0,-3 1-6 0,-1 3-2 16,-4 1 1-16,-3 4-1 0,-2 2 2 16,-4 2 2-16,0-1 1 0,0 3 1 15,-2-1 1-15,1 1-1 0,-2-1-9 0,0 1-12 16,-1-2-9-16,0-5-10 0,-1-1-6 0,1-4-15 16,-1 0-13-16,1-2-16 0,8-6-10 0,-8 1-14 15,-1-2-31-15,-1-4-27 0,1-4-32 0</inkml:trace>
  <inkml:trace contextRef="#ctx0" brushRef="#br0" timeOffset="15167.88">8982 14105 691 0,'-9'-4'182'0,"9"4"32"0,0 0 22 0,0 0 23 0,0 0 22 16,0 0-46-16,0 0-41 0,0 0-33 15,-3-1-27-15,5-1-31 0,-1 0-25 0,6 1-23 16,3 0-24-16,1 1-15 0,3-2-12 0,2 1-7 16,3-3-1-16,2 2 0 0,-4-3-7 0,1 0-16 15,0-1-28-15,0-1-26 0,-2 2-28 16,-2-1-28-16,-1 1-33 0,-2 0-36 0,-11 5-32 16,0 0-29-16,0 0-36 0</inkml:trace>
  <inkml:trace contextRef="#ctx0" brushRef="#br0" timeOffset="15436.21">8990 14077 377 0,'0'0'152'0,"-10"1"17"0,10-1 19 15,-10 4 17-15,4-1 10 0,4 1-37 0,2 1-34 16,0 2-39-16,3 1-29 0,0 2-15 0,4 4-20 16,3 6-5-16,2 3-2 0,3 4 2 0,2 4-3 15,1 4 6-15,-2 4-2 0,2 3 0 0,-2 4 1 16,4 4-10-16,-4 3-2 0,-1 1-5 0,-3 2 13 15,1-3-4-15,-4 0 2 0,0-3 1 0,-3-1-3 16,2-6-4-16,-3-4-4 0,-2-3-7 0,2-9-13 16,-3-6-1-16,0-7-1 0,-2-14 1 15,0 0 2-15,0 0 6 0,0 0 4 0,0 0 2 16,0 0 11-16,0 0 6 0,5 8 4 0,-2-4 3 16,1-2 5-16,0-4-5 0,0-2-2 15,-1-3-13-15,3-3-21 0,-1-4-24 0,0-3-80 16,2-6-87-16,0-4-117 0</inkml:trace>
  <inkml:trace contextRef="#ctx0" brushRef="#br0" timeOffset="15635.04">9304 14365 865 0,'0'0'130'0,"0"0"21"0,-8 0 18 0,2 1 9 15,-1 2 6-15,2 1-36 0,4 1-32 0,-1 0-28 16,1 2-19-16,2 2-21 0,0-1-17 0,0 1-12 15,-1 0-6-15,2 1-6 0,1 5-5 0,-1 1 1 16,2 2-1-16,-1 2-2 0,1 0-5 0,1-2-6 16,-1 0-23-16,0 0-30 0,0-3-35 0,1 0-44 15,-2-5-42-15,-3-10-43 0,0 0-42 0</inkml:trace>
  <inkml:trace contextRef="#ctx0" brushRef="#br0" timeOffset="15800.14">9300 14248 907 0,'-11'-4'222'0,"11"4"24"0,-11-3 16 0,11 3 7 16,-9-4 2-16,9 4-104 0,0 0-66 0,0 0-46 16,-7-6-77-16,4-1-60 0,0-2-79 0,-1-2-78 15</inkml:trace>
  <inkml:trace contextRef="#ctx0" brushRef="#br0" timeOffset="16151.57">9270 14024 317 0,'0'-8'125'0,"-1"1"32"0,1 7 28 0,0-5 26 16,2 1 16-16,3-2-19 0,3 1-21 0,3 0-20 15,7-2-21-15,4 3-27 0,1-1-20 0,0 0-19 16,1 1-9-16,-3-1-13 0,0 1-3 0,-5 1 0 15,-2 1 2-15,-2 0-2 0,-12 2-4 0,0 0-8 16,0 0-4-16,0 0-8 0,0 0-9 0,6 3-9 16,-2 2-7-16,0 2-6 0,-1 2-4 15,0 5-2-15,2 3-1 0,-1 3 0 0,3 5 3 16,-1 4 1-16,3 1 0 0,0 0 2 16,0 0-1-16,3 2 8 0,-2-1 1 0,-1 0 3 0,1-2-2 15,-1-3 2-15,-2-3-3 0,0-3 0 16,-2-2 1-16,-1-3-7 0,0 0-1 0,-2-3-3 15,-2-2 2-15,1-3-6 0,-2-2 1 0,1-5-8 16,-4 5-6-16,-1 0-3 0,0 1-1 0,-3 0 4 16,1 3-2-16,-3-1 5 0,-3 2-2 0,1 2 1 15,-3-1-16-15,-1 0-22 0,0 0-36 0,0-1-47 16,-2-3-49-16,5 0-65 0,-1-2-67 0</inkml:trace>
  <inkml:trace contextRef="#ctx0" brushRef="#br0" timeOffset="16401.59">9825 14219 1274 0,'-11'3'186'0,"-4"0"22"16,2 0 30-16,13-3 19 0,0 0 13 0,0 0-63 15,0 0-33-15,0 0-29 0,0 0-31 0,0 0-20 16,0 0-26-16,-6 3-20 0,-1-1-14 0,13-2-13 15,1 0-4-15,1-2-8 0,4-1-5 0,2-2-3 16,1 0-2-16,5-2-3 0,2 0-6 0,-1-3-14 16,0 1-24-16,0-1-22 0,-2-2-36 0,2-1-49 15,-1 0-42-15,-5 0-42 0,-2-2-56 16,-2 2-50-16,-6-1-19 0</inkml:trace>
  <inkml:trace contextRef="#ctx0" brushRef="#br0" timeOffset="16568.57">9861 13985 583 0,'-7'0'158'16,"7"0"16"-16,-7 0 16 0,2 3 11 0,1 2 7 16,0 2-38-16,3 1-34 0,1 3-27 0,2 1-20 15,2 2-10-15,-1 3-7 0,1-1-10 0,-1-1-4 16,2 4-7-16,0 0-4 0,1-2-13 16,1 1-9-16,-2-2-5 0,-1 0-17 0,1 1-2 15,1 1 3-15,-2-1-11 0,0 2-31 16,-2-2-39-16,-1 1-40 0,0 0-61 0,-1 0-70 15</inkml:trace>
  <inkml:trace contextRef="#ctx0" brushRef="#br0" timeOffset="17435.75">6475 16108 356 0,'-6'0'17'0,"3"4"4"15,0 5 18-15,0 5 26 0,0 4 26 0,2 4 25 16,0 6-3-16,3 5 7 0,0 5 14 0,0 0 8 15,1 2-16-15,-1-1-23 0,-1 0-21 0,1 0-13 16,0-4-9-16,2-3-14 0,-1-3-13 16,-2-6-12-16,2-4-2 0,-1-4-4 0,1-3-5 0,-3-12-11 15,4 9 0-15,-4-9 1 0,4 6 0 16,0-5 1-16,2-1 0 0,-1-1 1 0,2-3 5 16,0-1 7-16,1-1 4 0,-2-1 8 0,3-3 1 15,-2-2 0-15,2-3-22 0,0-8-33 0,2-5-77 16,0-7-81-16</inkml:trace>
  <inkml:trace contextRef="#ctx0" brushRef="#br0" timeOffset="17617.62">6489 16070 620 0,'-16'-2'236'0,"4"0"27"0,0 0 36 16,1-1 28-16,3 0 25 0,8 3-57 15,0 0-48-15,-6-3-42 0,6 3-36 0,0 0-20 0,-5-5-33 16,5 5-27-16,-1-5-27 0,1 1-30 15,0-2-25-15,2 1-22 0,2 1-29 0,1-1-37 16,1 1-40-16,2-1-50 0,0 2-58 0,1 0-77 16,-2 2-80-16</inkml:trace>
  <inkml:trace contextRef="#ctx0" brushRef="#br0" timeOffset="17908.28">6686 16247 398 0,'-11'-2'188'0,"0"1"26"0,11 1 18 0,0 0 16 16,0 0 21-16,0 0-55 0,0 0-37 0,0 0-26 16,0 0-17-16,0 0-15 0,0 0-6 0,0 0-1 15,0 0-2-15,0 0-1 0,0 0 3 0,0 0 3 16,0 0-2-16,-2-1 3 0,2-3-10 0,2 1-9 15,3 3-12-15,0-1-13 0,2-1-11 0,-2-1-13 16,6 1-11-16,0 1-10 0,1-3-3 16,-5-1-7-16,2 0-13 0,2-1-19 0,-2 0-25 15,4 1-35-15,-2-2-35 0,3 1-42 0,-4 1-43 16,-1-1-52-16,-1 1-55 0,-8 5-61 0,0 0-64 16</inkml:trace>
  <inkml:trace contextRef="#ctx0" brushRef="#br0" timeOffset="18067.39">6718 16321 411 0,'-13'14'141'0,"2"-3"33"16,2 0 37-16,9-11 35 0,0 0 31 0,0 0-9 16,0 0-15-16,0 0-10 0,0 0-14 0,0 0-11 15,0 0-14-15,-1 6-16 0,3-3-19 16,1-3-20-16,4-6-16 0,2 0-17 0,2 1-22 16,1-3-20-16,3-2-23 0,3 0-23 0,0-4-22 15,-1 3-33-15,-1-2-47 0,1 1-54 0,-1-2-66 16,2 1-93-16,3-3-139 0</inkml:trace>
  <inkml:trace contextRef="#ctx0" brushRef="#br0" timeOffset="20919.14">7274 15881 84 0,'0'0'18'0,"0"0"7"0,0 0 9 16,0 0 10-16,0 0 14 0,0 0 10 0,0 0 9 15,0 0 9-15,0 0 10 0,0 0 12 0,0-5 6 16,1 0 6-16,0 0 2 0,0 0 7 0,2 0 12 16,0 0 6-16,4 1 5 0,1-1-7 15,-8 5 2-15,7-3 3 0,-7 3 3 0,6-2 0 16,-6 2-10-16,5-4-9 0,-1 0-4 0,-4 4 2 16,0 0-6-16,3-5-10 0,-1-1-9 0,-1 1-13 15,1-2-15-15,0-2-13 0,-1 1-16 0,-1-1-15 16,1 0-11-16,0 2-7 0,0 0-11 0,-1 7-2 15,0 0-1-15,0 0 0 0,0 0 3 0,0 0 1 16,0 0 4-16,0 0 3 0,0 0 7 0,0 0 6 16,0 0 4-16,0 0 0 0,0 0 3 0,0 0-2 15,0 0 0-15,0 0-7 0,0 0-7 16,0 0-3-16,0 0-6 0,0 0-3 0,1-7-4 16,-1 7-1-16,0 0-4 0,0 0 2 0,0 0 1 15,0 0-3-15,0 0 0 0,0 0 2 0,0 0-4 16,0 0-9-16,0 0-8 0,0 0-19 15,0 0-24-15,2-1-27 0,0 2-24 0,-1 3-26 16,0 4 2-16,-1 4 2 0,1 2 9 0,1 5 19 16,1 3 21-16,1 2 28 0,0 3 23 0,0-4 25 15,-1 2 2-15,1 0 9 0,0-1 1 0,0 0-1 16,-1-2 2-16,0-3-1 0,0-1 1 0,0 0 3 16,-2-1-1-16,1 0-2 0,1-2 0 0,-2 0-4 15,0-4-3-15,1 0-6 0,-1-2-4 0,-1-9-7 16,0 0-3-16,0 0-1 0,0 0-1 15,0 0-2-15,0 0-1 0,0 0 3 0,0 0-1 16,0 0 1-16,0 0 0 0,0 0 1 0,-3 6 0 16,1-3 2-16,-1-2 1 0,-1-1 3 0,-3-1 4 15,-1 0 4-15,-3 0 3 0,-1 1 1 0,-3 2 0 16,-1-2 4-16,0 6 3 0,1-1 0 16,-2 4-1-16,0 0 0 0,1 1 0 0,0 1 2 15,5-2 5-15,2 0 5 0,2-2 8 0,7-7 5 16,0 0 19-16,0 0 8 0,0 0 10 0,0 0 10 15,-2 7 11-15,2-7 12 0,2 5 8 0,1 1 8 16,4-6-4-16,-1-1-1 0,4-2-4 0,3-1-6 16,1 1-12-16,6-4-16 0,3 0-15 0,-2 0-12 15,1-3-11-15,2 0-12 0,0 1-24 0,2-1-40 16,1-1-40-16,-1-2-43 0,0-1-68 16,-2 0-83-16,-4-1-114 0</inkml:trace>
  <inkml:trace contextRef="#ctx0" brushRef="#br0" timeOffset="22284.08">6158 14357 269 0,'1'-7'82'0,"-1"7"13"15,0 0 14-15,0 0 15 0,0 0 15 0,0 0-17 16,0 0-13-16,0 0-2 0,0 0-4 0,0 0-2 16,0 0-4-16,0 0-6 0,0 0-2 0,0 0-1 15,0 0-5-15,0 0-5 0,0 0-5 0,0 0-3 16,0 0-8-16,0 0-7 0,0 0-12 0,0 0-10 16,0 0-4-16,0 0-10 0,0 0-6 0,0 0-6 15,0 0-4-15,0 0-3 0,0 0 1 0,0 0-1 16,0 0 0-16,0 0 2 0,0 0-1 0,0 0-2 15,0 0-1-15,0 0 2 0,1-8-2 16,-1 8-3-16,0 0-3 0,0 0-6 0,0 0-7 0,0 0-5 16,0 0-11-16,0 0-15 15,0 0-13-15,0 0-10 0,0 0-18 0,0 0-19 16,0 0-14-16,0 0-21 0,0 0-14 0,0 0-12 16,0 0-13-16,0 0-18 0</inkml:trace>
  <inkml:trace contextRef="#ctx0" brushRef="#br0" timeOffset="23385.02">6330 14777 595 0,'5'2'186'0,"-5"-2"35"0,7 1 31 16,-7-1 29-16,5-1 26 0,-5 1-26 15,3-3-32-15,-1-4-34 0,1-1-31 16,0-2-30-16,0-2-22 0,0-3-26 0,0-1-21 16,0-1-26-16,1-7-16 0,2-6-14 0,-1-4-7 15,3-3-4-15,-3-6-12 0,0-3-8 0,-2-4-2 16,0-2-3-16,-3-3-6 0,-1-1 0 0,-2 3 2 16,1 5-2-16,-1 5 8 0,-3 5 5 0,0 5 1 15,1 8 2-15,0 3 5 0,0 7 2 0,5 15-1 16,0 0 1-16,-4-10-5 0,4 10-3 15,0 0-4-15,0 0 0 0,0 0-4 0,0 0-7 16,-6-3-5-16,-1 6-15 0,1 1-11 0,-4 4-4 16,2 3-4-16,-5 5 1 0,-2 6-3 0,-1 2 3 15,0 5 5-15,-1 5 10 0,3-1 9 0,0 3 2 16,3 1 2-16,4 0-3 0,1 1 3 0,7 0 5 16,7-1-1-16,3-1 2 0,5 0 7 0,3-1 20 15,6-2 16-15,0-2 18 0,1-1 11 0,-1-4 8 16,1-2 11-16,-2-4 9 0,-1-5 9 15,0-2 0-15,0-6-6 0,1-3-11 0,1-1-12 16,-2-1-10-16,-1-3-5 0,-1 1-11 16,-1-3-13-16,-1 0-25 0,1-3-39 0,-2-4-57 15,-3-4-56-15,-3-6-80 0,0-3-100 0,-2-3-119 16</inkml:trace>
  <inkml:trace contextRef="#ctx0" brushRef="#br1" timeOffset="30418.73">6503 15750 238 0,'0'0'59'0,"-5"-5"11"0,-2-1 10 15,7 6 12-15,-6-3 10 0,6 3-18 0,0 0-11 16,-6-3 6-16,-1 1 1 0,1 2 2 16,0-2-7-16,-3 2 0 0,2-1 0 0,-3 0 4 15,1 0-1-15,-3 0-3 0,0 0-3 0,0 1-9 16,3-1 1-16,-1 0-9 0,-2 1-4 0,1 1-10 16,1 0-7-16,0 0-8 0,0 1-9 0,2 0-3 15,1 0-4-15,0 1-5 0,-3 2-3 16,0 2 2-16,-1-1 6 0,-3 1 4 0,1 1 0 15,-1 0-1-15,3-1 0 0,0 1 2 0,-1 0-1 16,2 0-3-16,-1-1-6 0,5 0-3 0,-3 1 0 16,5-1-4-16,-3 3 2 0,0 1 5 0,0 5 10 15,-4 3 1-15,-1 0 1 0,2 1-1 0,1-1-4 16,-3 1 7-16,5 1-4 0,0 1-5 0,1-1-13 16,1 0 2-16,0-2-2 0,4-2-1 0,-2 2 4 15,0-1-5-15,1 2 3 0,0-1-1 0,-1-2 1 16,0 1-2-16,0 2 4 0,-2 2 11 0,3 1 1 15,1 1 2-15,-3 0 1 16,3 2-1-16,-4 0-1 0,0-2 1 0,0-1 0 16,0 0-11-16,0-4-3 0,1-3-1 0,5 0-4 15,-2-3 3-15,2 1 2 0,1-1-2 0,1 0-2 16,6 0 3-16,-3 1 2 0,1 1 3 0,1 2 1 16,1 0-1-16,-3-1 0 0,0 2 2 0,2-1-1 15,-1-1-2-15,2 0-2 0,-2-1-2 0,1 0 1 16,0 0 1-16,1 0-2 0,1 0 3 0,1 0-2 15,-2 0-2-15,1-1 2 0,4 2 2 0,-2-1-1 16,1 3-1-16,2-1 1 0,-2-2-2 16,1-1 2-16,-1 0-1 0,0-2 3 0,-1 0-1 15,3-1 1-15,-3-1-2 0,1-1 2 0,0-1 1 16,-1 0-4-16,3 0 3 0,-2 0-3 0,-2-1 0 16,3 1 0-16,-1-1-1 0,0-1-1 0,0 1 1 15,-1-1-1-15,0-1 2 0,-1 0 3 0,0-1-2 16,-1 1-1-16,1-1 8 0,-1 1 3 15,1-3 4-15,-2 0 8 0,1 1 0 0,0 0 1 16,-1-2 4-16,1 2 6 0,-1-2 1 0,0 1 5 16,-1 0 0-16,0 0 2 0,-8-2 9 0,7 1 0 15,1-1 3-15,-2 0-4 0,4-1 0 16,-1 0-10-16,1-1-5 0,2 1-5 0,2-3-6 0,2-1-7 16,0-1-5-16,3 0 0 0,-1-1-7 15,0 0 1-15,0-2 1 0,-2 1-3 0,-1-1-2 0,-2 0 3 16,-2 3 5-16,-1 0 0 0,-1 1 11 15,-9 5 5-15,0 0 2 0,0 0 6 0,6-8 2 16,-2 3 2-16,3-2-6 0,-1-1 1 0,-1-3-19 16,3 0-4-16,-1-1-3 0,0-3-4 0,1-1-3 15,0-1-6-15,1-1-2 0,2-1-4 0,-2 1 9 16,1-2-2-16,5 3-2 0,-3 0 2 0,2-2 1 16,-3 2 1-16,-1 2 8 0,0 1 5 15,2 1 7-15,-2 1 8 0,-1 2 6 0,-1 2 3 16,-8 0 1-16,2-1 2 0,-1-2-3 15,3-1-7-15,-3-1-4 0,0-1-8 0,-1 0-5 16,0-3-7-16,0-1-5 0,1-4 0 0,1-2-7 16,0 1 1-16,-1 0-8 0,1-1 3 0,0 0 3 15,-2 0 9-15,1 0 7 0,-1 3 2 0,-1-1 8 16,-3 5 5-16,0-1 4 0,1 1-1 0,-8 0-2 16,1 0-8-16,-2 2 0 0,-1-1 0 0,-2 0-3 15,1-2-2-15,0-1-1 0,-1 0 2 0,-1-2-1 16,0-2-2-16,4 0-4 0,-1-2-3 0,1-2 0 15,-3-1 0-15,2-1 0 0,-3-1-3 0,2 1 1 16,-2 2 2-16,4 0 0 0,-3 3 0 0,4 3 2 16,0 2 1-16,-1 2-3 0,3 3 1 15,-1 3-4-15,2 0 0 0,-1 1-5 0,-1 0-8 16,-3 0-18-16,-1 1-22 0,-5-2-30 0,-2 2-42 16,-4-2-30-16,-6 0-57 0,-4 1-72 15,-7 1-92-15</inkml:trace>
  <inkml:trace contextRef="#ctx0" brushRef="#br1" timeOffset="31886.54">12368 12918 108 0,'-8'-5'52'16,"8"5"13"-16,0 0 9 0,0 0 14 0,-6-4 9 16,0 1-3-16,6 3-7 0,-6-2-5 0,0-2-7 15,-1 4-5-15,0 0-7 0,-1 0-6 0,-1 2 2 16,-1 0 2-16,0 0 0 0,-1 0 7 15,2 0 8-15,0-1 0 0,2 1 2 0,7-2-1 0,0 0-7 16,-10 1-7-16,3-1-5 0,7 0-12 16,0 0-9-16,-7 1-4 0,7-1-4 0,-5 1 2 15,-3 1-5-15,0 1-3 0,0 0-5 0,-2 1-2 16,-4 0-4-16,-1 2-2 0,-2 1 0 0,0 1-8 16,-1 0 0-16,0 1-3 0,3-1 2 0,-2-2 2 15,-1 0-3-15,4 0 2 0,1-1-2 0,2 0 1 16,2-2-2-16,1 0 1 0,1-1-2 0,7-2 2 15,-7 3 2-15,-2 1-4 0,2-1 1 0,1 2-1 16,0 1 1-16,-3 0 1 0,2 2 0 16,-1 3-3-16,-1 2 3 0,-4 2 2 0,0 3 13 15,-3 1 6-15,2 2 3 0,-2 3 0 16,1-1-4-16,-1-4 3 0,1 1-4 0,1-1 3 16,3-2-17-16,2-2-5 0,1-1-4 0,3-3 0 15,2 0 4-15,0 2-3 0,0 0 2 0,0 3-2 16,2 0 1-16,-2 0 2 0,0 2-1 0,-1 2 1 15,-1-2-1-15,1 4 1 0,2-3 1 0,0-1-4 16,1-1 2-16,-1 2-2 0,3 1 0 0,1 0-1 16,0 0 2-16,1 1 1 0,1 2-3 0,4 0 7 15,-1 3-2-15,2-1-1 0,0 2 4 0,3-2 1 16,-2-2-5-16,1 0-2 0,0-2 4 16,0-2-4-16,3-2 2 0,-4-1-1 0,2-1-1 0,-1 1 2 15,0-3 2-15,3-1 1 0,-2 0-3 16,1 0 1-16,2-1-2 0,-3-1 3 0,3 0 1 15,1-1 0-15,3-1 1 0,1-1 1 0,-1 0-48 16,0-1 57-16,0-1 2 0,0-1 3 16,0 1 7-16,4-3-1 0,0-1 4 0,-3-2-1 15,1-1 50-15,-1 0-52 0,1-2 8 0,-4 1 7 16,1-2 3-16,-2 0 9 0,2 0 5 0,-2-2 5 16,-3-1 4-16,0 0-8 0,0 0-4 15,-3 1-5-15,-1-1-4 0,2 0-2 0,0-2-7 0,1-3-3 16,1-4-13-16,2-1-5 0,1-2-5 0,-4 0-4 15,4-5-8-15,-1-1-6 0,2-2 1 16,-3-4 3-16,1 3 22 0,-4 2 16 0,-1-1 13 0,-5 3 3 16,1-3 3-16,0 1 0 0,-3 2-2 15,-1 1-3-15,-2 0-9 0,0 3-3 0,0-1-3 16,0 1 3-16,-2 3 4 0,0 1 4 0,-3 1-3 16,0 0-1-16,-1-2-4 0,-1 0-10 0,-1-2-7 15,1-1-10-15,-3 0-3 0,0-2-6 0,0 0 0 16,-1-1-1-16,-1-2-1 0,-1-1-12 0,-4 0-8 15,-1 3 1-15,0 2-5 16,0 3-5-16,3 0-4 0,-2 1-15 0,-1 2-28 0,-2 0-29 16,-3 4-24-16,-3 3-35 0,-2 5-43 15,-5 2-47-15,-7 3-29 0,-1 4-30 0,-5 4-27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4T04:07:10.6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C00000"/>
    </inkml:brush>
    <inkml:brush xml:id="br5">
      <inkml:brushProperty name="width" value="0.05292" units="cm"/>
      <inkml:brushProperty name="height" value="0.05292" units="cm"/>
      <inkml:brushProperty name="color" value="#00B0F0"/>
    </inkml:brush>
    <inkml:brush xml:id="br6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5573 6471 411 0,'-6'11'92'16,"-1"-1"24"-16,7-10 27 0,0 0 23 0,0 0 25 16,0 0-15-16,0 0-11 0,0 0-5 0,0 0-13 15,0 0-14-15,0 0-17 0,-2 2-20 0,1-1-15 16,5-3-11-16,-1-5 2 0,2 1 1 0,1-4 0 15,5-4 2-15,2-6-8 0,1-4 2 0,3-2 0 16,-5 2 5-16,2 0-3 0,0-4-5 0,1 0 1 16,-1-4-5-16,-1 1 0 0,-3 0-2 15,1 2-10-15,-3-1-9 0,0-2-5 0,-2-1-9 16,1-1-12-16,-1 1-8 0,1-2 0 0,-3 2-5 16,1 0 1-16,-1 3 1 0,-1 5-3 0,0 2 2 15,-1 2-2-15,-1 3 1 0,-1 3-2 0,-3 1 3 16,1 3 0-16,0 3-2 0,0 1 2 0,2 7-2 15,-3-7 4-15,3 7-3 0,0 0 0 0,0 0-4 16,-6-4-2-16,6 4-9 0,0 0-11 0,-4-2-10 16,-1 2-18-16,-1 4-9 0,-1 3-10 15,0 5-2-15,-4 6-4 0,-2 2 5 0,-2 4 9 16,1 6 9-16,0 1 16 0,-1 0 11 16,0 3 8-16,1 1 4 0,2-3 1 0,2 0 3 0,2-3-4 15,5 0-7-15,3-1-4 0,2 2-1 16,4-2 5-16,2-2-1 0,0 2 2 0,1-2 1 15,1 2 3-15,3 0 7 0,0-2 5 0,2-2 0 16,-1-2-2-16,-1-5 4 0,-1-2 1 0,1-3-1 16,0-3 0-16,-1-2 1 0,-1-2 1 0,-2-4 2 15,2-1-1-15,-1-4-12 0,0-5-20 0,-1-2-38 16,2-7-62-16,-1 1-81 0</inkml:trace>
  <inkml:trace contextRef="#ctx0" brushRef="#br0" timeOffset="1265.52">7878 5799 158 0,'2'-6'48'16,"-2"6"14"-16,0 0 13 0,0 0 14 0,0 0 16 15,0 0 1-15,0 0-3 0,0 0 6 0,0 0 4 16,0 0-4-16,0 0-2 0,0 0-3 0,0 0-4 16,0 0-9-16,0 0-1 0,-2-4-6 0,-2 2-12 15,1 0-7-15,-2 2-13 0,0 2-10 0,0-1-12 16,-2 2-7-16,-1 2-10 0,-3 2-9 0,1 2-4 16,2-2-3-16,-1 1 2 0,0 2-2 0,0 2 0 15,-3 1 1-15,1 4 1 0,1 0 0 16,-2 2 1-16,4 0 0 0,-1 1 0 0,2 1 0 0,-1 1-2 15,4-1-2-15,-1 0-2 0,3-1-2 0,3-4-11 16,2 0-15-16,-1-2-1 0,2-4 1 16,1-1 0-16,4-1 2 0,0-2 1 0,0-2 1 15,2-1 11-15,-2 0 18 0,3-1 1 0,-1-2-2 16,3 0 4-16,3-1 1 0,0-3 1 0,2 0 0 16,0 0 1-16,1-2-1 0,-3-1 0 15,2-1 6-15,-2 0 11 0,-1 0 19 0,-3-1 14 16,-2 1 15-16,-4 0 19 0,0 0 14 0,-3 0 14 15,-1-1 4-15,-1-4-7 0,-2 0-18 0,0-4-15 16,-4 0-9-16,1 1-10 0,-1-1-5 0,-2 1-2 16,-1 1-6-16,0-1-4 0,-2 1-6 0,-1 2-7 15,-2 2-22-15,-1 2-25 0,0 1-24 0,-1 1-29 16,-2 1-19-16,2-1-22 0,-3 2-27 16,1 2-37-16,-1 1-42 0,0 2-53 0</inkml:trace>
  <inkml:trace contextRef="#ctx0" brushRef="#br0" timeOffset="2578.05">10182 5748 142 0,'-10'-5'48'0,"10"5"1"15,0 0 2-15,0 0 0 0,-7-3 2 0,7 3-7 16,-4 4-10-16,-1 0-7 0,3 1 37 0,2 1 11 15,-1-1 17-15,1 1 10 0,0-6 8 16,0 0 7-16,0 0 7 0,0 0 4 0,0 0-28 16,0 0 4-16,0 0 1 0,0 0 8 0,3 2 3 15,1-1 1-15,-4-1-4 0,5 3-8 0,0-3-9 16,-1-2-10-16,3 0-9 0,-1-3-7 0,-3 1-3 16,3-2-5-16,-2 0 4 0,0 0 6 15,4-1-1-15,0-5-5 0,1 0-9 0,0-1-8 16,4-1-10-16,-2 1-3 0,1-1-11 0,0 0-5 15,-1 1-7-15,-1 3-2 0,-2 1 0 0,-8 9-3 16,0 0-1-16,0 0 0 0,0 0-4 0,0 0-2 16,0 0 1-16,0 0 1 0,6-7-1 0,-6 7 4 15,4-6 1-15,0 1-2 0,-2 0 6 0,0-1 7 16,1 3 1-16,-3 3 7 0,0 0 6 0,0 0-1 16,1-5 3-16,-1 5 1 0,0 0-3 0,0 0-7 15,0 0-6-15,0 0-5 0,0 0-6 16,0 0-7-16,0 0-10 0,0 0-8 0,0 0-13 15,0 0-7-15,0 0-13 0,0 0-16 0,0 0-24 16,-2 1-15-16,-2-1-17 0,1 6-5 16,-1 3 12-16,0 5 7 0,2 7 14 0,0 4 13 15,-1 3 25-15,-1 3 20 0,5-2 21 0,1 3 12 16,0 1 2-16,1-2 1 0,0-1-2 0,2-1 2 16,-1-4-2-16,1 0-1 0,0-3 0 0,0-1 1 15,1 0 0-15,-2-3-2 0,1-1 4 0,0-1-2 16,-1-2-2-16,-1-1 2 0,1-4 3 0,-4-9-3 15,0 0-1-15,0 0-1 0,0 0 1 0,0 0 0 16,4 7 1-16,-4-7 0 0,0 0 0 0,0 0 1 16,0 0 2-16,0 0 4 0,0 0-2 15,0 0 1-15,0 0 0 0,0 0 1 0,0 0 1 16,0 0-2-16,0 0 1 0,0 0-3 0,0 0 1 16,0 0-1-16,0 0 3 0,0 0-3 0,0 0-4 15,0 0 4-15,0 0-4 0,0 0 0 0,0 0 0 16,0 0-1-16,0 0-5 0,0 0 2 0,0 0 0 15,-3 4-3-15,0-1 1 0,3-3 1 0,-4 2-4 16,-1-2 1-16,-2 0 5 0,-1 0-2 0,-3 0 5 16,-2 1 0-16,-2 2 3 0,-4-2 0 0,2 2 4 15,-2 3 10-15,-1-2-4 0,1 2 4 16,-2-1 4-16,0 1 5 0,4-2-5 0,0 0 1 16,4 0 1-16,2-2-7 0,11-2 8 0,0 0 7 15,0 0 3-15,0 0 2 0,0 0 7 16,0 0-1-16,0 0 5 0,-2 1-3 0,2-2-10 15,6 1-12-15,0-1-7 0,2 0-8 0,3 0-9 16,2-1 1-16,4 0-4 0,4 0 1 0,5 1 3 16,-1-1 2-16,2 1 2 0,4-1 1 0,1 0 5 15,2 1-2-15,0-1-3 0,-1-1 2 0,-2 1 1 16,-3 0 0-16,-5-1-4 0,-4 2 1 0,-5 0 0 16,-4 0 3-16,-10 1 3 0,0 0 0 0,0 0 0 15,0 0 0-15,0 0 0 0,0 0-2 0,0 0 2 16,0 0-4-16,0 0-2 0,0 0-2 0,0 0-11 15,0 0-12-15,0 0-20 0,0 0-27 0,0 0-38 16,0 0-38-16,0 0-53 0,0 0-62 16,0 0-82-16</inkml:trace>
  <inkml:trace contextRef="#ctx0" brushRef="#br0" timeOffset="3941.89">12469 5637 166 0,'-7'-1'65'16,"-1"2"20"-16,8-1 12 0,0 0 15 0,0 0 6 16,0 0-17-16,-7 2 0 0,7-2-6 0,0 0-9 15,0 0-14-15,0 0-5 0,-7 0-9 0,7 0 0 16,0 0 1-16,0 0 5 0,0 0 2 0,-6 1 7 16,6-1 2-16,0 0 5 0,0 0 2 0,0 0 2 15,0 0 0-15,0 0-5 0,0 0-4 0,0 0-5 16,0 0-1-16,0 0-4 0,0 0-1 0,0 0-5 15,0 0 0-15,0 0 2 0,0 0 0 16,-3-1 1-16,5-2-1 0,1-1-6 0,-1 1-4 16,4-2-4-16,0-2-10 0,3-3-12 0,2-1-8 15,4-1-10-15,3-2-6 0,-4 3-2 0,0-1-2 16,0 1-1-16,1-1 3 0,-2 1-2 0,0 3-1 16,-2 2 1-16,-3 0-2 0,1 5 3 0,-9 1-4 15,0 0-3-15,0 0-5 0,6 0-4 0,2 2-6 16,-1 4-6-16,2 1-4 0,1 3-5 15,2 3-5-15,0 0-8 0,0 2-2 0,3 3 0 16,-2 0 2-16,-2 2-2 0,-1-2 2 16,-2 1 4-16,-4 0 5 0,-2-1 14 0,-3 0 5 15,-1 0 7-15,-4-1 2 0,-4-1 8 0,1 0 6 16,-2-2-1-16,-4 2 2 0,1 0 0 0,-3-1 6 16,1-1 5-16,-1 0 5 0,1-1 0 0,1-1-2 15,2-3 1-15,0 1-1 0,4-1 1 0,1-2-7 16,8-7-6-16,0 0-4 0,0 0 1 0,0 0-1 15,0 0 1-15,0 0-2 0,0 0 1 0,-2 5 1 16,2-2-1-16,3 0 2 0,4-3 3 0,1 0 1 16,1-1 5-16,0 0 4 0,1 0 6 0,4 0 15 15,0 1 17-15,0 0 12 0,2 0 6 0,4 1 3 16,-1 0-4-16,5 0-2 0,2 0-9 16,2-1-13-16,0-1-19 0,2 0-11 0,-1 0-8 0,3 0-7 15,-4-1 1-15,-3 1-2 16,-2 1-5-16,-2-1-8 0,-3 0-9 0,-4 1-13 15,-3 1-23-15,-11-1-26 0,0 0-38 0,0 0-43 16,0 0-57-16,0 0-66 0</inkml:trace>
  <inkml:trace contextRef="#ctx0" brushRef="#br0" timeOffset="4832.14">15309 5515 321 0,'0'0'81'0,"-10"3"29"0,10-3 29 16,0 0 28-16,-9 1 25 0,9-1 19 15,0 0-10-15,0 0-6 0,0 0-14 0,0 0-17 16,0 0-15-16,0 0-16 0,-5-3-16 0,2 1-12 16,4-2-18-16,2-1-10 0,5 0-12 0,-1-2-18 15,3-3-18-15,2-4-15 0,4-1-14 0,5 3-7 16,-1 0-8-16,3-2-19 0,1 2-7 0,0 1 0 16,-1 2-3-16,2 1-7 0,0 3-4 15,-2 3 0-15,-3 2 1 0,-1 1 13 0,-5 2 4 0,-2 1 5 16,-4 0 5-16,-8-4 10 0,0 0 5 15,0 0 0-15,3 5-7 0,-1 3 1 16,-6 1 1-16,0 3-1 0,-3-1 2 0,-5 2 3 16,0 1 5-16,0 2-1 0,-3 0 11 0,-2 3-2 15,1-1 1-15,0-4 2 0,1-2-2 0,1 0-13 16,0-2-18-16,4-2-15 0,10-8-19 0,0 0-8 16,0 0-14-16,0 0-10 0,0 0-8 0,0 0 11 15,-3 6 11-15,3-1 17 0,1-3 17 16,4-2 11-16,4-2 19 0,7 1 19 0,0-1 12 0,4 1 7 15,3 1 6-15,-1 0 10 0,-2 0-1 0,1 1 12 16,0 1 1-16,0 1 0 0,0 0 3 16,-3 2 0-16,1-1-2 0,-3 2-4 0,-5-2 2 15,0 0-6-15,-2 2 0 0,-4 0-11 0,-1 1-9 0,-2 1-4 16,-3 1 0-16,-1-1-1 0,-4 2 5 16,-3 0-7-16,2 1-4 0,-3 2 4 0,0 2 9 15,-1-1 15-15,-2 1 9 0,-3 0-2 0,3-1-6 16,-3-1 1-16,1 0-2 0,-2-2 0 0,0 0-6 15,-2-2-17-15,-1-2-13 0,1-1-12 16,0-2-14-16,2 0-25 0,-2-2-33 0,1-1-48 16,3-2-64-16,1-1-96 0</inkml:trace>
  <inkml:trace contextRef="#ctx0" brushRef="#br0" timeOffset="5577.1">18671 5322 433 0,'0'0'116'0,"0"0"20"0,0 0 20 0,0 0 12 15,0 0 14-15,0 0-30 0,0 0-18 0,0 0-15 16,0 0-19-16,-5-6-18 0,5 6-18 0,-5-4-12 16,0 1-18-16,-2 5-13 0,-3 1-11 15,-1 4-13-15,-3 6 6 0,-5 3 16 0,-4 3 6 16,-6 5 12-16,0 0 7 0,-5 3 2 0,-2-1 5 16,0 0 3-16,-3 1 1 0,2-3-11 0,1-3-10 15,7-4-14-15,4-3-3 0,5-4 0 0,20-10-4 16,0 0-3-16,0 0-13 0,0 0-7 0,-10 7-3 15,9-3-1-15,5-3-3 0,6 0 0 0,3-2 4 16,8-2-1-16,8 1 6 0,3-2 2 0,4 0 5 16,1-1 3-16,-2-1 3 0,1 1 0 0,-1-1-2 15,-1 1 3-15,-3-1 0 0,-5 1-2 16,-3-2 1-16,-5 1-3 0,-4-1-5 0,-2 2-11 0,-3-1-20 16,-3-2-14-16,-2 2-19 0,0-3-20 0,0 1-24 15,-2-4-12-15,-2-2-6 0,-2 1 1 16,0-2 16-16,-2-2 13 0,1 0 25 15,1-1 38-15,0 0 46 0,-2 2 49 0,-1 0 40 16,0 5 35-16,1 1 26 0,0 2 24 0,-1 1 10 16,5 7-5-16,0 0-11 0,0 0-26 0,0 0-26 15,0 0-26-15,-3 0-28 0,1 3-26 0,-1 2-20 16,0 5-10-16,2 3-14 0,1 3-10 0,0 2-1 16,2 2-1-16,0 5 3 0,1 2 2 0,-2-3 4 15,-1 5-2-15,0 1 1 0,1 1 4 0,0 0-3 16,-1-1-9-16,-1 1-14 0,-1 0-2 0,-1-1-12 15,-1-1-28-15,0 0-28 0,1-5-39 16,1-3-51-16,1-4-56 0,-1-4-60 0</inkml:trace>
  <inkml:trace contextRef="#ctx0" brushRef="#br0" timeOffset="6017.3">21191 4847 425 0,'-23'3'119'15,"4"1"33"-15,7-2 17 0,12-2 7 0,0 0 14 16,0 0-26-16,0 0-24 0,0 0-17 0,-2 3-25 16,2-3-33-16,3 0-10 0,3 0-6 15,2 0-2-15,3 1-3 0,4 0 14 0,5 1 6 16,3-2 8-16,5 1 4 0,-3 1-2 0,4 1-2 15,0-2-9-15,0 1-2 0,-2-1-17 0,0-1-13 16,-4-1-7-16,-3 0-4 0,-5 1 0 0,-3 0-2 16,-12 0 1-16,0 0-7 0,0 0 0 15,0 0-1-15,0 0-8 0,0 0-13 0,0 0-20 16,0 0-16-16,0 0-32 0,9-3-35 0,-2-2-50 16,0 0-85-16,3-3-76 0</inkml:trace>
  <inkml:trace contextRef="#ctx0" brushRef="#br0" timeOffset="6549.46">21177 4898 508 0,'-16'8'133'16,"3"1"13"-16,1-5 12 0,12-4 16 0,-7 7 2 16,-1 0-51-16,4 2-9 0,-3 2-21 0,1 1-31 15,-1 1-12-15,-1 2-14 0,-2 1-14 0,2 1 0 16,-1 5-2-16,-2-2-22 0,-1-1 0 0,3-2 1 15,0-2-1-15,-1 1 1 0,4-2 1 0,0-1-2 16,-1-1 0-16,4-2 4 0,-2-3 0 0,5-1 0 16,5 0 1-16,-2-1-1 0,2 0-1 15,1-4 0-15,-3 1 0 0,5-3-2 0,4-1-1 16,-2 1 3-16,2-1 2 0,2-1 4 16,-2 1 4-16,7-3 2 0,1 1 4 0,3-2-2 15,4 1 3-15,0-1-3 0,1 1-3 0,1-1-3 16,-2 2-4-16,-1 0-4 0,-4 1-3 0,-1 1-3 15,-1 1-1-15,-3 4 1 0,-2-2-1 0,-2 3 0 16,-1 1-1-16,-4 1 1 0,0-1 1 0,1 2 2 16,-2 0 4-16,0 3 0 0,-5 1-1 0,-2-1 0 15,-2 3-1-15,-4 0 1 0,-3 4-2 0,-1 1 1 16,-6 5-4-16,-2 4 0 0,-8 2 3 16,-4 2 2-16,-3 1-2 0,-7 2 4 0,-4-1-1 0,-1-1 1 15,-3-2 0-15,2-3 1 0,1-4 0 16,6-7 2-16,2-4 3 0,3-3-1 0,4-5 2 15,4-4 3-15,5-2 2 0,5-2 1 0,3-1 0 16,3-4 2-16,2-1-3 0,2-3 0 0,3-1 0 16,4 2 0-16,4-3-2 0,2 0-3 0,3-1-2 15,3-3-5-15,0 1 0 0,7 2 0 0,2 0-4 16,2 4-2-16,2-1 0 0,2-1 1 16,3 4-1-16,-2 2 0 0,2 1 3 0,2 3-2 15,-2 1-4-15,-3 3-7 0,-3 2-15 0,-1 2-16 16,-4 3-24-16,-2 3-32 0,-4 0-44 0,-3 4-55 15,-3-1-77-15</inkml:trace>
  <inkml:trace contextRef="#ctx0" brushRef="#br0" timeOffset="11131.99">4759 6897 128 0,'-11'3'34'0,"2"1"10"0,-2-1 8 16,-1 1 6-16,0 0 12 0,0 2 3 0,-1 1 2 15,-2 1-3-15,2-1-2 0,1-2 0 0,0-1-1 16,2 1-2-16,10-5-12 0,-7 3-7 0,7-3-6 16,0 0-1-16,0 0-2 0,0 0 0 15,0 0 1-15,0 0-2 0,0 0 0 0,0 0-2 16,0 0-4-16,-2 4-1 0,3-3-7 16,1 0-7-16,2-2-7 0,3-1 1 0,0 1 6 15,4 0 9-15,-2 1 9 0,4-1 13 0,1 1 17 16,-3 2 13-16,5 0 8 0,0-1 6 0,6 1-3 15,1-2-7-15,9 1-8 0,4 0-15 0,7-1-13 16,3 0-15-16,4-2-3 0,4-1-8 0,3 0-3 16,4-1-3-16,3 0-1 0,2 1-2 15,-2-1-1-15,1 0 0 0,1-2-6 0,-1 1 3 0,2-1 5 16,5-1-3-16,3-1 6 0,0-1-3 16,7-1 1-16,0 1 0 0,6-3-1 0,2 0-3 15,3 1-5-15,1 0 3 0,-1 1-6 0,-5 1 5 16,-5 1 0-16,4 2-3 0,-6 0 0 0,-4 3-2 15,-9 0 0-15,-5 2-2 0,-4 0 2 0,-4 1-1 16,1 0 0-16,-6 1 0 0,2-1-1 0,-7 2 5 16,1-1-1-16,0 0 3 0,4-1-5 0,2 1 0 15,0-1 4-15,2-1 6 0,1 0 3 16,2-2-2-16,0 2-2 0,3-1-2 0,1-1 3 16,-2 0-1-16,1 1-3 0,-3-1-4 0,0 0-3 15,-1 3 0-15,2-2 3 0,-2 1-2 0,-4 0 1 16,0 1-1-16,-2 0 1 0,-1 0-2 0,0 0-2 15,1 0 4-15,-1 0-4 0,0-1 4 16,0 0-1-16,4 0 2 0,0 0 1 0,-2 1-2 16,0 0 2-16,0-1-3 0,-2 1 3 0,-1 0-1 15,-1-1 2-15,0 2 3 0,-2-1-1 0,-1 0 3 16,-4 0 0-16,0-2-2 0,-1 2-1 0,-1 1 0 16,-1-2 0-16,-2 0-7 0,-1 2 0 0,-4-2 0 15,-3 2 0-15,-5-1 0 0,-2 1 0 0,-1 0 3 16,-2-1-1-16,-4-1-1 0,-2 2-1 15,2-2 1-15,-2 0-1 0,2 1 2 0,-2-1 1 0,3 0-5 16,2 0 2-16,0 1 3 0,5-1 3 16,5 1-5-16,3 0 5 0,5 0 5 15,3 0-2-15,4 0 2 0,5 0-1 0,4 0-1 16,2 0-2-16,7-2 3 0,1 1-5 0,0 1-3 16,2-1 2-16,0 0-1 0,0-1 0 0,-2 2 1 15,1 0-1-15,-2 0 1 0,-3 0 0 0,1 1-1 16,-4 1-3-16,3-1 0 0,-2 0 1 0,-1 0 5 15,-1 0 4-15,5 0 0 0,1 1-2 0,2-1 6 16,0-1 3-16,0 0 0 0,2 0 3 0,1 0-7 16,1 0-2-16,1 0-1 0,0-1 0 0,-2 0-6 15,-1 1-1-15,-2 0 0 0,0 0-2 0,-1 0 2 16,-4 0-1-16,-1 0-1 0,-3 2 2 16,-2-2-2-16,-2 1 1 0,1 0 1 0,1 0-3 15,-2 0 1-15,2 1-1 0,1-1-2 0,3 2 1 16,3-2 1-16,3 1 1 0,3-1-1 0,1 3 0 15,3-3-1-15,1 0 2 0,5 0 2 0,0 0-1 16,4 1 1-16,0-1-1 0,-1 1 1 16,4 0-1-16,-5 1-1 0,1-1-1 0,-3 1 0 15,-1 2 4-15,2-1-4 0,-5 0 0 0,-1-1-1 16,0 1 1-16,0 0 1 0,3 0-1 0,3 0 2 16,1 0-5-16,5 1 3 0,4-2 1 0,0 2-1 15,4 0 0-15,4 0 0 0,2 0 3 0,4-2-3 16,3 0 3-16,1 1 1 0,2-1-5 15,2 0 4-15,-2 0 1 0,-1-2-3 0,5 2-1 0,-6-3 2 16,0 4-2-16,-1-1-2 0,-3 1 4 16,-3-1-5-16,-1 2-1 0,1-1 1 0,0 1 1 15,-1 1-2-15,0-1 3 0,2 1-4 0,0-1 1 16,2 1 3-16,0-1-1 0,1 1-2 0,1 0-1 16,0 0 2-16,-1-1-2 0,0 0 4 0,0-2-2 15,-3 2-1-15,-2-1 0 0,-1-1 4 0,-5-1 0 16,1-1-3-16,-4 2 0 15,-4-1 0-15,-3-1 0 0,-3 1 2 0,-4 0 1 0,-4 0-3 16,-1-1 0-16,-2 0 3 0,-1 1-3 0,0-1 2 16,0-2-1-16,1 1 0 0,1 0-3 0,2 0 1 15,2-1 1-15,-1-1-1 0,1 0 0 16,-1 1 0-16,1 1-2 0,0-1 2 0,-2 1 1 16,-5-1 0-16,-2-1-4 0,-7 2 3 0,1 0-1 15,-3 1 1-15,-2-1 1 0,-3 0-1 0,-3 0-2 16,-2-1 1-16,0 1 2 0,1 0-3 0,-1 0 2 15,4-1-3-15,-2-1 1 0,3 0 2 0,-2 0-3 16,3 1 1-16,1-1-1 0,-1 2 2 0,2-3-1 16,1-1 0-16,-1 1-1 0,-1 0 0 0,0 1 4 15,-1-2-2-15,1 1 1 0,-1-3-1 0,-1 1 0 16,1-1-2-16,0-1 1 0,2 3 2 0,2-3-2 16,3 0 2-16,5-1-2 0,5 1 2 15,5-4-2-15,4 2 3 0,3-1-2 0,3 2-4 16,-1-2 1-16,3 0-1 0,-5 1 2 15,3 1-2-15,-7 0 2 0,-6 1 0 0,-7 2 5 16,-5 2-1-16,-7-2 3 0,-7 0 1 0,-6 0 1 16,-6 3 0-16,-4 0 4 0,-9-1 1 0,-14 3 0 15,13-3 3-15,-3 1-1 0,-10 2 2 0,0 0 3 16,0 0 0-16,9-1 2 0,-9 1-2 0,7-3 0 16,-7 3-1-16,7 0-2 0,-7 0-3 0,6-1-4 15,1 1-1-15,0-1-2 0,-7 1-1 16,7-1 0-16,-7 1-3 0,7-1 2 0,-7 1-1 15,8 1 2-15,1-2-1 0,1 1-1 0,-1 2 2 0,3-1-2 16,2 0-4-16,4 1-1 0,2-2 0 16,6 0-9-16,3 1-8 0,0-2-7 0,3 1-9 15,-1-3-12-15,-1-1-13 0,-2 0-24 0,-3-3-30 16,-1-3-32-16,-2-2-39 0,-1-4-57 0,1-3-66 16</inkml:trace>
  <inkml:trace contextRef="#ctx0" brushRef="#br0" timeOffset="11982.11">22361 5013 129 0,'-1'-7'67'0,"-1"2"13"0,2 5 15 0,-3-7 17 15,0 0 15-15,-1 2-7 0,1-1 0 0,0 1 8 16,1-2-2-16,0 0 2 0,2 0 1 15,-2-1-6-15,0 2-8 0,0 0-6 0,2 6-16 16,0 0-15-16,0 0-17 0,0 0-19 0,0 0-16 16,0 0-15-16,0 0-10 0,0 0-9 15,-2 0-9-15,0 1-3 0,1 1-4 0,-3 6 1 16,2 2 2-16,0 6 3 0,0 4 1 0,-1 6 3 16,0 3 5-16,2 4-1 0,0-1 3 0,-3 7 0 15,3 3-1-15,-2 0-2 0,1 5 0 0,-1 1 0 16,2 2 0-16,-1 0 3 0,0 1-2 15,1 0 1-15,-2-2 1 0,3-1 1 0,-2-1 2 0,2 0-2 16,0-3 0-16,-1 1 15 0,0-1 4 16,-1 1 2-16,0 2 5 0,1 0 0 0,0 2-2 15,-1 6 2-15,-2 7 6 0,-1 1-16 0,1 2-2 16,-1 0-1-16,1 5-3 0,-2 4 23 0,0 0 4 16,-1 3 0-16,1 2-4 0,-1-6 3 0,-1-4 0 15,3 1-2-15,-2 1 0 0,1 4-21 0,-3-4-1 16,3-1 0-16,3-3 1 0,-3-1-2 15,0 1 2-15,2 3 2 0,-3 0 5 0,2-1 7 0,0-3-1 16,1-5-2-16,1-2 1 0,-2-2 2 16,0 0-1-16,0-3 0 0,0-4-8 15,1-5-5-15,0-6 1 0,0-2-3 0,1 0 1 16,-1-5-3-16,-1-2-2 0,2-3 1 0,2-3 2 16,1-2-1-16,0 2-2 0,1 0 5 0,0 2-2 15,1-1 0-15,-1-1 3 0,1 2-1 0,-2-1 0 16,2 1-2-16,-4 1 3 0,2 0-3 0,0-2 1 15,-2 1-1-15,1-3-1 0,1 0 1 0,-3 1 0 16,2 0 16-16,-3-1 3 0,4-2-2 0,0-1 1 16,1-3 1-16,1-1 1 0,-2 0-3 0,1-2-1 15,0-1-16-15,0-1-4 0,-1 0 3 0,2 3-1 16,-1-1-1-16,-1 0 0 0,0 4 4 0,-1 0-1 16,3 3 2-16,-2 0-2 0,0 0 0 15,1 2 2-15,-1-1 1 0,0-3-4 0,0 0 1 16,2-2-3-16,-2-2-1 0,1-2 3 0,-2-2-3 15,-1-2 3-15,2-9-3 0,0 0 2 0,0 0 0 16,0 0 4-16,0 0 1 0,0 0 0 16,0 0-7-16,0 0-20 0,0 0-18 0,0 0-26 15,0 0-36-15,0 0-46 0,-3 2-49 0,-1-5-94 16</inkml:trace>
  <inkml:trace contextRef="#ctx0" brushRef="#br0" timeOffset="13100.74">4412 5657 237 0,'0'0'56'0,"0"0"15"0,0 0 12 16,0 0 15-16,0 0 14 0,0 0-4 0,0 0-2 16,0 0 2-16,0 0-1 0,0 0-2 0,0 0-9 15,0 0-11-15,0 0-15 0,0 0-18 0,1-2-21 16,0 6-12-16,0 7-17 0,2 6-12 0,3 10-2 16,-3 10-5-16,0 8 1 0,0 9 5 15,0 10 8-15,2 17-3 0,1 13 5 0,2 14 1 16,0 10 2-16,-3 6 1 0,0 4 4 0,0 6-5 15,-1 5 2-15,1 4 5 0,0 1-4 16,0-6 12-16,0-10-8 0,1-10 5 0,0-10 19 16,0-6 3-16,-1-4 0 0,0-7 16 0,0-6 22 15,-1-3 1-15,2-5 11 0,-3-5-3 0,1 2-15 16,-1-3 7-16,-1 0 2 0,1-1-22 0,-2 0-17 16,1-4-13-16,1-3-6 0,-1-2 1 0,0-2-6 15,0 0-6-15,1-6-2 0,-2-4 3 0,-1-7-5 16,1-5 2-16,1-7 3 0,-2-2 0 15,1-8 1-15,-1-20 0 0,0 0 2 0,0 0 2 0,0 0-1 16,0 0-7-16,0 0-12 0,0 0-12 16,0 0-22-16,0 0-21 0,0 0-24 0,1 8-31 15,1-5-25-15,0-6-30 0,0-4-29 0</inkml:trace>
  <inkml:trace contextRef="#ctx0" brushRef="#br0" timeOffset="14283.69">4533 9058 181 0,'-8'10'60'16,"8"-10"5"-16,-5 4 7 0,-1 0 9 15,6-4 8-15,0 0-17 0,0 0-14 16,-5 3-6-16,-1 1-5 0,6-4-1 0,-5 2-3 16,5-2-3-16,-4 5 3 0,4-5 3 0,0 0 3 15,0 0 9-15,0 0 10 0,0 0 10 0,0 0 15 16,0 0 9-16,0 0-11 0,1 4-1 0,1-4-5 15,2 0-9-15,1 0-10 0,3-1-18 0,1-2-15 16,2 3-11-16,3 0 2 0,2-3-3 0,6-1 2 16,-2 0 4-16,2 0-2 0,5 0 6 0,3-1-1 15,6 0 8-15,6 1 0 0,7-2 0 0,7-1-4 16,5-1-6-16,4 0 4 0,4 0-3 0,9 0-3 16,4-1-11-16,4-1 1 0,4 1-6 15,1-1 1-15,3 0 3 0,7 0-1 0,1 1-2 16,4 1 3-16,4 1 2 0,1 0-3 0,-1 1 2 15,1 2 2-15,1-1-5 0,7 3-1 0,1-2 0 16,0 2-1-16,2 1 0 0,-1 0-1 0,1 0-4 16,-1 1 2-16,-1-1 3 0,2 2-1 0,2-1-2 15,-8 0 0-15,-2 2 1 0,1-1 1 16,-6 3-2-16,0 0-3 0,-3-1-1 0,-3 1 0 16,-3 0 0-16,2 0 1 0,0 0-1 0,0 0-2 15,-1 0 3-15,2 0 2 0,-1-2 0 0,0 1-4 16,0 1 3-16,2 0-1 0,1 0-1 0,-2 2 4 15,0-1-3-15,1 1 0 0,-1-1 1 16,-2 0 2-16,1 0-2 0,1 1 1 0,0 1 1 16,0-2-4-16,5-1 3 0,-2 2-1 0,2 3 1 15,0-2-2-15,-1 1-1 0,-6 2-2 0,-6-2 1 16,-7 0 2-16,0 0 0 0,0 1-1 0,-7 2 0 16,0-3 3-16,-3-4-1 0,0 3 8 0,0-3-3 15,4 1 0-15,4-2 0 0,7 1-2 0,1-1 2 16,-1-2-2-16,0-1 2 0,-2 0-8 0,-2 0 2 15,1 0-1-15,0 0-3 0,0 0 1 0,-1 0-1 16,0 0-1-16,0 2 1 0,0-1 1 16,3 1-4-16,0-2 1 0,0 2-1 0,1-1 1 0,-1 1-1 15,2 2 1-15,0 0-3 16,0 1 3-16,3-3 2 0,0 2-3 0,1-1 3 16,-2 4-2-16,1-1 4 0,-3-1-2 0,1 1 0 15,0-1 0-15,-4 0-2 0,-1-1 5 0,-2 0-1 16,-1 0-1-16,-2 1-1 0,-1-2 3 0,0 0-2 15,1 0-1-15,-4-1 3 0,-3 0-1 0,1 0-4 16,-1 0 4-16,-3-1 0 0,-1-1 0 0,-1 1-1 16,0-2 2-16,-3 2-3 0,-2-2 1 0,0 0 5 15,1 1-3-15,-3-1-2 0,1 1 1 0,-1 1-1 16,0-1 2-16,-3-1 0 0,2 2-3 16,0 0-2-16,0 1 1 0,-3 1 1 0,1-2 0 15,2 1 1-15,2 1-2 0,0-1 2 0,1 0 1 16,2 1-1-16,-1-1 1 0,3 0-1 0,1-1-1 15,3-1 0-15,4 0 0 0,0 0-1 0,2 0 2 16,2 0-2-16,2 0 2 0,5 0-4 0,0 0 2 16,3 0-2-16,4 1 0 0,-2 0 0 15,1 1-1-15,0-1 1 0,0 1-4 0,0-1 3 16,1 4 2-16,0-2-7 0,1 0 0 0,0 1 1 16,0 0-1-16,2 0 2 0,-2 2 1 0,2-1-1 15,1 1-1-15,2-1 8 0,0-2-2 0,0 1 1 16,0 0-2-16,-1 1-1 0,2-3 1 0,-1 1 2 15,-1 0 0-15,2 0-5 0,-3 1 3 16,-3-1 0-16,-2 2 0 0,-6-2 2 0,-2 0-2 16,-3 0 3-16,-1 0-1 0,-6 1 6 0,-7-1 2 15,-9-1 2-15,-7-1 2 0,-5 0 0 0,-5 0 1 16,-3-1-2-16,-4 0-1 0,-1 0 0 0,-6-2-3 16,-2 0-1-16,-2-1-3 0,-1 3 1 0,-1-3 5 15,-1 2 1-15,-4-2 0 0,-4 2 3 0,-17 1 2 16,0 0 0-16,0 0 3 0,0 0 0 0,0 0-7 15,0 0 0-15,0 0-3 0,0 0 0 0,0 0-5 16,0 0-1-16,0 0-4 0,0 0-1 16,0 0 0-16,0 0-3 0,0 0-1 15,16-1-4-15,-16 1-1 0,0 0-5 0,9-1-2 16,3 3-3-16,-2-1-2 0,-3 0-4 0,1 1-3 16,-1 0-5-16,2 0-11 0,1 0-14 0,4 0-16 15,0 0-17-15,0 0-25 0,-5-2-31 0,0 0-39 16,-9 0-50-16,0 0-59 0</inkml:trace>
  <inkml:trace contextRef="#ctx0" brushRef="#br0" timeOffset="16480.37">4155 5508 152 0,'-6'3'49'0,"0"1"8"15,6-4 11-15,-6 3 5 0,6-3 8 0,0 0-19 16,0 0 9-16,0 0 1 0,0 0 0 0,0 0 5 16,1 2-10-16,1 0-4 0,4-1-7 0,1-2 5 15,3-1-4-15,3 0-5 0,1-1 6 0,9 0 7 16,5-1 10-16,6-3 11 0,2 4 5 0,7-3-7 15,7-5-4-15,8-1-10 0,4-2-13 0,7-1-19 16,11-3-11-16,6 1-4 0,3-3-5 16,5 2 2-16,7-2-2 0,3 1-2 15,4 2 2-15,0 1 1 0,8 2 1 0,5 0-8 0,-4 0 1 16,3 3-2-16,-1-2-1 0,2 2-1 16,-2 0-4-16,-5 1 1 0,0 2-2 0,3-2 0 15,-4 2 1-15,-1-2-2 0,-2 1-1 0,-2 0 3 16,-2-1-4-16,-1 1 2 0,-1-1 1 0,2 0 2 15,-1 1 1-15,-1-2 2 0,3 0 0 0,-2-1 1 16,5 1 2-16,0 0-1 0,3-1-3 0,1 0-1 16,-3 0-3-16,4 2 0 0,-1-1 1 0,-4 1-4 15,0 0 3-15,-2 2-2 0,-2-1-1 0,-1 1-1 16,-1 1 3-16,-4 0-1 0,0 2-4 0,-3-2 4 16,-1 1-4-16,4 1 2 0,-6-1 3 15,2 0 1-15,-1 0-2 0,1-1 5 0,0 0 0 16,2-2 1-16,1 0-1 0,1-1 2 0,1 0-3 15,0 0 2-15,-3-1 2 0,1 1-6 0,-4 0 1 16,-2 1-3-16,-5 0 3 0,-5 3-1 16,-1-2-1-16,-2 3-1 0,-7 0-2 0,-5-1 3 15,-1 2 0-15,-3-1 0 0,0 1 0 0,-2 1-2 16,2 0 2-16,0-2-1 0,4 1 0 0,1 0 3 16,6 1 2-16,1-2 0 0,5 1 3 0,1-1 1 15,0-1 0-15,2 1-1 0,0-1 0 0,3-1-3 16,-2 1-4-16,0 0-1 0,-3 1 1 0,2 0-1 15,-2-2-2-15,-2 4 0 0,1-2 1 0,-2 2-1 16,-1-1 2-16,-1 2-2 0,-3 1-3 16,4-3 1-16,-1 2 4 0,1-1-2 0,3 1-2 15,2-3 2-15,2 2 0 0,6 0 3 0,0-2-1 16,4 2-1-16,2-3-2 0,1 2 1 0,-1-1 1 16,0 2 1-16,-4 0-1 0,0 1-1 0,-4-2 2 15,-4 2-4-15,-2 1 2 0,-3 1 4 0,-2 0-4 16,-6 1 2-16,3 1-2 0,-5 0 0 0,3 0 1 15,0 1 2-15,-1-1 0 0,1-1-5 16,5 0 5-16,0-1-3 0,0-1 2 0,4-2 0 16,-1 0-2-16,4-4 0 0,-4 2 2 15,0-2-1-15,0 3-2 0,2-2 2 0,-3 0 0 16,0 0-1-16,-5 0 2 0,0-1-2 0,-5 4-3 16,0-2 3-16,-1 0 1 0,1 2-2 15,-1-3 0-15,-2 1-1 0,-1 1 1 0,3-2 0 0,6 1 2 16,-1 1-4-16,6 1 3 0,2-2-1 0,3 0-1 15,5 1 0-15,1-2 2 0,5 1-2 0,3 1 1 16,0-2 1-16,-4 2-5 0,-1-1 5 0,-1-2 2 16,-6 3-2-16,-5-1-2 0,-4 1 4 0,-6 0-2 15,-5 0-2-15,-2-1 5 0,-6 0-3 0,2 1-1 16,-2-1 2-16,0 0-1 0,1-1 2 16,2 1-4-16,2-2 4 0,0 1-4 0,4 1 4 15,-1 0-2-15,-1-1-2 0,-1 3 2 0,-2-3-1 16,-2 2 2-16,-1 0-1 0,-3 3 0 0,-1-2-2 15,-4 0 0-15,-2 0 2 0,-5 0 0 16,-1 2 0-16,-4-1 0 0,-3 1 0 0,-1 0 1 16,-3-1 1-16,-2 1 4 0,-6-1 1 0,-1 1 1 15,-4 0 1-15,0-1 1 0,1 0 0 0,1 0-2 16,0 0 2-16,0-1-3 0,0 0-3 0,0 1-1 16,3 1 0-16,0-2-3 0,2 1 0 0,1-1 1 15,-1 0-1-15,1 0 0 0,0 1 1 0,-1 1 1 16,1-1-2-16,1 1 0 0,-3 0 1 0,1 0-2 15,1 0 1-15,-1 3-3 0,-1-1 0 16,-3-1 1-16,2 1 0 0,0 0 2 0,4 1-1 16,1 0 1-16,3-1 0 0,4 1 0 0,2 0 1 15,3 0-2-15,5 0 1 0,0-1-2 0,1 2 2 16,-3 0 0-16,0-2 0 0,3 3 0 0,-2-2 0 16,-3 0 0-16,-4 1 0 0,-4-1 3 0,-4 0-4 15,-3 0-1-15,-1 0 1 0,-4-1 2 0,-3 0-1 16,-20-1 2-16,0 0-4 0,12 1 1 15,-12-1 2-15,0 0 1 0,0 0 1 0,0 0 1 16,0 0 1-16,0 0 5 0,0 0 2 0,0 0-4 16,0 0 1-16,0 0 0 0,0 0-1 0,0 0-4 15,0 0 0-15,0 0-5 0,0 0-1 16,0 0 4-16,11 1-2 0,-11-1 0 0,0 0 0 16,8 1 1-16,-1-1-1 0,-7 0 3 0,0 0 0 15,7 0-2-15,-1 0 2 0,-6 0-3 0,0 0 2 16,5 1-2-16,0-1 1 0,-5 0 0 0,6 1-1 15,-6-1 0-15,0 0 0 0,0 0 3 0,0 0-1 16,0 0-1-16,6 1-1 0,-6-1-1 0,7 1 1 16,-7-1 1-16,8 1-1 0,-8-1-1 0,6 2 2 15,0-2 1-15,-6 0-1 0,0 0-1 0,6 0 1 16,-6 0-2-16,0 0 1 0,6 0 0 0,1 1 1 16,-7-1-1-16,5 2 3 0,1 0 0 15,-6-2-3-15,0 0 1 0,0 0 1 0,7 1 0 16,-7-1-3-16,0 0 2 0,5 2-2 0,-5-2 1 15,0 0 1-15,0 0 2 0,0 0 0 0,0 0-4 16,0 0 2-16,0 0 0 0,0 0-1 16,0 0-1-16,0 0-3 0,0 0-22 0,0 0-30 15,0 0-38-15,0 0-50 0,0 0-71 0,0 0-89 16</inkml:trace>
  <inkml:trace contextRef="#ctx0" brushRef="#br0" timeOffset="17815.45">6759 4930 98 0,'0'0'33'0,"0"0"12"0,6 2 10 16,-6-2 13-16,0 0 14 0,0 0 1 0,0 0-5 16,0 0 3-16,0 0 2 0,0 0-6 0,4 2-2 15,-4-2-6-15,3 6-10 0,-2-2-9 0,-2 1-2 16,0 1-13-16,-2 1-8 0,0 0-6 0,0 0-11 16,-2 2-10-16,2 3-4 0,1 5-2 15,-1 3-2-15,1 4-1 0,1 7-1 0,-1 6 3 16,0 5-7-16,0 9 31 0,1 5 2 0,-1 5 0 15,2 2 18-15,0 3 0 0,1 1 1 16,1 4 2-16,1 1 11 0,1 1-23 0,0-2 3 16,0 0 6-16,0-1-17 0,1 6 15 0,-2 5 30 15,2 1-3-15,1 0 1 0,-2 3 6 0,1 0 2 16,2 1 6-16,-3 1 3 0,2-2-14 0,-1 0-31 16,-1-7 4-16,-1-6-4 0,0 3-8 0,-1-2 8 15,1 0 3-15,-1-3 1 0,-2-2-1 0,2-1 3 16,0-3-6-16,0-2 2 0,0 0-5 0,1-1 4 15,0-4-12-15,-1-3-2 0,1-3 0 16,-2-3-1-16,1-2 0 0,0-3 2 0,-1 2 1 16,1 2-16-16,-2 1 8 0,0-5 2 0,2 1 1 15,-1-5-1-15,0-4 0 0,-1-2-1 0,0-3-1 16,0-2-2-16,0-7-11 0,0-6-3 0,0-15 0 16,0 0 1-16,0 0 2 0,0 0-2 0,0 0 4 15,0 0-4-15,0 0 2 0,0 0-2 0,0 0 2 16,0 0-3-16,0 0-1 0,0 11-1 15,0-3-2-15,0-1 3 0,0 0-2 16,1-1 1-16,0 3 1 0,0 0 0 0,0 3-1 0,0 0 4 16,0 3-2-16,-1-3 2 0,1-1 0 15,-1 1-1-15,0-4-1 0,0-8 2 0,0 0 0 0,0 0 0 16,0 0 0-16,0 0-3 0,0 0 4 16,0 0 0-16,-1 10 0 0,1-10 0 0,0 0-6 15,0 0-8-15,0 0-12 0,0 0-15 0,0 0-23 16,0 0-17-16,1 1-25 0,-1-2-23 0,0-3-25 15,0-3-26-15,-1-2-28 0,0-3-47 0</inkml:trace>
  <inkml:trace contextRef="#ctx0" brushRef="#br0" timeOffset="18740.25">8921 4905 204 0,'6'-7'89'0,"-6"7"10"16,0 0 13-16,0 0 11 0,0 0 7 0,0 0-24 15,0 0-11-15,0 0-23 0,3-2-17 0,-3 2-12 16,0 3-15-16,-1 2-14 0,-2 3-8 0,0 5-12 15,-1 0-8-15,-1 4 3 0,2 4 4 16,-2 4 4-16,2-3 0 0,2 5 3 0,0 6 4 16,0 5 5-16,0 5 5 0,-1 7 8 0,2 8 0 15,1 3 2-15,0 3 3 0,1 4 11 0,0 5 8 16,-2-1 1-16,0 1-6 0,4 0 0 0,-1-3-4 16,0-6-6-16,-2-2 2 0,4-2-5 15,-1-2-10-15,1 0-1 0,-1-1 2 0,1 3-9 16,0-4 8-16,-2 5 16 0,2 1 32 0,-1 0 4 15,2 2-2-15,-1 2-1 0,-1-2 0 0,1-3 1 16,1 1 7-16,0-2-3 0,1 0-35 0,0-1-12 16,-1-2 11-16,1 2 0 0,0-4-2 0,-3 0 0 15,1 2-4-15,-3-2-8 0,2 0 1 0,-2-1 4 16,-1-2-11-16,1-1-4 0,0-3 17 0,0-1 6 16,-1 0-5-16,1-1-3 0,-2-2-2 0,4-3-1 15,-4-3 0-15,2-3 2 0,0 3-12 0,1-1-9 16,-2 2-2-16,-1 2-1 0,1-5 2 0,0 2-3 15,0-1 2-15,-1 2-1 16,0 1 0-16,1 3 4 0,1-2-2 0,-1 0-1 16,-1-7 0-16,0-3 0 0,0 1-1 0,0-3 3 15,0-1-5-15,0-3 0 0,3-1 0 0,-1-6 0 16,-1 1 0-16,2-2 2 0,-1-1 0 0,0 1-2 16,-1 0 4-16,1 1-1 0,1 0 1 0,-1 1 2 15,0-1-2-15,-1-1-2 0,0-1 2 0,1 1 0 16,-2-1-4-16,1-1 0 0,-1-2 0 0,1 0-1 15,-1-2 1-15,0-3 1 0,0-8-1 0,0 8-1 16,0-8 1-16,0 0 1 0,0 0-1 0,0 0 0 16,0 0-10-16,0 0-12 0,0 0-18 0,0 0-17 15,0 0-17-15,0 0-33 0,0 0-30 16,2 1-41-16,0-2-47 0,-1-3-42 0</inkml:trace>
  <inkml:trace contextRef="#ctx0" brushRef="#br0" timeOffset="19599.21">11210 4779 175 0,'0'0'83'16,"5"-8"15"-16,-5 8 8 0,0 0 5 0,0 0 10 15,0 0-28-15,0 0-59 0,0 0 11 0,1-1-11 16,1 4-17-16,-2 4-10 0,-2 2-7 15,1 3-8-15,-1 3-6 0,0 2 33 0,-1 2-30 16,3 0 2-16,0 4 7 0,1-5-1 0,2-1 1 16,-2-2-1-16,3-1 1 0,-2-1 0 0,2-1 1 15,0 0 1-15,-1 2-6 0,-2 3 3 16,1 3 25-16,2 4 3 0,-2 6 8 0,1 7 10 16,-2 10 10-16,2 9 22 0,0 8 1 0,-2 5 3 15,1 7-21-15,0 4-3 0,-2 3-7 0,0 2-8 16,0 1-9-16,0 1-22 0,0 1 1 0,-3 0 0 15,1 4 1-15,1 3 12 0,-1 0 2 0,2 1-4 16,-2-3 1-16,1 3-3 0,0-3 7 0,-1 0-1 16,1-2 13-16,1-3-4 0,-1-3 9 15,-1-3 3-15,1-4 4 0,1-1 1 0,-2-1-7 0,0-2-2 16,1 2-18-16,0-1-4 0,-1-2-3 0,-1-4 0 16,2-1 1-16,-1-4-2 0,0 0 2 0,-2 3 3 15,2-4 13-15,0 1 5 0,-1-1-7 0,-1-2 5 16,0 0 0-16,1-4-1 15,-2-1 3-15,1 1-3 0,0-5-2 0,2-2 5 16,0-3-4-16,0-1-7 0,0-3-1 0,1-2 1 16,1-3-1-16,0-1-4 0,-1-2-8 0,1-2-12 15,1-1-1-15,-1-1 0 0,0-1-2 16,2-2 2-16,-1-1-4 0,-1-2 2 0,0-1-1 0,0-2 1 16,0-2 2-16,0-1-1 0,0-4 2 0,0-4 0 15,0-11 1-15,0 0-1 0,0 0 1 0,0 0 1 16,0 0 4-16,0 0-2 0,0 0 2 15,0 0-2-15,0 0-6 0,2 3-5 0,0-1-14 0,1-3-22 16,1-2-27-16,1-4-30 0,0 0-39 16,0-5-31-16,0-5-54 0,1-7-70 0</inkml:trace>
  <inkml:trace contextRef="#ctx0" brushRef="#br0" timeOffset="20415.82">13775 4699 163 0,'-7'-6'52'16,"-1"-1"15"-16,3 2 8 0,-1 1 14 0,6 4 11 16,0 0-6-16,0 0-1 0,0 0 3 0,0 0 8 15,0 0-1-15,0 0 1 0,0 0-6 0,0 0-6 16,0 0-11-16,0 0-15 0,0 0-21 15,-4 1-16-15,1 2-18 0,1 2-14 0,0 8-4 16,4 7-10-16,-1 9 0 0,1 11 0 16,-1 8 6-16,1 10 1 0,1 12 1 0,1 7 8 15,-1 11-6-15,0 8 3 0,-2 5-1 0,1 0 4 16,-1 2 2-16,0 1-1 0,1-1 2 0,-1-3-2 16,-2-2 0-16,1 0 10 0,0 1 25 0,-2-1 3 15,1-1-2-15,-2-1 6 0,3-2 9 0,-2-5 4 16,0 0 5-16,-1-3-8 0,0 1-14 0,0-6-1 15,0-4 8-15,2-1 14 0,0-1-5 0,0-3-7 16,-3 1 2-16,0 1 9 0,-1 2-14 0,0 1 0 16,-1-1-1-16,1-3-19 0,-1 0-2 15,-1-4 6-15,0 4 4 0,-2-2-8 0,2 0 4 16,0-3 2-16,1-2-6 0,0-1 0 0,1-3 1 16,1-1-4-16,1-4-5 0,1-1-1 0,-1-3 5 15,1-3 4-15,0-3 6 0,-1-2-3 0,2-1-3 16,-1-2 0-16,-1 1 4 0,2-3-2 15,-2 5-8-15,1-3-8 0,1-1-4 0,0-3 2 16,2 0-2-16,-1-2 0 0,0 0-5 0,0-2 0 16,1-4 1-16,1-1 1 0,0-7-2 0,-1-3 0 15,0-4 2-15,-1-3 0 0,0-2 0 0,0-10 1 16,0 0 0-16,0 0 1 0,0 0-1 0,0 0-4 16,0 0-7-16,5 4-14 0,-5-4-20 15,3 1-22-15,0-1-23 0,0-4-30 0,0-3-31 0,-1-2-27 16,3-4-34-16,-1-5-69 0</inkml:trace>
  <inkml:trace contextRef="#ctx0" brushRef="#br0" timeOffset="21232.51">16717 4654 310 0,'-2'-9'91'0,"0"2"19"16,2 7 22-16,0 0 13 0,0 0 15 0,-2-7-11 15,2 7-13-15,0 0-16 0,0 0-17 0,0 0-20 16,0 0-22-16,0 0-21 0,0 0-16 0,-3-1-16 16,-1 2-12-16,2 3-78 0,-1 6 63 15,1 4 1-15,0 8 0 0,1 8 6 16,-2 9 3-16,1 10-1 0,1 8 5 0,2 5 73 15,-1 8-69-15,2 7-2 0,-2 9 5 0,2 3-1 16,-1 3-1-16,1 1-2 0,1-2 1 0,0 1 4 16,-1-3 12-16,3 1 1 0,1-4 2 0,-2-1-1 15,1-1 3-15,0 3 4 0,0 4 3 16,-2-1-4-16,2 3-9 0,-1 0 6 0,-2 3 10 0,-1-2 5 16,-2 0-1-16,-1 1 3 0,-1 1 28 0,-3-6 5 15,1-3 5-15,-1-1 0 0,1 1-1 0,-3-3 5 16,-2-2 6-16,1-2-6 0,2 0-31 0,-2-6-7 15,0-5-4-15,2 1 7 0,1 0-14 16,-1 0-9-16,1-4-3 0,1-2 3 0,4-4-1 16,-2-1 0-16,1 0-2 0,0-1-8 0,1-1 1 15,2-6-4-15,0-2-1 0,1-5 18 0,-2-2-18 16,3 0-1-16,-2 2 5 0,1-1 6 0,0 1 0 16,1 2 3-16,2 3 3 0,-3-3-18 15,1 1 20-15,-1-1-1 0,2 0-6 0,0-3-7 16,0-1-2-16,-1-2-1 0,1-2-1 0,1-4-3 15,-2-5-3-15,1-2 1 0,-2-2 3 0,1-4-1 16,0-2-2-16,-1-4-1 0,-2-15-8 0,0 0-15 16,0 0-24-16,0 0-28 0,4 7-38 15,-1-6-45-15,2-5-50 0,1-6-61 0</inkml:trace>
  <inkml:trace contextRef="#ctx0" brushRef="#br0" timeOffset="22375.77">19708 4850 115 0,'-5'-15'16'0,"1"3"16"16,1 0 25-16,-1 0 22 0,1 0 20 0,2 2 15 16,0-2 14-16,0 1 6 0,-1 2 2 0,1-2-7 15,0 2-19-15,-1 0-15 0,2-2-13 0,-2 2-12 16,1 1-3-16,0-2-8 0,-1 2-9 0,0 1-5 15,-1 0-1-15,3 0-2 0,-1 1-5 0,2 1 1 16,-1-1-2-16,0 6-1 0,0 0 0 0,0 0-3 16,0-6-3-16,0 6-2 0,0 0 0 0,-1-5-3 15,0-1-4-15,1 1-3 0,0 5-4 0,0 0-4 16,0 0-1-16,0 0-6 16,0 0 1-16,0 0-4 0,0 0-4 0,0 0 1 15,0 0 0-15,0 0 2 0,0 0 0 0,0 0-1 16,0 0-1-16,0 0-1 0,0 0 0 0,0 0-2 15,1 0-6-15,0 4-4 0,1-1-3 0,0 6 2 16,-3 3-5-16,-1 9 1 0,1 4 0 0,0 8 1 16,-1 11 7-16,-3 10 3 0,-1 3 4 0,-1 6-5 15,-3 7 2-15,0 9 3 0,0 11 5 0,-1 4-1 16,-1 7 0-16,0 4-1 0,0 0-1 0,2 1 5 16,0-4 5-16,3 8 0 0,-1 10-3 15,4 1 1-15,0 0-1 0,2-1 4 0,2 1 1 16,2-4 2-16,1 3-1 0,-1 1-1 0,1-2 11 15,0-5 8-15,0-7 9 0,-1-10 2 0,-2-6-1 16,-1-3 12-16,-2-5 5 0,-2-3 15 0,0-7 0 16,-1-5-7-16,0-3-10 0,1-5 3 0,-3-1 5 15,2-4-15-15,1-3-6 0,-2-5-15 0,3-8-11 16,-1-3 0-16,2-2-2 0,0-3-5 16,1-1 10-16,0-2 13 0,1-5 0 0,0-1 0 15,-1-1 2-15,1-3 0 0,0 2-1 0,-1-2-2 16,1 0-13-16,0-2-14 0,-1-2 0 15,1-1-1-15,-1 2-2 0,0 0 4 0,1 1-1 16,-2 3 3-16,0 2 7 0,1 1 1 0,-1 0 1 16,1-2-1-16,0-1 2 0,0-2-3 0,1-3 0 15,0-2-2-15,1-12-6 0,0 0 2 0,0 0 3 16,0 0 6-16,0 0 3 0,0 0 6 0,0 0 3 16,0 0 1-16,0 0 0 0,0 0-3 0,0 0-5 15,0 0-3-15,0 0-7 0,0 0-2 0,0 0-5 16,0 0-1-16,0 0-1 0,0 0 1 0,0 0-3 15,0 0 0-15,0 0 0 0,0 0 1 0,0 0-1 16,0 0 1-16,0 0-2 0,0 0 0 0,0 0 1 16,0 0 0-16,0 0 2 0,0 0-4 0,-1 10 4 15,-1-1-3-15,2-9 2 0,-1 5 0 0,-1 1 2 16,1 0 0-16,-2 2-2 0,-1 3 1 16,3 0 1-16,-2-1 3 0,-1 2-2 15,2-2 2-15,-1-1-3 0,1-1 0 0,1 0 0 16,1-8 0-16,0 0 0 0,0 0-2 0,0 0 1 15,0 0 0-15,0 0 2 0,0 0-2 0,0 0-1 16,0 9 2-16,0-9-4 0,0 0-2 0,0 0-2 16,0 0-1-16,0 0-8 0,0 0-5 0,0 0-14 15,0 0-13-15,0 0-19 0,0 0-20 0,2 2-25 16,3-2-37-16,-1-1-34 0,1-2-42 0,1-1-44 16,-2-1-33-16</inkml:trace>
  <inkml:trace contextRef="#ctx0" brushRef="#br0" timeOffset="24015.97">15485 2396 204 0,'-4'10'84'0,"4"-10"15"0,0 0 18 0,0 0 16 15,0 0 22-15,0 0 4 0,0 0-5 16,0 0-3-16,0 0-5 0,0 0 4 0,0 0-3 16,1 4 3-16,0-4-4 0,1 0-12 15,1-4-2-15,1 1-5 0,1-4-2 0,-2-1-9 16,2-2-6-16,3-4-13 0,-1-2-12 0,-3 0-10 16,2-5-11-16,0-3-11 0,4-4-10 0,0-3-9 15,4-4-10-15,-1 0-1 0,1 0-2 0,2 4-3 16,-2 3-1-16,-2 4 2 0,-2 4-2 0,-1 4-2 15,-9 16-2-15,0 0-6 0,0 0-7 0,0 0-3 16,0 0-8-16,0 0-9 0,0 0-4 0,6-5-5 16,-3 5 3-16,-1 5-1 0,1 6 1 0,1 6 5 15,-1 4 3-15,1 3 4 0,5 5 4 0,-1 4 4 16,4 4 0-16,4-1 2 0,-1 2 0 16,3 1-3-16,-2 1 4 0,2-1 3 0,-2 0-3 15,1-1-1-15,-1-3 1 0,-1-3 1 0,0-2 1 16,-2-3 0-16,-2-5-1 0,0-1-1 0,-3-6 2 15,-1-2 0-15,-3-4-1 0,-4-9-2 0,0 0 1 16,0 0 3-16,0 0-3 0,0 0-9 16,0 0-8-16,0 0-5 0,0 0-9 0,-1 4 0 15,0-2-5-15,-1-3-4 0,-3-2-8 0,-1 1-3 16,6 2-6-16,-4-3 1 0,-6 2-3 0,-2 2-5 16,-3 4 5-16,-3 4 4 0,0 7 9 0,-2 5 10 15,-3 0 17-15,-2 2 3 0,0 3 12 16,0-1 6-16,3-2 2 0,2 0 2 0,3-5 8 15,4-4 12-15,13-14 12 0,0 0 19 0,-7 11 16 16,7-11 12-16,-2 6 9 0,5-2 8 0,2-3-7 16,0-1-7-16,3-1-4 0,2-2-8 0,1-1-9 15,0-2-10-15,1-1-10 0,0-1-8 0,3-2 4 16,1-1-6-16,6-4-23 0,4-4-39 16,5-4-41-16,5 0-27 0,1-3-68 0,3-2-77 0,2-1-60 15,0-1-91-15</inkml:trace>
  <inkml:trace contextRef="#ctx0" brushRef="#br0" timeOffset="24549.38">16182 2006 331 0,'-3'-24'61'0,"1"-5"20"16,1-2 8-16,0 1 10 0,1 1 24 0,0 0 7 16,0 2 2-16,0 3 8 0,0 6 0 15,0 0-13-15,0 18-5 0,0 0-9 0,0 0-24 16,0 0-31-16,0 0-21 0,0 0-18 0,0-8-14 16,2 9-8-16,1 12 3 0,2 6 10 0,1 2 0 15,0 6-2-15,2 4 6 0,3 4 8 0,1 7 12 16,3 4 4-16,1-1-3 0,0-2-7 0,1-3 4 15,0 0 0-15,-2-1-4 0,2-2-4 0,-1-2-5 16,0-4-4-16,-5-5-1 0,0-4-4 0,0-5-4 16,-2-1 2-16,-1-3 1 0,-3-3-3 0,-5-10-2 15,0 0 0-15,0 0 3 0,0 0 0 0,0 0 5 16,0 0-1-16,0 0 2 16,0 0 4-16,0 0 5 0,0 0 12 0,0 4 13 15,-2-4 11-15,0-4 7 0,-3 1-1 0,-2-4 1 0,-1 0-8 16,-2 0-4-16,-2-2-15 0,-3 0-23 15,-3-1-12-15,2 7-13 0,-3 2-14 0,-4 1-11 16,-1 2-2-16,0 4-2 0,1 2-2 0,-4 3 7 16,4 3-2-16,-1 2 4 0,4 1 12 0,5 2 6 15,4-1 1-15,4-1 1 0,0-1-1 0,5-4-1 16,0-1 1-16,5-4 0 0,1-2 2 0,-4-5 4 16,8 2 5-16,0-1 11 0,-1-3 18 0,5-3 8 15,2-1 6-15,5-2 1 0,3-1-1 0,7-3-33 16,3-3-37-16,7-3-39 0,4-3-62 0,7-5-104 15,2-2-103-15</inkml:trace>
  <inkml:trace contextRef="#ctx0" brushRef="#br0" timeOffset="24965.12">17118 1744 722 0,'-11'-11'174'0,"4"4"8"0,-1 2 5 16,8 5-1-16,-7 0 3 0,3 5-93 15,-2 4-42-15,-1 3-25 0,0 3-9 0,-1 4-7 16,0 0-5-16,-2 3-2 0,-2 2 0 0,0 1-4 16,0 0-2-16,1 0-5 0,2 1-26 0,5-4-32 15,-1-1-27-15,4-4-22 0,4-2-34 0,4-5-16 16,4-3-19-16,1-1 3 0,5-5 22 0,1-4 29 15,3-5 26-15,-5-4 26 0,6-2 56 16,-2-4 37-16,-3-5 51 0,-1 0 42 0,-2-5 39 0,-1 0 38 16,-4-3 25-16,-4 1 21 0,-2 5-7 0,0 1-9 15,-3 3-28-15,-2 3-40 0,0 5-40 0,2 13-41 16,0 0-36-16,-3-5-33 0,0 3-26 0,1 10-11 16,1 6-5-16,0 4 1 0,1 3 1 15,0 2 5-15,2 1 12 0,-1 3 12 16,4 0 8-16,1-3 2 0,-1-1 1 0,-1-5-2 15,1-3 4-15,1-3-1 0,-1-4 1 0,1-2-2 16,1-3-16-16,-1-1-26 0,1-3-36 0,-2 0-41 16,6-2-59-16</inkml:trace>
  <inkml:trace contextRef="#ctx0" brushRef="#br0" timeOffset="25343.92">17319 1608 443 0,'-7'2'132'15,"1"0"20"-15,6-2 21 0,-5 4 17 0,3 1 15 16,1 1-31-16,3 4-23 0,4 1-24 16,1 2-12-16,-1 1-20 0,3 1-15 0,0 4-15 15,3 3-11-15,3 1-7 0,-3 1-12 0,3 2-4 16,-3-2-7-16,0-1-3 0,-1 0-4 0,-2-4-3 16,-2-2-1-16,0-3-3 0,-7-14 0 0,0 0-4 15,0 0-6-15,0 0-3 0,0 0-4 0,0 0-3 16,0 5-6-16,-3-3-1 0,-1-2-1 15,-4-5 2-15,1-5 2 0,-2-8 3 0,-2-5-9 16,1-6-13-16,0-3 9 0,1-2 10 0,6 2-3 16,0 0-5-16,4 0-5 0,5 1-7 15,3 4 4-15,2 4 13 0,2 7-15 0,3 4-12 16,2 5 3-16,0 2 4 0,0 4 9 0,-1 3 10 16,1 2 11-16,-3 3 24 0,1-1 32 0,-2 4 6 15,-1-1 3-15,-2 0 0 0,-3 0-1 0,0 0-4 16,-4 0 0-16,-1-1-22 0,-3-1-27 0,-2-1-10 15,-3 2-4-15,0 0-2 0,-1-1-12 0,-1-1-14 16,0 0-25-16,-2-1-20 0,3 0-20 0,-2-2-35 16,8-3-36-16,-6 2-38 0,0-4-28 0,1-3-3 15</inkml:trace>
  <inkml:trace contextRef="#ctx0" brushRef="#br0" timeOffset="25716.23">17680 1425 235 0,'0'0'108'0,"0"0"29"0,11-8 26 0,0 7 35 16,-2 4 31-16,-4 6-4 0,2 3-9 16,0 3-9-16,-1 1-23 0,2 5-20 0,0-1-14 15,3 2-32-15,2-4-29 0,-3 0-24 0,0 0-18 16,1-1-14-16,-3 1-5 0,1-1-11 0,-3 0-10 16,-1-1-4-16,-1 1 1 0,-3-3 2 0,-2 1 1 15,-1-2 0-15,0-2 0 0,-2 0 0 0,1-3-3 16,-1-1-2-16,-3-3-5 0,0-2-1 0,-2-2-1 15,1-1 0-15,-1-4-8 0,1 0 0 16,-2-4 1-16,2-1-1 0,-1-4-7 0,2-3-14 16,2-2 0-16,2-5-1 0,3-6-5 0,3-5-4 15,2 0-1-15,3-2-6 0,5 2-3 0,1-1 8 16,3 5-9-16,1 4-6 0,3 4 4 0,1 7 5 16,2 6 4-16,-4 8 7 0,2 5 11 0,2 4 21 15,-4 4 22-15,-1 3 14 0,-4-1 13 0,-1 2 8 16,-1-1 3-16,-4-1 8 0,-3 2 3 0,-3-2-9 15,-2 0-14-15,-2-3-8 0,-1-1-14 16,-3 0-18-16,2 0-19 0,-3-1-32 0,1-2-36 16,5-6-49-16,0 0-58 0,0 0-61 0</inkml:trace>
  <inkml:trace contextRef="#ctx0" brushRef="#br0" timeOffset="26432.19">18342 1251 379 0,'-8'-4'160'15,"-3"8"26"-15,-8 5 17 0,-3 3 18 0,-3 4 11 16,1 1-51-16,0 2-35 0,5-3-30 0,5-1-27 16,0-1-24-16,3-1-21 0,3-2-16 0,3 0-10 15,1 0-9-15,1-2-7 0,2 1-11 0,0-3-21 16,2 0-17-16,0-2-18 0,-1-5-21 0,5 6-15 16,2-2-2-16,-3-1 0 0,1-2 10 0,2-4 19 15,-1-1 26-15,1-1 38 0,1-1 35 0,2-2 22 16,-3-3 13-16,0-2 8 0,0-4 24 15,3-3 8-15,-2 0 0 0,2-1-6 0,-4 4-12 16,2-1-10-16,-2 2-10 0,-6 16-11 16,0 0-27-16,0 0-14 0,0 0-13 0,5-6-7 15,3 3-4-15,-1 6-2 0,-1 3 2 0,0 6 2 16,-2 3 3-16,2 2 5 0,1 0 1 16,1 2-1-16,1-1 0 0,2-6 5 0,-1-2 2 0,2-2 0 15,0-2-6-15,1-2-13 0,0-2-19 16,2-5-31-16,-1-1-21 0,1-3-23 0,-4-3-30 15,-2-1-27-15,1-4 0 0,-6-2 13 0,0-1 10 16,-1-3 12-16,-2-2 18 0,-2 0 13 0,-2 0 28 16,1 1 24-16,1 4 6 0,0 3-1 0,1 1 21 15,0 14 28-15,0 0 3 0,0 0 6 0,0 0 3 16,0-4 21-16,0 4 39 0,0 4 24 0,0 5 15 16,0 5 10-16,1 0 10 0,1 2 14 15,-1-1 8-15,1 1-11 0,0-1-29 0,1-5-19 0,2-3-20 16,2 1-15-16,1-3-11 0,0-2-9 0,2 0-8 15,3-2-8-15,-2-3-7 0,3-1-18 0,-1-3-13 16,3-3-6-16,-4 0 1 16,-1-3 4-16,1-4 4 0,-2-3 0 0,-1-2 12 15,0-2 24-15,-4-1 17 0,0 2 15 0,-3 2 10 16,0 0 1-16,-2 3-1 0,0 2-4 0,0 15-17 16,0 0-8-16,0 0-10 0,1-5-18 0,-2 5-12 15,-3 7-10-15,-2 11 4 0,0 7 4 0,-3 7 12 16,1 6 8-16,-2 5 7 0,-2 5 4 0,0 5 19 15,-3-1 6-15,1 3-5 0,0-1-1 0,-1 1-8 16,4 1-5-16,-1-1-5 0,1-4 0 0,1 1-20 16,1-3-2-16,1-2 2 0,1-3-1 0,0-3 2 15,0-3-9-15,4-9-1 0,-1-7 1 0,1-3 0 16,0-5-4-16,3-14-6 0,0 0-2 16,0 0-3-16,0 0 4 0,0 0-2 0,0 0 2 0,0 0-3 15,0 0-1-15,0 0-2 0,0 0-7 16,0 0-14-16,0 0-22 0,-1 5-26 0,1-4-46 15,0-6-92-15,0-4-94 0</inkml:trace>
  <inkml:trace contextRef="#ctx0" brushRef="#br0" timeOffset="28304.37">24014 2131 474 0,'-10'-1'123'0,"10"1"29"16,-6 0 24-16,6 0 25 15,0 0 20-15,0 0-13 0,-6-3-11 0,-2 1-15 16,6-2-9-16,1-2-18 0,1 0-11 0,0 0-18 15,2-2-17-15,0-3-20 0,4-4-22 0,2-2-16 16,5-1-19-16,4-2-12 0,-1-3-15 0,1-1-6 16,2-1-5-16,3-2 1 0,2 3-1 0,1 4-1 15,0 3-3-15,-3 3-11 0,-5 5-22 0,1 5-15 16,0 5-8-16,2 7-6 0,-1 7-7 0,0 4-15 16,-1 3-3-16,0 6 11 0,-1 1 21 0,2 6 15 15,-1 3 10-15,-2 2 7 0,-3 1 7 16,-7 2 18-16,-4 0 6 0,-4-1 4 0,-4-2-4 0,-4 0 2 15,-4-2 0-15,-4-4 0 0,-2-3-1 16,-1-2-1-16,-4-2 0 0,1-6-1 0,0 0 4 16,-2 1 13-16,2-3 3 0,-1-1 0 0,0-2 0 15,7-1 2-15,3-2 0 0,3-1-2 0,2-2-1 16,5 0-13-16,5-10 0 0,-3 5 8 0,6-1 0 16,2-2 0-16,5-3 6 0,1 1 5 15,-3-1 4-15,2-1 11 0,1 0 11 0,1 1 9 16,4-1 14-16,-1 0 8 0,5-1 3 0,6 2 6 15,5-1 1-15,5-1-2 0,7-1-12 0,6-1-14 16,-1-1-14-16,5-1-12 0,-1-1-5 0,0-1-9 16,-1-2-7-16,-1-1-8 0,-3 0-2 0,-5-1-2 15,-8 3 1-15,-4 1 1 0,-6 1-3 16,-2 0-1-16,-2 3 2 0,-20 5-4 0,0 0-2 16,0 0-9-16,0 0-12 0,0 0-14 0,0 0-7 15,0 0-9-15,0 0-13 0,0 0-14 0,0 0-19 16,0 0-19-16,0 0-17 0,0 0-23 0,0 0-30 15,0 0-32-15,0 0-37 0,0 0-39 0</inkml:trace>
  <inkml:trace contextRef="#ctx0" brushRef="#br0" timeOffset="28783.24">25250 1664 830 0,'-20'-10'109'0,"4"3"15"16,2 2 11-16,14 5 6 0,0 0 11 0,0 0-30 16,0 0-12-16,0 0-22 0,0 0-27 0,-8 1-16 15,6 4-14-15,2 5-7 0,1 8-12 0,4 6-14 16,0 6-8-16,3 6-3 0,2 4 3 0,2 5 3 16,3 6 2-16,-2-1 0 0,2 4 2 0,0-2 3 15,2-5-1-15,-3-5 2 0,2-3 1 0,-3-3-2 16,-2-4 1-16,0-4 2 0,-2-4 27 15,-1-5 4-15,-1-5 0 0,-3-4 0 0,0-1 1 16,-4-9 2-16,0 0 0 0,0 0 0 0,0 0-25 16,0 0 0-16,0 0 16 0,0 0 12 0,0 0 11 15,0 0 5-15,0 0 11 0,0 0 15 0,0 0 8 16,0 0 11-16,2 1-8 0,-4-4-11 0,-1-3-11 16,-2-5-8-16,-2-4-12 0,-3-3-18 0,-2-2-15 15,-4-1-14-15,-2 1-11 0,-2-1-1 0,-2 8-9 16,2 3-9-16,-1 3-8 0,-2 10-4 15,-1 5-6-15,-3 3-1 0,4 4 3 0,-2 1-6 16,4 1-6-16,4 1 4 0,1 1 7 0,2-3 4 16,2 1 5-16,5-3-5 0,4-6-4 0,5 1 8 15,0-1 12-15,4-1 5 0,0 0 4 0,1-2 5 16,3-2 2-16,-1 3 12 0,3-3 3 16,3 0-1-16,2 0 0 0,2-3 0 0,8-1-20 15,5-4-49-15,7-1-27 0,5-3-20 0,5-2-44 16,4-7-80-16</inkml:trace>
  <inkml:trace contextRef="#ctx0" brushRef="#br0" timeOffset="29116.23">26121 1906 176 0,'-38'13'89'16,"-5"-1"13"-16,3 2 11 0,16-2 11 15,0 0 16-15,3-1-29 0,5 0-21 0,3 0-16 16,3 1-16-16,2 0-13 0,5 0-9 0,5 3-11 15,-1-2-14-15,-1-1-3 0,7 1-10 16,2-2-4-16,-1-1-6 0,3-2-10 0,3-3-2 16,-1-1 0-16,4-3 0 0,0-5 0 0,1 1 11 15,1-5 13-15,-1-3 17 0,-2-3 19 0,1-3 12 16,0-2 21-16,-3-1 24 0,3-5 13 0,-4 0 16 16,0 3 1-16,-3 1-3 0,-2 3-11 0,-1 3-12 15,-7 15-27-15,0 0-24 0,0 0-18 0,0 0-24 16,0 0-8-16,0 0-12 0,6-5 1 0,0 5-1 15,-3 2 5-15,0 5-2 0,-1 5 5 16,2 3 2-16,-3 2-1 0,3 1 7 0,0-1-2 16,2-1-2-16,-1-4-11 0,2-2-7 0,2-1-20 15,0-1-22-15,0-1-32 0,-1-1-43 0,4-3-44 16,-1 0-56-16</inkml:trace>
  <inkml:trace contextRef="#ctx0" brushRef="#br0" timeOffset="29483.84">26446 1801 254 0,'-4'-15'65'0,"4"15"4"0,-6-11 2 16,0 7 1-16,2 9 21 0,2 6-7 15,3 2 39-15,0 1 4 0,1 2-2 0,0 3-3 16,2 1 12-16,-1 2 0 0,3 1-20 0,-1-2-3 16,1-2-52-16,-3-1-16 0,0-2-5 0,-1-2-2 15,-1 0-13-15,0-2 1 0,0-3-2 0,-1-9-21 16,0 8-2-16,0-8 2 0,0 0 1 0,0 0 0 15,0 0 1-15,0 0-3 0,-2 3 3 0,-2 1-1 16,-3-3 2-16,-1-2 1 0,-4-1 3 0,1-2 2 16,2-4 4-16,-2 0 2 0,6-4-1 0,1-4-1 15,6-5-3-15,1-5 5 0,8-3-7 16,6-4-5-16,5-3-3 0,4 0-6 0,0 4-6 0,5-1-16 16,-1 4-10-16,-1 6-16 0,-1 6 3 15,-1 6 2-15,-2 7-5 0,-1 5 3 0,-5 7 6 16,0 1 15-16,-2 4 14 0,-4 2 8 0,-1-1 0 15,-1 0 1-15,-2 1 5 0,-4 3-1 0,-1-2 2 16,-3-1-1-16,-1 1-2 0,-1-1-10 0,-2-2-18 16,-1 0-24-16,0-1-44 0,-1 1-38 15,-1-1-38-15,2-2-45 0</inkml:trace>
  <inkml:trace contextRef="#ctx0" brushRef="#br0" timeOffset="29800.31">26885 1693 528 0,'0'0'95'0,"0"0"8"0,0 0 13 0,0 0 7 16,0 0 16-16,0 0-16 0,0 0 1 0,6-6 4 16,-3 5-4-16,6 3-2 0,-2 6-5 15,3 0-2-15,3 1-15 0,1 4-18 0,1 3-23 16,2 0-22-16,1 0-11 0,-6-3-7 0,-1 0-7 16,-4 1-7-16,-3-3 1 0,-2 0-6 0,-3 3-4 15,-3-4 0-15,0-1-1 0,-2 0-2 0,-3 0 0 16,0-1 4-16,-1 0 1 0,1-2 2 0,-1 0 2 15,0-1 4-15,10-5 1 0,0 0 6 0,0 0 2 16,-2-1 1-16,2-4 1 0,2-2 8 0,3-4 8 16,3-7-3-16,5-2-2 0,4-6 0 15,0-1-2-15,5-4-5 0,1 0-4 16,-6 6-9-16,2 1-10 0,-3 2-4 0,-1 4-8 16,-2 6-16-16,0 4-17 0,-4 5-18 0,-2 5-14 15,1 4-13-15,-4 2-10 0,0 2-22 0,2 2-25 16,0 2-28-16,1 2-21 0,-1 4-22 0</inkml:trace>
  <inkml:trace contextRef="#ctx0" brushRef="#br0" timeOffset="30349.15">27604 1697 1166 0,'-4'-21'147'0,"-3"3"6"0,-1 5 10 0,-2 4-1 15,3 4 1-15,7 5-66 0,-10-2-41 16,2 0-34-16,-1 3-16 0,2 4-6 0,-3 2-12 15,0 4-2-15,1 3-5 0,1 1-22 0,0-1-16 16,-2 2-12-16,3 3-16 0,-1-1-18 0,1 1-8 16,3-3-16-16,4-1-10 0,2-7 12 0,3 0 16 15,2-2 16-15,0-2 18 0,2-4 27 0,2-5 29 16,1-2 48-16,2-4 37 0,0 0 25 16,-1-3 9-16,1 1 2 0,-3 0 1 0,0 0-6 15,-2 2-21-15,-1 2-27 0,-1 1-26 0,-7 8-14 16,0 0-5-16,9-1-4 0,-2 2-2 0,1 3 0 15,-1 2-4-15,2 2 2 0,2 2 7 16,1 3-1-16,4-1 0 0,1 1 2 0,0 1 0 16,0-4 0-16,-1-1 3 0,1-2 0 0,-1 0-1 15,2-3 14-15,-1-3 10 0,-2-5 11 0,0 0 10 16,3-4 12-16,-2-4 5 0,1-1 7 0,0-2 17 16,-1 1 3-16,-5-1 5 0,1 1 1 0,-4-1-5 15,0 0-11-15,0 4-2 0,-6 0-11 0,-4 3-22 16,2 8-19-16,0 0-20 0,0 0-16 15,0 0-14-15,-5-2-6 0,-5 6-8 0,0 3 5 0,-6 10 3 16,-6 5 2-16,-3 6 0 0,-4 8 6 0,-2 3 6 16,-7 7 4-16,-1 7 4 0,0 2-1 0,0 3 1 15,-3 4 2-15,4-3 2 0,0-1-1 16,3 1 0-16,-2-2 3 0,0 3 0 16,3-4-2-16,0-1 2 0,4-3-3 0,0-3 0 15,5-4 1-15,2-5 1 0,3-4-2 0,3-6 1 16,4-3 0-16,5-6 2 0,1-7 1 0,7-14 4 15,0 0 0-15,0 0 1 0,0 0 2 0,0 0 0 16,0 0 3-16,0 0-2 0,0 0-2 0,0 0-5 16,0 0-9-16,0 0-14 0,0 0-31 0,-1 6-28 15,-2-8-31-15,3-12-134 0</inkml:trace>
  <inkml:trace contextRef="#ctx0" brushRef="#br1" timeOffset="86829.11">5141 7807 924 0,'0'0'172'0,"0"0"3"0,0 0 5 16,0 0-2-16,-4-3 3 0,0 3-89 15,0 2-56-15,-1 6-24 0,2 4-15 0,2 7-4 16,1 7-6-16,0 9-1 0,3 8 11 0,3 8 3 16,4 3 10-16,1 8 1 0,3 3 7 0,1 4-1 15,1 3 2-15,3 2 6 0,-1 3-8 0,2-3 0 16,-2-6-4-16,1-3 0 0,-1-3-3 0,0-5 1 15,-2 0-4-15,1-2-24 0,1-4-31 0,-3-8-33 16,0-7-49-16,-4-4-55 0,-1-4-51 0</inkml:trace>
  <inkml:trace contextRef="#ctx0" brushRef="#br1" timeOffset="87150">5086 8011 849 0,'-14'-30'221'0,"1"10"9"0,2 1 18 0,4 5 8 0,7 14 11 16,0 0-111-16,0 0-49 0,-2-11-32 0,3 4-14 15,6 2-9-15,6-2-16 0,4 0-11 0,2-1-12 16,6 0-10-16,5 0-2 0,5 1-11 0,5 4-5 16,3 0-5-16,-1 6-3 0,2 4-1 0,-6 4-4 15,-1 5-8-15,-4 3-3 0,-4 3 8 0,-5 3 4 16,-6 2 3-16,-9 2 2 0,-4 4 8 0,-5 1 14 15,-5 2 9-15,0-1 5 0,-9-1 3 0,-1 0 3 16,-4 3 4-16,-3 0 1 0,-5-1 1 16,-1-1-11-16,-2-3 2 0,-2-3-4 0,1-3 1 15,-3-3-4-15,4-1-3 0,0-4-7 0,3-5-14 16,1-5-16-16,4-3-19 0,2-5-18 0,2-5-30 16,4-3-53-16,1-6-57 0,3-4-43 15</inkml:trace>
  <inkml:trace contextRef="#ctx0" brushRef="#br1" timeOffset="87549.11">5684 7612 360 0,'0'0'138'0,"-8"-1"21"0,2 2 19 0,0 3 17 0,0 2 13 16,3 2-48-16,-3-1-37 0,-1 0-24 15,4 0-20-15,1 4-21 0,0 1-17 0,0 1-15 16,0 1-14-16,2 3-6 0,1 1-2 0,0 4-1 15,1 1 3-15,2 0-1 0,0 2-2 0,0-2 0 16,1 0 0-16,-1 1-2 0,2-3 2 0,-2-4-1 16,1-1-2-16,0-4 0 0,0-2 2 15,-1-1 0-15,-4-9-2 0,0 0 1 0,0 0 1 16,0 0 0-16,0 0 0 0,5 7-1 0,-5-7-1 16,6 2-1-16,-1-3-3 0,-1 1-8 0,-1-4-3 15,-3 4-12-15,4-4-10 0,1-2-15 0,-2 1-26 16,-1-2-27-16,0 0-32 0,-2-1-28 0</inkml:trace>
  <inkml:trace contextRef="#ctx0" brushRef="#br1" timeOffset="90467.85">7792 7598 170 0,'-5'-7'47'0,"1"0"9"0,0 0 11 15,2 2 9-15,2 5 8 0,-3-6-6 0,3 6-9 16,-1-7 0-16,0 0 2 0,1 1-5 0,0-2 2 16,0 1 7-16,1 0 12 0,-2 1 7 0,1 6 12 15,0 0 7-15,0 0 5 0,0 0 6 0,-1-7-1 16,1 7-7-16,0 0-15 0,0 0-19 16,-4-2-16-16,0 1-16 0,0 2-16 0,-1 1-14 15,0 2-15-15,-2 5-10 0,2 1-4 0,-4 5 1 16,2 6-4-16,-3 4 1 0,4-1 1 15,-2 4 0-15,1 5 6 0,-1 3 0 0,1 3-2 16,1 2 0-16,1-1 5 0,5 0 2 0,2 0-1 16,4-3 3-16,3 1-4 0,4-6-13 0,3-4-3 15,2-3-7-15,5-6-5 0,3-3-3 0,2-4-1 16,3-8-2-16,5-5 4 0,1-3 15 16,1-5 3-16,-1-3 13 0,-2 1 12 0,0-4 23 0,-4 1 20 15,-5-1 27-15,-1 0 17 0,-4 0 19 16,-6 2 22-16,-3 0 13 0,-6-2-1 0,-3 1-12 15,-3-2-11-15,-2-2-27 0,-3-6-23 0,-3-4-21 16,-6-1-33-16,-6-4-32 0,-4-6-17 0,-6-3-44 16,-5-1-38-16,-1-1-29 0,-2 1-55 0,-5 5-72 15,-2 8-85-15</inkml:trace>
  <inkml:trace contextRef="#ctx0" brushRef="#br1" timeOffset="93355.52">6114 11449 477 0,'-6'-6'153'0,"6"6"35"0,0 0 27 0,0 0 17 0,0 0 12 15,0 0-24-15,0 0-36 0,0 0-40 16,0 0-34-16,0 0-36 0,0 0-27 0,-4-1-21 16,2 3-11-16,1 3-13 0,0 4-2 0,0 2-4 15,1 3 0-15,0 4 1 0,-1 6 0 16,-3 5 5-16,2 5 0 0,-2 0 5 0,0 5-5 15,-2-1 5-15,2 3 0 0,-1-1 0 0,2 1 0 16,-1-2-2-16,0-3-10 0,1-6-13 16,2-3-15-16,0-5-26 0,1-7-30 0,0 0-33 0,0-15-32 15,0 0-34-15,0 0-24 0,0 0-22 0,0 0-13 16</inkml:trace>
  <inkml:trace contextRef="#ctx0" brushRef="#br1" timeOffset="93566.25">6006 11430 1047 0,'-10'-22'177'0,"-2"4"29"0,2 3 25 15,2 2 21-15,8 13 12 0,0 0-62 0,0 0-45 16,0 0-32-16,0 0-22 0,0 0-31 0,0 0-25 16,0 0-27-16,0 0-20 0,0 0-17 0,0 0-13 15,-2-6-14-15,2 6-20 0,0 0-16 0,0 0-21 16,0 0-17-16,0 0-18 0,0 0-24 0,0 0-20 15,0 0-22-15,0 0-16 0,-1-4-14 0,1 4-11 16</inkml:trace>
  <inkml:trace contextRef="#ctx0" brushRef="#br1" timeOffset="94934.43">6019 11840 44 0,'0'0'13'0,"0"0"7"0,0 0 8 15,0 0 9-15,0 0 8 0,0 0 12 0,0 0 9 16,0 8 8-16,0-8 7 0,0 0 5 0,0 0 6 15,0 0 2-15,0 0 3 0,0 0-10 0,0 3-7 16,0-2-15-16,3-11-10 0,-1-3-10 16,-1-1-10-16,0-2-8 0,-1-3-10 0,2 0-1 15,-2-4-4-15,-1 1 3 0,-2 1-3 0,2 2-2 16,-3 1-7-16,4 1-3 0,-3 1-2 0,3 0 0 16,-1 3-3-16,-2 3 1 0,3 10 0 0,0 0 1 15,0 0 2-15,0 0-1 0,0 0 4 0,0 0-2 16,0 0 2-16,0 0 1 0,0 0 2 0,0-11-5 15,0 1 1-15,0 2-1 0,0 0-4 0,3 1 1 16,-2 1-3-16,2-1 1 0,-3-1-2 16,3-2 1-16,-1 0 3 0,2 0 2 0,-4 0-1 0,2 1 4 15,0 1-1-15,-2 0-1 0,0 0 4 16,0 8 8-16,0 0 0 0,0 0 7 0,0-8 5 16,2 2 0-16,-2 6 4 0,0 0 6 0,0 0-1 15,0 0-4-15,0 0 0 0,0 0-7 0,0 0-5 16,0 0-5-16,0 0-11 0,0 0-9 0,0 0-15 15,0 0-11-15,0 0-13 0,-2-1-9 0,0 4 3 16,-1 2 3-16,0 5 4 0,-4 1 8 16,1 5 10-16,-1 1 0 0,2 3-1 0,-2 4 1 15,-1 1-14-15,1 0-9 0,0-2-6 0,-1 0-7 16,-1-2-8-16,6-2 1 0,-1 1 5 0,1 2 2 16,-2 0 12-16,2-3 8 0,-1 1 6 0,3-2 6 15,-3-1 8-15,3 0 8 0,0 0 3 16,-1-2 9-16,0-4 1 0,1 0 7 0,0-3 8 15,1-8 12-15,-1 8 12 0,1-8 12 0,0 0 15 16,0 0 10-16,0 0 6 0,0 0-1 0,0 0-6 16,0 0-12-16,0 0-12 0,0 0-13 0,-2 7-9 15,2-7-16-15,0 7-6 0,0-1-4 0,0 0-2 16,0 0 2-16,0 1 0 0,-2 1 0 0,1 0-2 16,2 0 3-16,0 0-1 0,0-2 1 0,-1-6 1 15,0 0-1-15,0 7 9 0,0-7 13 0,0 0 15 16,0 0 14-16,0 0 15 0,3 6 9 0,-3-6 13 15,0 0 6-15,0 0 1 0,0 0-5 16,0 0-6-16,0 0-9 0,0 0-4 0,0 0 0 16,0 0 3-16,2 2 4 0,-2-2 2 0,5 0 1 15,1-2 6-15,2-2 2 0,3-2-6 0,1-5-9 16,-2-4-16-16,4-4-12 0,3-9-10 16,-1-5-8-16,3-2-16 0,1-7-7 0,0-5-2 15,1-7-3-15,-1-3-1 0,-2-4 2 0,4 0-4 16,-1-2-5-16,-4 3 0 0,-2 3-1 0,-2 4 1 15,-3 6 4-15,0 6 4 0,-5 5 6 0,-2 7 7 16,0 7 9-16,-4 6 7 0,-1 5-2 0,2 11-1 16,-4-7-4-16,4 7-5 0,-6-3-8 0,1 1-7 15,-1 2-7-15,0 1-6 0,-2 1-7 16,-2 3-13-16,-3 3-6 0,0 3-2 0,-6 3-7 16,1 3-6-16,-6 6 0 0,-3 8 2 0,-1 4 2 15,-1 4 13-15,2 4 1 0,3 2 1 0,4 0 8 16,4 3 5-16,6-2 4 0,7 2 1 0,9-6 2 15,6-2 3-15,5-1 2 0,4-3 7 0,2-2 2 16,1-4 17-16,3-2 9 0,0-6 10 0,2-1 9 16,-3-4 5-16,-5-2 11 0,4-3 0 0,1-6 1 15,0-3-15-15,-1 0-9 0,-1-4-8 16,-1-1-5-16,-1-1-7 0,0-5-7 16,-2-2-2-16,2-3-1 0,-4-2-2 0,-3 0 2 15,-4 1-3-15,0 1-4 0,-4 0-7 0,1 1-20 0,-4 1-31 16,-4 11-31-16,0 0-35 0,0-7-44 15,-2 2-54-15,-2 2-67 0</inkml:trace>
  <inkml:trace contextRef="#ctx0" brushRef="#br1" timeOffset="95891.76">7108 11446 102 0,'-15'6'39'0,"0"0"4"16,3 0 51-16,12-6-23 0,0 0 18 0,0 0 11 15,0 0 12-15,0 0 16 0,0 0 22 0,0 0 16 16,0 0-30-16,-2 2 56 0,3-2-4 16,3-1-11-16,5-2-6 0,2-4-5 15,7-2-18-15,6-6-15 0,8-5-13 0,8-6-28 16,6-5-9-16,5-2-10 0,7-4-21 0,5-3-11 16,2-1-7-16,5-1-3 0,1 1-6 0,-3 0-3 15,-1 5-8-15,-4-1-4 0,-5 4 1 0,-9 6-4 16,-8 4-2-16,-7 3-1 0,-5 3 1 15,-9 3-2-15,-4 2 13 0,-16 12 9 0,0 0 12 0,0 0 13 16,0 0 7-16,0 0 6 0,0 0 2 0,0 0 3 16,0 0-9-16,0 0-11 0,0 0-10 0,0 0-12 15,8-8-8-15,-8 8-5 0,0 0-7 0,2-7-4 16,-2 7-3-16,-2-3-2 0,2 3-2 16,-6-1-3-16,1 1-2 0,5 0-1 0,0 0 0 15,0 0-2-15,0 0 2 0,0 0-1 0,0 0-1 16,0 0-2-16,0 0-1 0,0 0-3 0,0 0-3 15,0 0 0-15,0 0-6 0,0 0-5 0,0 0-4 16,-7 2-1-16,7-2-4 0,0 0-7 0,-7 2-6 16,7-2-4-16,0 0-8 0,0 0-66 0,0 0 59 15,0 0-8-15,0 0-7 0,0 0-6 16,0 0-10-16,0 0-9 0,-8 2-12 0,8-2 48 16,-8 0-76-16,1 2-19 0,7-2-21 0,0 0-23 15,0 0-21-15</inkml:trace>
  <inkml:trace contextRef="#ctx0" brushRef="#br1" timeOffset="97450.07">6075 11636 105 0,'-4'27'35'0,"-2"-4"11"0,-3-5 12 16,2-2 14-16,-1-5 22 0,8-11 25 0,-6 8 13 16,6-8 4-16,0 0 11 0,-7 2-6 0,-1-9-11 15,5-2-19-15,1-6-26 0,-1-5-29 0,5-6-32 16,1-3-30-16,3-6-15 0,2-4-6 0,3-6 0 15,3-2 1-15,4-3 3 0,7-5-11 0,2 0 13 16,7-2 7-16,7-1-3 0,9-1-1 0,5 0 2 16,8 5 5-16,4 7-13 0,5 7 14 15,6 8-4-15,6 9-3 0,8 8-2 0,-1 13 5 16,0 9-7-16,-2 9 2 0,-2 10 12 0,-4 6-3 0,-7 8 2 16,-6 3 2-16,-10 5 0 0,-15 5 1 15,-12 0 2-15,-13-1-2 0,-13 3 4 0,-13-2 5 16,-13-2 11-16,-13-1 0 0,-12-7 13 0,-8-1 4 15,-13-6 20-15,-4-7 14 0,-8-6 15 16,0-6 14-16,-1-8 7 0,5-3 11 0,7-4 14 16,7-5 29-16,9-3-3 0,8-6-13 0,15-6-12 15,8-6-15-15,11-7-22 0,11-9-27 16,10-8-33-16,10-10-51 0,7-6-22 0,13-4-4 0,7-5-6 16,10 1-8-16,5 4-3 0,6 6-6 15,0 8-1-15,-1 11 4 0,-3 11-15 0,-8 12-7 16,-3 8-5-16,-13 8 5 0,-9 9 2 0,-9 4 10 15,-5 4-12-15,-7 1 0 0,-5 0-5 0,-1 2-24 16,-4 0-33-16</inkml:trace>
  <inkml:trace contextRef="#ctx0" brushRef="#br1" timeOffset="98101">5969 12252 747 0,'0'0'122'0,"0"0"5"16,0 0 10-16,0 0 5 0,0 0-5 0,0 0-47 15,-2-2-34-15,1 4-28 0,6 3-8 0,-2 4-2 16,9 5 13-16,3 2-1 0,0 4 4 0,1 4 1 16,0 5 4-16,2 2 0 0,-7-2-5 0,2 1-4 15,-3 0-22-15,-3 3-3 0,-3-2 2 0,-3 2 1 16,-1 1 2-16,-2 0-2 0,-2 0 7 0,0-3 3 16,-2-1 0-16,0-4 3 0,-1-4-4 15,-2-4 0-15,4-2-4 0,5-16-1 0,0 0-3 16,0 0 0-16,0 0 1 0,0 0 3 15,0 0 4-15,-6 5 1 0,2-9 3 0,-1-11-3 16,2-10-8-16,3-5-3 0,2-5 3 0,1-4-5 16,5-1-5-16,2-2-8 0,2 2-1 0,3 6 0 15,-2 3 6-15,2 9-1 0,3 6-9 0,0 7 3 16,3 4 2-16,2 7 2 0,-2 2-1 0,0 2 2 16,0-1 2-16,-5 1 4 0,-1 2 4 0,-2 1-5 15,-4 2 2-15,-2-2 3 0,-4 0-3 16,-4 0 0-16,-6 2-1 0,-1 0 2 0,1 1-2 0,-2 3 6 15,-1 1-1-15,1 0 3 0,-1 0 2 16,0 2-5-16,-1-4-12 0,2 2-18 0,-1-4-17 16,1 0-23-16,9-12-22 0,0 0-39 0,-7 2-40 15,4-7-37-15,0-4-46 0</inkml:trace>
  <inkml:trace contextRef="#ctx0" brushRef="#br1" timeOffset="98667.99">6946 12571 213 0,'1'4'73'0,"-1"-4"24"0,0 0 24 15,0 0 26-15,0 0 26 0,0 0 1 16,0 0 5-16,0 0-1 0,0 0-8 0,0 0-9 16,0 0-8-16,0 0-16 0,0 0-14 0,0 0-11 15,3-1-6-15,-1 0-7 0,0-1-15 0,0-4-12 16,7-3-19-16,0-1-6 0,0-1-7 0,1-2-2 15,1 0-3-15,-2-2-6 0,-8 7 0 0,-1 0-3 16,0 1 1-16,-1 5-3 0,-8 1-6 0,1 2-8 16,1 1-9-16,-1-2-5 0,-2 4-3 0,10-4 0 15,-9 3 0-15,9-3-5 0,-4 3-2 0,0 1-4 16,-1-1-2-16,-1 1 3 0,3-1 0 0,-2 1 2 16,5-4-2-16,0 0-10 0,-5 4-6 0,5-4-5 15,0 0-6-15,0 0-6 0,0 0-6 16,0 0-3-16,0 0-3 0,0 0 8 0,0 0 9 15,0 0 11-15,0 0 8 0,0 0 12 0,0 0 15 16,0 0 19-16,0 0 16 0,2 1 16 0,0 0 16 16,2 0 10-16,1-1 12 0,0-2 8 0,0 0-2 15,1 0-7-15,-6 2 3 0,6-4-1 16,-6 4-5-16,0 0-4 0,5-6-14 0,0 0-6 16,-5 6-8-16,-2-5-6 0,-2 1-14 0,0 0-12 15,-2 1-15-15,0 0-14 0,-1 2-7 0,-1 0-20 16,-2 2-10-16,-1 3-11 0,-2 1-5 15,-3 4-5-15,-2 2 1 0,-4 5 3 0,0 2 6 0,-6 4 11 16,2 1 6-16,1 5 5 0,1 0 1 16,2 1-9-16,4-2-4 0,5 0-8 0,3-3-2 15,5-2 4-15,6-5 2 0,4-2 3 0,3-3 5 16,2-2 16-16,1-2 8 0,3-3 14 0,1-1 4 16,3-2 2-16,4-2 4 0,1-2 0 0,3-3-1 15,7-5-15-15,3-4-15 0,2-6-45 0,4-4-58 16,0-1-58-16,1-4-91 0</inkml:trace>
  <inkml:trace contextRef="#ctx0" brushRef="#br1" timeOffset="98900.25">7274 12081 965 0,'-19'-14'171'0,"3"0"34"15,3 4 26-15,1 1 19 0,2 4 9 0,10 5-81 16,0 0-32-16,-7-2-30 0,2 2-31 0,-1 3-37 15,-2 7-24-15,3 6-26 0,-2 10-6 0,-3 6-5 16,-1 5-1-16,1 5 1 0,0 5 4 0,-2 3 3 16,4 1-4-16,-3 1 3 0,7 2-2 0,0 1 5 15,6-2 3-15,4-3-2 0,6-3 1 0,-1-1 1 16,5-3 0-16,1-3-8 0,3-2-8 0,2-4-18 16,-1-5-20-16,1-6-6 0,1-7-13 0,-4-5-33 15,4-6-49-15,2-5-74 0</inkml:trace>
  <inkml:trace contextRef="#ctx0" brushRef="#br1" timeOffset="99567.81">7559 12285 333 0,'-2'-8'169'0,"2"8"31"0,0 0 23 0,0 0 23 15,0 0 10-15,0 0-52 0,0 0-29 0,0 0-35 16,0 0-29-16,0 0-33 0,0 0-26 0,-3-2-27 16,0 4-9-16,0 6-12 0,0 6-9 0,0 3 6 15,0 1-1-15,0 3 4 0,0 1 1 0,-1 2 5 16,0 3-2-16,3-3 2 0,-1 0 0 0,0-1-9 16,1-1 2-16,1-1-2 0,3 1 2 0,-2 2 0 15,1-1-2-15,1-3-6 0,0-1-21 0,0-5-29 16,-3-14-27-16,0 0-30 0,0 0-29 0,0 0-30 15,0 0-24-15,0 0-19 0,4 6-3 16,1-4 13-16</inkml:trace>
  <inkml:trace contextRef="#ctx0" brushRef="#br1" timeOffset="99852.07">7595 12044 995 0,'0'0'113'0,"0"0"21"0,0 0 15 0,0 0 19 16,0 0 15-16,0 0-42 0,0 0-38 0,-1-8-14 15,1 5-14-15,5 6-21 0,3 5-12 16,8 8-18-16,1 4-12 0,6 4-10 0,4 5 0 16,-1 4 2-16,1 3 2 0,0 3 2 0,-3 0-2 15,0 3 1-15,-3-4-1 0,-5-2-1 0,-5-3 0 16,-3-1-1-16,-5-1 2 0,-2 0-1 16,-3-1 8-16,-6 2-3 0,-1 0 5 0,-3 0 5 15,-4 0 0-15,-1 3 1 0,-3-1-1 0,-2 1 0 16,0-2-7-16,-3-3 2 0,2-2-5 0,1-4-4 15,0-3 1-15,1-1-6 0,1-4-8 0,3-3-10 16,2-2-13-16,4-4-19 0,11-7-15 0,0 0-16 16,-7 2-18-16,0-3-52 0,4-5-39 0,-1-4-57 15</inkml:trace>
  <inkml:trace contextRef="#ctx0" brushRef="#br1" timeOffset="100636.61">8318 12274 303 0,'-12'4'89'15,"1"1"26"-15,1-2 23 0,10-3 17 0,0 0 21 16,-8 2-12-16,8-2-7 0,0 0-4 0,0 0-4 16,0 0-14-16,0 0-10 0,0 0-2 0,0 0-6 15,0 0 9-15,-1-1 3 0,2 0 7 0,6-2-3 16,4-7-13-16,9-3-14 0,9-7-16 0,12-7-17 15,14-8-24-15,11-6-18 0,16-11-24 0,10-5-11 16,10-7-3-16,12-3 1 0,5 4 3 0,2-1 1 16,-5 4-1-16,-9 7 1 0,-12 8 4 15,-12 7-1-15,-15 10 6 0,-14 7 0 0,-12 7-1 16,-16 4 1-16,-26 10 0 0,0 0 1 16,0 0 0-16,0 0-3 0,0 0 1 0,0 0 4 15,0 0 1-15,0 0 1 0,0 0 2 0,0 0-3 16,0 0-1-16,0 0 0 0,0 0-4 0,0 0-8 15,0 0-2-15,0 0-2 0,0 0-6 0,0 0-1 16,0 0-3-16,10-7-5 0,-10 4-3 0,-5 2 0 16,-2-1-3-16,0 0-1 0,-3 0-7 0,0-1-6 15,-1-2-2-15,-2 0 5 0,2 0 2 0,6 0 5 16,-3-2 3-16,0 1 0 0,1 0 11 16,-1 1 4-16,0-1 7 0,-2 1 1 0,1 2 1 0,-3 0-5 15,3 0 3-15,-1 1 2 0,0 2-2 16,3 0 4-16,7 0-4 0,0 0 2 0,0 0-2 15,0 0 0-15,0 0-6 0,0 0-5 0,0 0-2 16,0 0-6-16,0 0-6 0,-2 0-5 0,1 2 2 16,1 0 0-16,5 0 3 0,1 0 3 0,5 0-2 15,-1 0 8-15,4 1 6 0,-1 0 6 0,4 0 0 16,-4-2 2-16,1 1 4 0,0 1 2 0,2 0 4 16,-1-1-4-16,-3 2 2 0,4 1-1 15,-4 0-1-15,2-1 2 0,-4 1-3 16,1 1-1-16,-3-2 4 0,-1 1-1 0,-3 1 2 0,-4-6 1 15,0 6 1-15,0 0-1 0,-1-1 6 0,-2 0-3 16,-2 0-2-16,-1 0 1 0,0 1-2 16,-2 1 2-16,1 0-1 0,-4 1 1 0,4 2-3 15,-3 0 5-15,1 1 1 0,-1 3 0 0,0 1-3 16,-1 1-15-16,-2 0-12 0,1 0-27 0,2-2-35 16,1 0-45-16,3-2-50 0,0-1-42 0,1 3-38 15</inkml:trace>
  <inkml:trace contextRef="#ctx0" brushRef="#br1" timeOffset="101480.04">10426 11190 109 0,'4'0'77'0,"0"4"40"0,-1 1 16 15,0 2 20-15,0 3 12 0,0 1-8 0,1 1 5 16,-2 3 0-16,3 2-26 0,-1 2-40 15,-1-7-12-15,-2-1-24 0,-1-1-12 0,1 3-8 16,-1-2-19-16,-1 2-15 0,-1 0-3 0,0 1-2 16,-1 2 1-16,-1 2 2 0,0 1 3 0,-1 2-3 15,0-2 3-15,0 1 2 0,-1-3-2 0,-1-2 1 16,3 0-1-16,-1-5-1 0,5-10-2 16,0 0 5-16,0 0-1 0,0 0 1 0,0 0 9 15,0 0 10-15,0 0 13 0,0 0 20 0,-5 1 1 16,2-5-1-16,1-8-3 0,0-6-1 0,2-5-8 15,2-7-9-15,1-5-15 0,4-4-19 0,3-3-5 16,4-2-10-16,4 4-11 0,3 4-10 0,4 4-8 16,2 4-5-16,2 4-13 0,1 9-5 0,1 4-4 15,-1 6 10-15,-3 5 8 0,-2 6 10 0,-4 4 6 16,-1-1 4-16,-6 4 16 0,-1 0 14 0,-3 1 12 16,-4-1 4-16,-3 1 3 0,-2-1 3 0,-2 0-1 15,-2-1 0-15,-1 0 3 0,-2 1-6 0,0-2-7 16,-2 1 0-16,-1-2-3 0,-1 2-1 15,-2-2 4-15,0 1-1 0,-1-2-7 16,0-1-9-16,1-3-8 0,0 1-22 0,1-4-15 16,11-2-23-16,-8-1-49 0,1-2-42 0,3-3-36 15,3-5-37-15</inkml:trace>
  <inkml:trace contextRef="#ctx0" brushRef="#br1" timeOffset="102184.03">11099 11113 184 0,'11'5'97'15,"-11"-5"13"-15,0 0 13 0,0 0 5 0,0 0 8 16,0 0-31-16,0 0-26 0,0 0-19 0,0 0-18 16,0 0-9-16,0 0-8 0,0 0 5 0,0 0-3 15,0 0-2-15,0 0 5 0,0 0 0 0,0 0 3 16,0 0-1-16,0 0-7 0,0 0-11 0,0 0-2 15,0 0-2-15,0 0-2 0,0 0 3 0,0 0 1 16,0 0 2-16,0 0 4 0,0 0 11 0,0 0 7 16,0 0 10-16,0 0 6 0,0 0 7 0,0 0 11 15,0 0 4-15,0 0 3 0,0 0 2 16,0 0 3-16,0 0-1 0,3 2-6 0,-5-1-8 16,-2 2-7-16,-5-2-9 0,3-1-2 15,6 0-10-15,0 0-14 0,0 0-5 0,0 0-5 16,0 0-5-16,0 0-5 0,-7-1-4 0,7 1-4 15,0 0 0-15,0 0 0 0,0 0-2 0,0 0-4 16,0 0-4-16,0 0-2 0,0 0-1 0,0 0-3 16,0 0-7-16,0 0-2 0,0 0-3 0,0 0-2 15,0 0 1-15,0 0-6 0,0 0-5 0,0 0 1 16,0 0 5-16,0 0 3 0,0 0 1 0,0 0 4 16,0 0 4-16,0 0 11 0,0 0 7 0,0 0 5 15,0 0 0-15,0 0-2 0,0 0 2 0,0 0 2 16,0 0-1-16,0 0 0 0,0 0-2 15,0 0 1-15,0 0-2 0,0 0 3 0,0 0-1 16,0 0 1-16,0 0 2 0,0 0 2 0,0 0 1 16,0 0-1-16,0 0 3 0,0 0-2 0,0 0 0 15,0 0-1-15,0 0-3 0,0 0 0 0,0 0-1 16,0 0-2-16,0 0 0 0,0 0-1 0,0 0 0 16,0 0 1-16,0 0 0 0,0 0-3 0,0 0-2 15,0 0-1-15,0 0-5 0,0 0-1 0,0 0-2 16,0 0-6-16,0 0 0 0,0 0-1 0,0 0 0 15,0 0 0-15,0 0 2 0,0 0 2 0,0 0 3 16,0 0 7-16,0 0 0 0,0 0 4 16,0 0 5-16,0 0 2 0,0 0 4 0,0 0 2 15,0 0 1-15,0 0 1 0,0 0 6 16,0 0 2-16,0 0 0 0,0 0 0 0,0 0 2 16,0 0-4-16,0 0-1 0,0 0-7 0,0 0-7 15,0 0-11-15,0 0-19 0,0 0-19 0,0 0-26 16,0 0-23-16,0 0-28 0,-1 1-26 0,1 0-32 15,2-1-33-15</inkml:trace>
  <inkml:trace contextRef="#ctx0" brushRef="#br1" timeOffset="103184.4">11194 11052 158 0,'-2'5'31'16,"1"0"1"-16,0 1 6 0,0 0 6 0,-2 2 8 16,3-8 9-16,0 0-8 0,0 0-7 0,0 0 6 15,0 0 8-15,0 0-2 0,0 0 3 16,0 0 2-16,0 0 4 0,0 0 4 0,0 0 4 16,0 0 4-16,0 0 1 0,0 0 11 0,0 0 5 15,0 0 0-15,0 0 2 0,0 0-3 0,0 0-2 16,0 0-10-16,0 0-5 0,0 0-13 0,0 0-14 15,0 0-13-15,0 0-15 0,0 0-10 0,0 0-13 16,0 0-6-16,-4 11-9 0,4-11-7 16,-2 11-2-16,2-6 3 0,-1 0 1 0,1 1-1 15,-2 2 5-15,2-1 2 0,0 1 7 0,0-1 3 16,-1 0 3-16,1 0-2 0,0-7 0 0,0 0 3 16,0 0 0-16,0 0 3 0,0 0-3 0,0 0 3 15,0 0 0-15,0 0-1 0,0 0 4 0,0 0 1 16,0 0 3-16,0 0 3 0,0 0 8 0,0 0 5 15,0 0 0-15,0 0 6 0,0 0 3 0,0 0 2 16,0 0 4-16,1 2 7 0,1-1 1 16,-1-4-1-16,2-1-4 0,1-5-6 0,1-2-10 0,0-4-9 15,-2-1-16-15,1-1-15 0,-1-1-7 0,-2 5-7 16,1-1 3-16,-1 3-1 0,-1 11 3 16,0 0 3-16,1-10 7 0,-1 10-1 0,0 0-1 15,0 0-1-15,0 0 0 0,0 0 1 0,0 0-6 16,0 0-4-16,0 0-5 0,0 0 1 15,0 0-4-15,0 0 1 0,0 0 1 0,0 0-1 16,0 0 4-16,0 0 5 0,0 0 1 0,0 0-4 16,0 0 0-16,-3-5-4 0,3 5-12 0,-4-2-5 15,0 6 3-15,0 3-1 0,-1 3 4 0,1 0 5 16,-1 4 4-16,0-3 6 0,1 3 11 0,-1 0 6 16,3-3 4-16,1 0 0 0,0-2 1 0,1-1-1 15,0-8 1-15,0 0 1 0,0 0 1 0,0 0 3 16,0 0-3-16,0 0 0 0,0 0 1 15,0 0 3-15,0 0 1 0,0 0 5 0,4 4 9 16,0 0 11-16,0-4 10 0,-4 0 9 0,4 1 11 16,-4-1 5-16,0 0 9 0,0 0 10 0,4-1 2 15,1-2-1-15,-5 3 4 0,0 0 0 0,4-4 2 16,-4 4-1-16,3-4-3 0,-3 4-11 0,1-6-10 16,1 0-12-16,-5 0-13 0,-3 0-8 0,1 2-15 15,0-1-8-15,5 5-12 0,-5-2-6 0,5 2-10 16,-7-2-8-16,-1 3-16 0,-1 1-16 15,-2 3-4-15,-4 4-2 0,-4 4 2 0,-1 2 0 16,-2 4 2-16,2 1 9 0,-2 2 12 16,1 1 9-16,2 0 6 0,2 0 0 0,4-1 6 15,3-4 1-15,8-1 1 0,3-3 0 0,2-1 7 16,4-1 4-16,4-3 1 0,0 0 3 0,3-2 2 16,1 0 8-16,3-1 5 0,1-1 4 0,3-2 1 15,-2 0 0-15,4-2 3 0,-4-1-6 0,0 0-10 16,-3-4-22-16,2-1-25 0,-1-2-29 0,1-1-35 15,-1-2-46-15,-1-2-54 0,3 0-66 0</inkml:trace>
  <inkml:trace contextRef="#ctx0" brushRef="#br1" timeOffset="103767.53">10436 11250 258 0,'5'-22'86'0,"3"2"27"0,-5 2 23 0,2 3 22 16,-2-1 16-16,-3 16-9 0,0 0-16 0,0 0-18 16,0 0-21-16,0 0-28 0,0 0-24 15,0 0-23-15,0 0-16 0,0-5-17 0,-2 5-7 16,-2 7-4-16,2 7 1 0,-1 5 1 0,-2 8 14 16,-1 4 4-16,3 4-1 0,-2 6 7 0,-1 4 3 15,3-2 6-15,1 3 2 0,0 1 26 0,0 1-13 16,0 6 9-16,1 6 18 0,-1 0-3 0,0 5 0 15,0 1-3-15,1 1-2 0,-1-1-25 0,1-3 2 16,0-4-17-16,0-5-19 16,0-10-5-16,0-12-5 0,-1-6-2 0,2-9 0 0,0-17-5 15,0 0-4-15,0 0-1 0,0 0-3 16,0 3-22-16,-1-9-22 0,2-8-26 0,-1-9-37 16,-1-8-42-16,-3-7-53 0,0-6-44 0</inkml:trace>
  <inkml:trace contextRef="#ctx0" brushRef="#br1" timeOffset="104050.18">10330 11359 532 0,'-1'-32'187'16,"0"7"38"-16,4 7 22 0,1 7 25 0,-1 4 12 16,2 3-52-16,2 2-36 0,0-2-37 0,4 1-31 15,-1 0-35-15,2 0-20 0,5 0-25 0,3-3-11 16,3 2-10-16,3-2-7 0,2 0-10 0,3 1-2 16,0 1-6-16,-1 3-5 0,1 2 0 0,-3 0-1 15,0 3-2-15,-5 3-5 0,-5 2-1 0,-5 1-4 16,-2 1-1-16,-7 2 2 0,-1 1 0 15,-2-1-1-15,-5 1 2 0,1-1 4 0,-5 1 3 16,-4 0 3-16,-1 2 7 0,-4 1 1 0,-2 0 9 16,-3 1 2-16,-4 1 5 0,-3-1 0 15,-1 2 1-15,-3-2-1 0,1-2-2 0,2 0-2 16,0-3-8-16,2-2-2 0,4-2-5 0,1-3-2 16,3-1-3-16,5-2-9 0,1-2-10 0,14-1-6 15,-9 2-8-15,9-2-10 0,0 0-14 0,0 0-14 16,0 0-19-16,-6-4-34 0,3 0-33 0,5-3-35 15,3-3-46-15</inkml:trace>
  <inkml:trace contextRef="#ctx0" brushRef="#br1" timeOffset="104367.95">11149 10773 546 0,'-15'-18'153'0,"-2"-2"20"0,0 2 26 0,3 6 23 15,2 2 19-15,2 1-82 0,3 1 11 16,7 8-17-16,0 0-13 0,0 0-10 16,0 0-17-16,0 0-14 0,0 0-12 0,0 0 19 15,-1-5-45-15,5 1-8 0,1-1-7 0,5 3-11 16,2 0-8-16,8-2-10 0,3 0-6 0,6-2-2 15,0-1-7-15,3 0-6 0,-4 0-11 0,-1-1-19 16,-1-1-27-16,0 0-21 0,-6 2-19 0,-2 0-23 16,-18 7-29-16,12-6-27 0,-12 6-22 0,0 0-16 15,0 0-7-15,2-3-7 0,-3-1-15 0</inkml:trace>
  <inkml:trace contextRef="#ctx0" brushRef="#br1" timeOffset="104699.98">11122 10622 586 0,'-8'1'140'0,"1"-1"26"0,7 0 25 16,0 0 22-16,0 0 13 0,-7 0-18 0,7 0-31 16,0 0-20-16,0 0-20 0,0 0-17 0,0 0-23 15,0 0-25-15,-3 3-16 0,0 1-17 0,1 0-10 16,1 1-14-16,-2 7-17 0,3 2-11 0,-1 7 1 16,-1 7 0-16,0 11 2 0,1 8 2 0,-2 9 4 15,-5 6-1-15,0 8 4 0,-4 5 1 16,0 0-1-16,-2 1 1 0,1-1 4 0,-1-5 4 15,2-8 0-15,0-9 0 0,1-8 6 16,1-4 6-16,4-8 0 0,2-8-2 0,2-3 3 16,1-3 0-16,2-6 10 0,-1-3 12 0,3-3 5 15,0-1 13-15,5-2 16 0,0-4 15 0,2-2 10 16,1 0 3-16,-1-2-6 0,0 0-8 0,1 1-8 16,2 0-11-16,-1-1-7 0,7-2-7 0,3-1-14 15,8-1-7-15,2 1-5 0,3-2-6 0,3 1-12 16,0 0-15-16,1-1-21 0,-2 0-23 0,-2 2-33 15,-5 1-39-15,-10 2-43 0,-20 4-51 16,0 0-55-16,14-5-62 0,-4 0-85 0</inkml:trace>
  <inkml:trace contextRef="#ctx0" brushRef="#br1" timeOffset="105091.93">11673 10992 347 0,'-2'-12'148'0,"2"-3"29"0,-2 2 30 0,3 1 32 16,1 1 32-16,0 0-12 0,0 2-20 0,0 0-17 15,-2 9-18-15,0 0-20 0,0 0-24 16,0 0-29-16,0 0-30 0,0 0-32 0,0 0-24 16,0 0-21-16,0 0-12 0,2-2-12 0,-2 2-9 15,-1 5-5-15,0 3-6 0,-1 6-2 0,1 5 2 16,-4 4 1-16,0 6 2 0,0 4 5 0,-3 6 3 16,2-4 2-16,0 0 4 0,1-1 4 0,-1 0-1 15,1-2 0-15,1-3-4 0,1-4-7 0,1-3-15 16,0-5-17-16,2-4-22 0,1-4-15 15,-1-9-9-15,0 0-14 0,0 0-11 0,0 0-11 16,0 0-5-16,0 0 0 0,0 0-3 0,0 0-14 16,0 0-13-16,0 0-14 0,2 3-4 15,-1-4-3-15</inkml:trace>
  <inkml:trace contextRef="#ctx0" brushRef="#br1" timeOffset="105567.66">11815 10746 664 0,'-13'-13'157'0,"1"2"28"0,0-1 30 0,4 2 37 16,2 3 28-16,3 0-49 0,3 7-31 0,0 0-4 15,0 0 0-15,1-8-15 0,2 0-23 16,4 2-37-16,3 2-32 0,3-1-26 0,2 0-17 16,9 0-17-16,5-1-16 0,6-1-11 0,6 0-9 15,-1 1 1-15,3 0 3 0,-1 1 2 0,-1-2-1 16,-3 3-1-16,-2 0 2 0,-7 2-5 0,-6 1 2 15,-7 3-2-15,-16-2-5 0,8 5-10 0,-6 0 0 16,-4 4-2-16,1 2-3 0,-5 0 1 0,1 6-2 16,-1 3 2-16,2 3 6 0,-1 6 8 0,2 4-2 15,2 5 6-15,0 4 3 0,0 3 1 16,1 3 3-16,1 3 0 0,-1-2 2 0,1 0 2 16,-1-2-1-16,2-1-1 0,-1-4 3 15,-1-2-1-15,2-7-3 0,0-2 2 0,-2-4-6 0,1-4 3 16,0-2 2-16,0-2-2 0,0-2 0 15,-1-5 3-15,0-1 0 0,0-11-1 0,0 0 8 16,0 0-4-16,0 0 5 0,-4 5 3 0,0-2-2 16,0 0-2-16,1-2 1 0,-2-1-1 0,5 0-3 15,-7-1-3-15,1-1-7 0,-4 1-4 0,-1 2 1 16,-9 1 2-16,-3 3-2 0,-7 1 1 0,-5 1-8 16,-1 1-8-16,-4 2-13 0,-1-1-20 0,2 0-19 15,1 0-26-15,2-1-22 0,7-1-20 16,7-3-16-16,8 0-7 0,14-4-9 0,0 0-1 0,0 0-7 15,0 0-1-15,0 0-5 0,0 0-7 16,-3 0-5-16</inkml:trace>
  <inkml:trace contextRef="#ctx0" brushRef="#br1" timeOffset="106216.99">12436 11086 266 0,'-15'-5'60'0,"4"1"5"0,11 4 3 0,0 0 4 16,0 0 6-16,-8-3-22 0,8 3 5 16,0 0 14-16,0 0 13 0,0 0 9 0,0 0 16 15,0 0 13-15,0 0 10 0,0 0 10 0,-1 0 5 16,4 0-11-16,3 0-10 0,4 0-8 0,5-2-17 16,2 2-15-16,3 2-8 0,5-2-18 0,5-2-13 15,5 2-5-15,-1-5-3 0,2 1 1 0,0-1 5 16,3-2-1-16,-1 1-1 0,2-3-6 0,1-1-9 15,-1-1-6-15,-4 1-5 0,-4 0-10 0,-3 2-11 16,-5-1-8-16,-4 1-15 0,-2 0-12 0,-6 2-25 16,-2-1-34-16,-6 0-69 0,-2-4-67 0,0-2-69 15</inkml:trace>
  <inkml:trace contextRef="#ctx0" brushRef="#br1" timeOffset="106450.93">12764 10809 603 0,'-11'-3'223'0,"11"3"35"0,0 0 39 0,0 0 32 0,0 0 29 16,0 0-65-16,0 0-50 0,0 0-47 0,-7 0-41 15,7 0-35-15,-7 4-39 0,2-4-39 0,2 5-27 16,1 4-20-16,2 5-6 0,0 6 0 0,-1 3-2 16,1 5 0-16,-2 0-1 0,1 0-3 0,0 4 0 15,0 4 4-15,-1-1-14 0,1 1-24 16,0-4-4-16,0-2-6 0,1 0-32 0,0-4-26 15,2 1-33-15,-1-5-45 0,2-3-43 0,-2-5-39 16,4-2-51-16</inkml:trace>
  <inkml:trace contextRef="#ctx0" brushRef="#br1" timeOffset="106852.31">13198 10810 620 0,'-2'-16'90'0,"2"16"9"15,0 0 3-15,0 0 3 0,0 0 1 16,2-6-38-16,0 5-26 0,1 8-3 16,4 2 0-16,1 5 1 0,4 2-1 0,0 1 1 15,0 2 2-15,2 0 5 0,-1 2-5 0,-1-4-10 16,-4 0-8-16,0-1-7 0,-3 0-3 0,-2-2-3 16,-1 1-3-16,-4 0 0 0,-2 0 2 0,-3 1-1 15,-2 0 3-15,-1 0-2 0,-1 2 1 0,-2-3 2 16,-3-1-3-16,0-1-10 0,-3-4-12 0,3-3-16 15,1-4-16-15,2-3-29 0,2-5-35 0,3-2-23 16,5-7-4-16,3-3 10 0,4-4 2 16,7-9 12-16,5-5 11 0,5-3 28 0,3-2 47 0,3 2 48 15,2 2 22-15,-2 4 8 0,1 2 12 0,2 3 8 16,-2 7 4-16,-1 10 0 0,1 5-10 0,-6 7-12 16,2 3-10-16,-3 4-1 0,0 0-3 15,-1 0-4-15,-2 1 2 0,-4 2 1 0,-1-1-2 16,-4 1-4-16,-5 1-4 0,0 3-5 0,-4 1-2 15,-1-3-2-15,-3 1 0 0,-1 1 2 0,0 1 0 16,-3-2-12-16,-1 1-7 0,0-2-18 16,-2 0-23-16,1-4-29 0,-1-2-36 0,0-2-45 15,2-2-54-15</inkml:trace>
  <inkml:trace contextRef="#ctx0" brushRef="#br1" timeOffset="107217.35">13776 10755 488 0,'11'-2'153'0,"-5"2"20"0,0 0 12 0,-2 2 15 16,2 0 8-16,1 2-40 0,2 0-42 0,2 1-34 15,-1 0-40-15,1 1-25 0,-1-1-26 0,2 0-26 16,1 0-19-16,1 1-16 0,-2-2-9 0,3 0-12 16,-1-1-2-16,0 1 7 0,0-3 13 0,-2-2 17 15,-1 2 19-15,-1-2 35 0,-1-3 28 0,-2-1 23 16,2-1 19-16,-5-2 8 0,0-2 16 0,-4-1 11 15,1 1 10-15,-1 1 0 0,-1-2 0 0,-2 3-5 16,0 1-9-16,-3 2-12 0,-2-1-18 16,-1 4-16-16,-2 1-20 0,-3 2-23 0,0 1-15 15,-5 3-11-15,-3 2-4 0,-1 4 0 16,-4 4 0-16,-1 2 3 0,-1 6-4 0,-3 2-2 16,3 4-7-16,1-1-11 0,2 1-13 0,6-1-2 15,3-1-1-15,4-2-1 0,3-3-7 0,6-3-5 16,4-3 4-16,5-2 9 0,4-3 7 0,0-2 7 15,3-1 1-15,4 0 4 0,1-3 11 16,5-2 2-16,2-2-4 0,4-4-6 0,2-3-15 0,3-1-36 16,1-5-47-16,3-1-60 0,0-5-37 15</inkml:trace>
  <inkml:trace contextRef="#ctx0" brushRef="#br1" timeOffset="107435.52">14421 10282 597 0,'-6'-16'129'0,"-3"6"10"15,-4 4 11-15,-1 7 9 0,-3 1 10 0,1 4-36 16,-2 1-32-16,-1 5-14 0,-3 4-24 0,-2 3-3 16,0 5-14-16,4 5-10 0,-3 4-9 0,0 5-8 15,4 6-4-15,-1 3-10 0,2 5-1 0,5 2-4 16,5 2 2-16,4 0 1 16,2 0 2-16,4 0 3 0,2-2-3 0,5-2 5 15,3-4-3-15,3-2 0 0,1-7 2 0,0-7-1 16,-2-4-3-16,2-7-10 0,-2-3 4 0,2-4-10 15,-2-7-26-15,2-4-45 0,2-6-36 0,4-4-30 16,3-5-52-16</inkml:trace>
  <inkml:trace contextRef="#ctx0" brushRef="#br1" timeOffset="107699.43">14734 10555 268 0,'-10'-8'89'0,"-3"8"10"0,-7 7 10 0,-1 5 28 16,-1 3 16-16,-1 4-23 0,2 1-7 0,-1 3-6 15,2 2-9-15,1 0-12 0,4-2-9 0,1-1-29 16,4 0-15-16,1-1-21 0,5 3-14 16,2 0 11-16,5-1 13 0,5-2 3 0,-1 0 0 15,6-3 8-15,-2 0 6 0,0-1 11 0,2-4 2 16,0-2-10-16,0-4 4 0,0-5 6 0,-2-1 6 16,-2-2 1-16,-2-4 5 0,-3 0 1 15,1-1-2-15,0-3-7 0,-1-4-16 0,-2-4-23 16,0-3-23-16,-2-2-15 0,-2-2-32 0,2-2-33 15,-1 1-44-15,1-2-42 0,-4 2-40 0,-4 2-34 16,-2 4-37-16</inkml:trace>
  <inkml:trace contextRef="#ctx0" brushRef="#br1" timeOffset="107999.74">14674 10501 1495 0,'-4'-12'195'0,"2"1"35"0,2 11 31 15,1-7 22-15,1 2 10 0,1 3-67 0,4 2-53 16,-1 2-40-16,2 1-37 0,0 3-35 0,4 3-34 16,2 6-20-16,3 4-11 0,-1 3-8 0,5 6 7 15,1 3-4-15,3 2 1 0,0 6-2 0,1 5 0 16,-2 4-3-16,-2 1 0 0,-5-1-2 0,-5-1-11 16,-4 1 4-16,-6-1 1 0,-5 1 5 0,-9 1 3 15,-1 0 2-15,-3-5 1 16,-3-2 6-16,-2-5 8 0,0 0 2 0,-1-3 1 15,-1-2-1-15,-1-5-2 0,2-2 1 0,1-5-2 16,2-3-10-16,2-3-14 0,1-1-18 0,3-2-17 16,0-4-19-16,2-2-14 0,11-5-16 0,0 0-9 15,-9-1-9-15,-2-3-45 0,3-6-28 0,-2-5-33 16,-2-6-48-16,0-4-36 0</inkml:trace>
  <inkml:trace contextRef="#ctx0" brushRef="#br1" timeOffset="108900.9">8062 8070 408 0,'0'0'88'0,"-8"-1"13"15,8 1 15-15,0 0 10 0,-8 0 6 0,8 0-25 16,-8-2-22-16,8 2-21 0,-6-3-17 16,6 3-22-16,0 0-26 0,0 0-26 0,0 0-26 15,0 0-29-15,0 0-32 0,0 0-34 0</inkml:trace>
  <inkml:trace contextRef="#ctx0" brushRef="#br1" timeOffset="110566.96">9846 7459 417 0,'0'0'107'0,"0"0"17"0,0 0 15 0,0 0 8 16,0 0 7-16,0 0-34 0,0 0-29 0,0 0-28 16,0 0-8-16,0 0-18 0,0 0-17 0,0 0-7 15,0 0-10-15,0 0-8 0,0 0-13 0,0 0-12 16,0 0-19-16,0 0-18 0,0 0-15 0,0 0-18 15,0 0-19-15,0 0-18 0,0 0-7 0,-4-6-5 16</inkml:trace>
  <inkml:trace contextRef="#ctx0" brushRef="#br1" timeOffset="112293.57">9973 7452 480 0,'0'0'153'0,"0"0"25"15,0 0 24-15,0 0 23 0,0 0 23 0,0 0-29 16,-1 2-27-16,-3-2-18 0,2-5-17 0,-2-2-20 15,4-7-23-15,3-3-24 0,1-8-22 0,0-5-16 16,3-4-4-16,2-3-18 0,-2 0-9 0,3-3-5 16,-2 1 1-16,1 0 18 0,1 2 7 0,-3 4 5 15,1 7-2-15,0 5 8 0,-1 4 0 0,-3 3 7 16,-4 14 4-16,0 0-16 0,0 0-11 0,0 0-8 16,0 0-10-16,0 0-15 0,1-4-18 0,0 4-17 15,-1 4-23-15,-1 4-14 0,1 6 6 16,1 3-1-16,0 7 4 0,1 2 5 0,3 8 13 15,1 6 13-15,4-1 16 0,2 5 11 0,-1 2 1 16,3 2-1-16,-1 0 1 0,1-1 0 0,0 1 0 16,-1-2 0-16,-2-2 0 0,1-4 0 0,-2-2 0 15,-2-3 2-15,1-1-2 0,-2-3 2 0,-1-5-2 16,-2-3-2-16,-1-4 1 0,-1-3 2 16,0-4-2-16,-2-12 4 0,0 0 1 0,0 0 3 15,0 0 3-15,0 0 4 0,0 0 4 16,0 0 4-16,0 0 5 0,-3 7-1 0,1-4 4 0,-2-2-6 15,4-1 2-15,-6 0-8 0,0-1-4 16,-1 1-5-16,-2 2-5 0,-4 0-4 0,-3 3-3 0,-4 1 3 16,2 4-1-16,-5 0 2 0,0 0 5 15,3 1 7-15,0-1 12 0,2-1 9 0,1-2 11 16,17-7 15-16,0 0 9 0,0 0 12 0,0 0 4 16,0 0 2-16,-6 5-6 0,3-3-9 0,7-2-7 15,4-1-13-15,4-2-9 0,3-1-12 0,-2-2-8 16,6-2-8-16,2 0-5 0,8-2 0 0,-1-2-1 15,6-1-2-15,8-2-3 0,1-3 0 0,3 0 0 16,2-1-2-16,2 1-2 0,-6 1 1 16,-4 2-1-16,-6 1 0 0,-6 4 0 0,-9 3 0 15,-19 7 2-15,0 0-1 0,0 0 2 16,0 0 0-16,0 0-2 0,0 0-2 0,0 0 1 16,0 0-4-16,0 0-6 0,0 0-5 0,0 0-19 15,0 0-29-15,0 0-45 0,0 0-49 0,8-4-62 16,-4 1-71-16,-4 1-83 0,-6-3-110 0</inkml:trace>
  <inkml:trace contextRef="#ctx0" brushRef="#br2" timeOffset="116167.11">6094 14013 273 0,'0'0'56'0,"0"0"2"16,0 0 2-16,0 0 6 0,0 0 3 0,-8 0-15 16,0 3-13-16,6 3-14 0,1 4 1 0,3 6 11 15,4 3 43-15,-2 3-1 0,3 3-5 16,1 4-1-16,4 0 16 0,-2 1 4 0,1 0-2 15,0 1-11-15,-1 0-47 0,-3-6-2 0,-1-1-1 16,2 2 2-16,-5-2-18 0,-2 1-5 0,-2 0 9 16,-3-1 3-16,-2-2 2 0,2-3 3 0,-1 0 1 15,1-2-1-15,-1-2-1 0,-2-2-2 0,2-3-9 16,5-10-3-16,0 0-4 0,0 0 1 0,0 0 0 16,0 0 4-16,-3 1 6 0,1-7 7 0,0-6 0 15,0-6-3-15,-1-3 5 0,0-6 10 0,-1-4 9 16,4-5-4-16,3-5-6 0,2-1-13 15,-2 2 2-15,3 1-1 0,5 5-5 0,2 2-13 16,5 4-10-16,4 3-3 0,4 2-2 0,3 6-4 16,2 4-13-16,0 3-2 0,5 2-6 0,0 4 1 15,-2 2 1-15,-2 2-1 0,-5 3 4 16,-5-2 9-16,-4 3 12 0,-5 0 10 0,-13-4 8 16,5 5-2-16,-1-2-2 0,-8 2-1 0,-1-1-11 15,-2 1-17-15,-1-1-16 0,-1 1-37 0,0 1-25 16,1 2-27-16,-1 0-50 0,1 1-55 0</inkml:trace>
  <inkml:trace contextRef="#ctx0" brushRef="#br2" timeOffset="116734.38">6889 14165 306 0,'13'6'45'16,"6"-2"0"-16,-2 0-1 0,1 2 0 0,0-3 0 15,0 0-28-15,-1 0-8 0,-4-2-2 0,-2 1-8 16,-11-2 4-16,0 0 13 0,0 0 16 0,0 0 16 16,0 0 17-16,0 0 16 0,0 0 18 0,0 0 19 15,0 0 15-15,0 0 5 0,0 0 2 0,0 0-1 16,0 0 1-16,0 0-2 0,0 0 3 0,0 0-7 16,0 0-3-16,0 0-7 0,0 0-8 0,2 1-6 15,-2-1-10-15,3-1-10 16,-10 3-17-16,1-3-11 0,-3 0-20 0,1 3-12 15,-4-1-13-15,3 0-16 0,-3 0-10 0,0 1-14 16,8 4-3-16,-1 2 2 0,-1-1 2 0,0 2 1 16,1 1 3-16,-1 0 8 0,2 1 1 0,-4 1 9 15,5 0-11-15,-2 0-19 0,1-2-7 0,2-2-10 16,2-8 0-16,0 0-5 0,0 0 5 0,0 0 0 16,0 0 11-16,0 0 20 0,0 0 12 0,2 3 9 15,2 1 9-15,0-4 4 0,1 0 11 0,2-4 20 16,0-2 17-16,-2-2 3 0,5-3 8 15,-2-5 2-15,-2-1-6 0,-2 2 9 0,0-1-10 0,-3-2-15 16,0 2-9-16,-2 0-6 0,-3 3-13 16,1 1-4-16,-2 3-11 0,-4 5-24 0,-1 3-23 15,-2 3-17-15,-5 2-14 0,1 6-5 0,-6 2 1 16,1 3 3-16,-2 4 8 0,-1 2 12 0,0 4 18 16,1 0 8-16,1 1 6 0,3-3 3 0,4 1 1 15,1-6 0-15,6 0 2 0,1-4-2 16,7-14 0-16,-3 11-3 0,3-11-8 0,1 7-3 15,3-1 3-15,4-2 2 0,4-1 1 0,4-2 4 16,4 0-13-16,2-3-16 0,5-4-26 16,9-2-41-16,6-3-46 0,1-2-49 0,1-5-37 0,3-3-25 15,0-4 15-15,1-5 10 0,2-7 22 0</inkml:trace>
  <inkml:trace contextRef="#ctx0" brushRef="#br2" timeOffset="116936.47">7488 13703 187 0,'-4'-8'92'0,"-1"3"13"15,-3 5 5-15,-4 2 12 0,-2 4 11 0,-3 2-32 16,-2 7-23-16,-3 3-14 0,-3 7-5 0,-4 7 8 16,-1 3-1-16,-3 6-11 0,1 7 16 0,1 1 8 15,3 0 12-15,4 2-1 0,3-3-3 0,4-2-24 16,5-4-3-16,4-2-1 0,7 0-24 0,6-2-9 16,3 0-9-16,4 1-6 0,2 0 0 0,3-1 4 15,1-2 0-15,0-3 2 0,1-1-3 16,0-4-1-16,-3-5-2 0,2-4-3 15,0-7-23-15,0-6-34 0,3-5-32 0,3-7-87 16,2-2-38-16</inkml:trace>
  <inkml:trace contextRef="#ctx0" brushRef="#br2" timeOffset="117300.29">7716 14157 750 0,'-28'1'153'0,"2"0"24"0,5 0 23 15,5-2 25-15,16 1 28 0,0 0-49 0,0 0-20 16,0 0-6-16,0 0-17 0,0 0-13 16,0 0-16-16,0 0-13 0,0 0-22 0,0 0-10 15,-6-2-8-15,6-3-6 0,6 1-6 0,0 1-6 16,2-1-10-16,-1 1-10 0,4 1-8 0,-3-1-11 16,3 0-9-16,2 1-10 0,-13 2-9 0,6 1-15 15,0 2-17-15,-2 2-20 0,-1 0-14 0,2 2-15 16,1 2-7-16,-4 2-17 0,-1 1-6 0,-3 2 11 15,-2 2 15-15,-5 2 24 0,-2 0 14 16,-4 1 16-16,-2 1 11 0,-4 1 18 0,-1-2 10 16,-1 2 2-16,-1-3 2 0,2 1-4 0,-1-4-2 15,7-2-9-15,3-2-13 0,2-1-10 0,11-10-8 16,0 0-5-16,0 0 0 0,0 0-2 16,0 0 6-16,-2 6 7 0,2-2 11 0,5-2 15 15,8-3 7-15,5-1 2 0,8-3-11 0,3 0-12 16,4-3-39-16,3-1-69 0,7-2-63 0</inkml:trace>
  <inkml:trace contextRef="#ctx0" brushRef="#br2" timeOffset="117538.93">7905 13878 997 0,'-23'-12'173'0,"5"1"25"15,2 2 34-15,16 9 20 0,0 0 4 0,0 0-60 16,0 0-46-16,0 0-41 0,0 0-27 0,-6 0-27 15,6 6-33-15,10 5-20 0,8 8-9 16,6 6-8-16,7 6-8 0,1 8 4 0,6 2-4 16,-1 7-3-16,-1 3-3 0,-10-2-2 15,-3 0 5-15,-8-1 5 0,-11-3 4 0,-6-2 3 16,-8 0 4-16,-9-1 4 0,-7 0 5 0,-6-2 1 16,-3 1 3-16,-4-1-2 0,-3 2-5 15,-6-3-23-15,-3 0-44 0,-2-4-70 0,-2-3-83 0</inkml:trace>
  <inkml:trace contextRef="#ctx0" brushRef="#br2" timeOffset="118301.7">8949 14253 160 0,'-22'1'19'15,"-1"1"-1"-15,5 1 1 0,9-1-1 0,0 1 0 16,2 1-9-16,-3 1 5 0,3 2 3 0,-3-1 0 16,1 2 1-16,-2 0 2 0,0 0 8 0,-1 0 16 15,0-3 17-15,2 1 14 0,-1-1 21 0,1-1 23 16,2-1 20-16,0-1 18 0,8-2 12 15,-7 3 4-15,7-3-1 0,0 0-1 0,0 0 6 16,0 0 0-16,0 0 10 0,0-2 1 0,1 1-3 16,2-2-7-16,3 0-8 0,2-1-17 0,4-5-26 15,7-1-22-15,6-3-32 0,11-5-20 0,9-1-19 16,2-1-9-16,6-2-12 0,9-3-7 0,6-1-6 16,4-1-9-16,4 0-8 0,-5 1-8 0,0 0-19 15,-7 0-13-15,-3-2-13 0,-6 2-5 0,-6-1-5 16,-8 1 11-16,-9 2 14 0,-6 1 17 15,-5 2 30-15,-6 2 17 0,-5 3 25 16,-2 4 4-16,-8 12 4 0,0-8 1 0,-3 3-9 16,-4 0-14-16,0 2-22 0,-1 0-15 0,-6 0-18 15,-3 0-13-15,-3 1-11 0,-4 0-5 0,-2 0 0 16,-1 0 3-16,-2 0 8 0,1 2 10 0,-1 2 8 16,4-1 12-16,4 2 15 0,4-2 1 0,17-1 5 15,0 0 8-15,0 0 4 0,0 0-3 0,0 0 0 16,0 0 2-16,-7 3-5 0,5-1-1 0,4-2-5 15,4 1-4-15,8 0-1 0,5 2 3 0,7 1 0 16,2 2 0-16,5 1 1 0,3 1 4 0,-3 2 2 16,1-1-1-16,-3 3-2 0,0-2-2 0,-5-2 7 15,-5 0 6-15,-6-1 6 0,-15-7 0 16,8 8 1-16,-4-3 2 0,-5-1-3 0,-3 1-3 16,-2 0-3-16,0 0-7 0,-3 4-8 0,0 2-3 15,-4 3-6-15,-4 4-2 16,-1 0-23-16,-3 4-19 0,-3 2-34 0,2 0-40 0,-4 1-49 15,1 0-62-15,0-1-59 0</inkml:trace>
  <inkml:trace contextRef="#ctx0" brushRef="#br2" timeOffset="118550.43">10811 13594 838 0,'-2'-13'151'0,"2"13"8"0,0 0 10 0,-6-8 11 0,0 7 5 16,0 0-55-16,0 8-42 0,3-2-31 0,0 4-18 15,1 3-8-15,1 4-8 0,-1 5-12 0,1 2-4 16,2 1-5-16,-1 1-4 0,2 6 4 0,-2-1-2 16,1 3 1-16,-1 0-4 0,-1 2 3 0,1 1 4 15,0 0 1-15,-3 2-11 0,0 1-25 0,-2-2-37 16,-1-3-49-16,-1 0-56 0,-1-5-67 15</inkml:trace>
  <inkml:trace contextRef="#ctx0" brushRef="#br2" timeOffset="118819.24">10792 13609 1432 0,'-5'-25'219'0,"1"5"19"16,1 5 23-16,3 15 14 0,0-10 12 0,0 6-90 15,0 4-50-15,0 0-34 0,3-4-27 0,5 0-20 16,4 1-23-16,6-1-12 0,6 3-17 0,3 0-18 16,6 3-17-16,-1 2-13 0,-2-1-13 0,1 4-15 15,-4 1-12-15,-4 5-8 0,-4 2 3 0,-6 4 6 16,-6 1 9-16,-8 1 4 0,-6 0 15 16,-3 1 12-16,-2 0 11 0,-3 0 5 0,-2 0 3 15,-3-2 4-15,0-2 0 0,-3-1-4 0,-3-1-13 16,2-4-17-16,-4-1-29 0,2-1-31 0,0-3-31 15,1-3-44-15,2-1-38 0,4-4-38 0,-1-4-40 16</inkml:trace>
  <inkml:trace contextRef="#ctx0" brushRef="#br2" timeOffset="119028.52">11334 12930 618 0,'0'0'128'15,"0"0"27"-15,0 0 35 0,0 0 18 0,0 0 23 16,0 0-8-16,0 0-15 0,14-12-20 0,-14 12-27 16,11-7-21-16,-6 4-34 0,1 3-17 0,2 2-25 15,9-2-22-15,6 0-19 0,8-2-9 0,7 0-7 16,4 1-4-16,3-3-1 0,0 1-10 0,0-1-6 16,-1 0-20-16,-4 0-28 0,-4 0-26 0,-7 0-29 15,-6 1-39-15,-6 1-40 0,-17 2-39 0,0 0-44 16</inkml:trace>
  <inkml:trace contextRef="#ctx0" brushRef="#br2" timeOffset="119351.99">11468 12927 589 0,'-13'0'103'16,"2"0"23"-16,0 1 3 0,4 1-1 15,1 1 3-15,1 2-3 0,2 3-32 0,-3 5-36 16,-1 4-33-16,1 6-23 0,-2 4-1 0,1 7 7 15,-1 2-3-15,0 4 1 0,-2 4-1 0,0 5 2 16,0 2 4-16,3 5 53 0,-3-3-1 16,4 0-7-16,-1-4 2 0,1-5 0 0,0 0 1 0,1-3 0 15,1-6-7-15,1-5-54 0,0-5 0 16,2-7 0-16,-1-2 0 0,0-6-2 0,2 1 1 0,-1-2 1 16,1-9 0-16,0 0 3 0,0 0-1 15,0 0 5-15,0 0 17 0,1 6 13 0,2-1 11 16,-3-5 10-16,0 0 16 0,0 0 6 0,3 3 10 15,2-1 4-15,0-2-7 0,2 0-12 0,-1-2-6 16,2 0-6-16,1-1-7 0,5 1-7 0,4-3-5 16,8 1-19-16,6-1-22 0,6-1-34 0,4-4-64 15,4-3-84-15,1 1-98 0,1-2-109 0</inkml:trace>
  <inkml:trace contextRef="#ctx0" brushRef="#br2" timeOffset="119600.4">11826 13387 1004 0,'-8'-19'288'15,"2"2"31"-15,0 3 22 0,1 3 16 0,5 11 8 16,0 0-121-16,0 0-64 0,0 0-44 0,0 0-41 16,0 0-36-16,0 0-24 0,0 0-16 0,-3-3-12 15,0 3-17-15,0 4-7 0,2 4-6 0,1 4 0 16,1 5 4-16,-1 1 3 0,-1 4-1 0,1 1-18 15,0 1-3-15,0-2-25 0,-1 2-13 0,2 1-3 16,0 0-16-16,-1-2-32 0,-2-2-26 0,2-2-8 16,0-2-30-16,-1-2-23 0,0 1-43 15,1-3-53-15</inkml:trace>
  <inkml:trace contextRef="#ctx0" brushRef="#br2" timeOffset="119800.3">12154 13191 674 0,'-4'-25'121'0,"-4"0"4"0,1 4-2 0,1 0 6 0,-1 4 28 15,-1 3-61-15,2 1-21 0,1 2 11 0,1 1 9 16,4 10 4-16,0 0 3 0,0 0-1 16,0 0-23-16,0 0-16 0,0 0-18 0,-1-9-17 15,1 9-13-15,0 0-15 0,1-8-30 0,2 0-40 16,1-1-56-16,2 0-64 0,4-2-68 0</inkml:trace>
  <inkml:trace contextRef="#ctx0" brushRef="#br2" timeOffset="120244">12295 12828 283 0,'4'-7'122'0,"-4"7"27"0,0 0 29 0,0 0 23 15,0 0 24-15,0 0-15 0,7-5-9 0,0 2-16 16,-1 0-16-16,-1 1-7 0,4-1-17 15,2 3-18-15,6-4-18 0,6 1-16 0,8 2-17 16,4 1-11-16,-1-3-4 0,-2 1-16 0,0 0-11 16,-2 1-5-16,-2-1-5 0,-5 1-2 0,-5 1-3 15,-18 0-4-15,0 0-5 0,0 0-6 16,0 0 1-16,8 3-5 0,-4-1-3 0,-4 5-6 16,-3 3-2-16,-1 3 0 0,3 6 1 0,-2 6-1 15,0 6-4-15,2 7 7 0,-2 8 1 0,6 4 3 16,-2 5 4-16,-1 5-2 0,1 2-1 0,0 2 0 15,-3-1 3-15,1 0-2 0,-4 0 2 16,1-3 0-16,1-6-3 0,-3-3 1 0,-1-7 2 16,3-4 2-16,-2-5-1 0,1-6 0 0,3-5-1 15,-1-7 0-15,1-5 3 0,2-12 3 0,0 0 0 16,0 0 4-16,0 0 2 0,0 0 8 0,0 0 4 16,0 0 6-16,0 0 6 0,0 0 6 0,0 0 12 15,-6 3-2-15,1-1-2 0,-1-3-7 0,1-1-7 16,-1-2-8-16,-1 1-14 0,-2 0-11 0,-6 1-16 15,-3 2-9-15,-11 2-4 0,-1 3-3 0,-6 2-12 16,-1 2-6-16,-1 1-7 0,-2 0-21 0,1-1-22 16,3 2-21-16,3-1-19 0,6 0-13 15,9-2-14-15,5 0-26 0,5-2-16 16,8-6-11-16,0 0-12 0,0 0-8 0,1 3-14 16</inkml:trace>
  <inkml:trace contextRef="#ctx0" brushRef="#br2" timeOffset="120467.4">13157 13430 295 0,'-17'-5'152'0,"1"0"44"0,3 1 36 0,13 4 29 16,0 0 31-16,0 0-21 0,0 0-11 15,0 0-25-15,0 0-21 0,0 0-36 0,0 0-30 16,-3-5-24-16,2 2-28 0,3 0-21 0,4 0-20 15,6 0-16-15,6 0-10 0,5 1-9 0,5-1-6 16,4 1-10-16,4-1-14 0,-4-1-25 0,2 1-26 16,4-4-44-16,1 1-39 0,-1-2-44 0,-4-1-57 15,-4 0-72-15</inkml:trace>
  <inkml:trace contextRef="#ctx0" brushRef="#br2" timeOffset="120667.87">13312 13216 935 0,'-11'-4'180'0,"11"4"25"0,-10-2 19 0,10 2 13 16,-8 1 4-16,8-1-55 0,-5 3-48 15,0-1-38-15,2 1-42 0,0 2-26 0,2 2-20 16,-1 2-14-16,1 4-2 0,-1 4-2 0,1 2-2 16,1 1-1-16,0 3 8 0,0 2-2 0,0 4 0 15,2 2-26-15,-1 6-22 0,0 5-36 0,-1 0-47 16,2 0-79-16</inkml:trace>
  <inkml:trace contextRef="#ctx0" brushRef="#br2" timeOffset="121300.37">14178 13053 150 0,'0'0'75'0,"1"-1"12"0,0 2 19 15,5 2 27-15,0 3 19 0,2 2-2 0,3 4 0 16,1 4-14-16,0 2-21 0,0 4-9 0,0 1-14 16,-1-4-30-16,-1 1-18 0,-4-1-20 0,-2 2-11 15,-1 0-5-15,-4-2 3 0,-2 2-1 0,0 1 1 16,-3 0 4-16,-2 1-4 0,-1-1 0 15,0-1-2-15,0-1 3 0,-1-4 1 0,1-3-1 16,-1-1-7-16,0-3 2 0,2-4 3 0,0-3 0 16,2-3 3-16,-2-1 1 0,1-4 0 0,0-1 2 15,1-2 1-15,-3-3-1 0,3-3 3 16,1-3-1-16,0 0-1 0,0-2-3 0,3 0-1 16,1-2 0-16,2 1-2 0,1-2-2 0,1 2-4 15,2 3 1-15,-1 2-3 0,-1 3-9 0,1 3-15 16,-4 10-26-16,0 0-38 0,0 0-49 0,0 0-58 15</inkml:trace>
  <inkml:trace contextRef="#ctx0" brushRef="#br2" timeOffset="122435.81">14168 13194 339 0,'0'0'62'0,"0"0"0"0,0 0 2 0,-4 3 11 16,1 1 2-16,-1 3-29 0,4 4-12 0,0 2-1 15,1 4 6-15,3 3 30 0,1 4 25 0,1-1 6 16,-1 3 0-16,-2-4-2 0,1-1-11 0,0-3-4 16,-2-2-9-16,0-1-27 0,0-3-30 0,-3-2-13 15,1-10-5-15,0 0 4 0,0 0 0 0,0 0 1 16,0 0 2-16,0 0 2 0,0 0 3 0,0 0 0 15,0 0 5-15,0 0-1 0,0 0 6 0,0 0 4 16,0 0 5-16,0 0 9 0,0 0 12 0,0 0 14 16,1 1 16-16,0-4 8 0,-1-4 1 0,0-6 2 15,0-7-8-15,0-7-10 0,1-4-16 16,2-7-18-16,3-3-19 0,2-2-12 16,1 4-6-16,2 2-8 0,3 2-1 0,1 5-3 15,4 6 4-15,0 4-3 0,3 6 2 0,3 7-2 16,-1 4-2-16,4 4-5 0,-1 4-1 0,0 4 1 15,-1 2-3-15,-2 2 2 0,0 2 1 0,-5 2 3 16,-3 2 6-16,-6 1 1 0,-3 0 6 0,-5 0-3 16,-3-2 3-16,-3 1 1 0,-1-1-2 0,0-1-1 15,-3 0-4-15,-1-2 5 0,-1 0-4 16,3-1 2-16,-1 0 1 0,-1-2 1 0,0-1-1 16,2-2-1-16,-1-2 3 0,8-7-3 0,0 0 2 0,0 0 1 15,0 0 1-15,0 0 1 0,0 0 4 16,0 0 2-16,0 0 1 0,0 0 3 0,-1 0-22 15,2-7-27-15,2-4-47 0,2-4-46 0,2-5-59 16,6-6-87-16</inkml:trace>
  <inkml:trace contextRef="#ctx0" brushRef="#br2" timeOffset="122968.02">14938 13087 653 0,'-11'5'148'0,"11"-5"27"0,0 0 22 0,0 0 15 0,0 0 6 15,0 0-46-15,0 0-27 0,0 0-38 0,0 0-32 16,0 0-24-16,0 0-23 0,0 0-15 16,0 0-4-16,0 0-6 0,0 0-3 0,0 0 1 15,0 0-4-15,-2 3-8 0,-4 0-5 0,6-3-6 16,6-2-7-16,-1 1 1 0,1 0 0 0,3-1-3 16,-1 2 5-16,2-3 6 0,-2 1 8 0,-8 2 10 15,0 0 11-15,0 0 9 0,0 0 13 0,0 0 5 16,0 0 3-16,0 0 5 0,0 0 0 0,0 0-6 15,0 0-10-15,-2 1-9 0,1-1-14 0,-2 3-5 16,1 0-7-16,-1 0-3 0,-2 0-4 0,-2 1 1 16,7-4 6-16,-5 4-1 0,5-4 1 0,0 0 1 15,-8 6 5-15,8-6-3 0,0 0 2 0,0 0 1 16,0 0-2-16,0 0 2 0,0 0-1 16,0 0 2-16,0 0 0 0,0 0 6 0,0 0-1 15,0 0 2-15,0 0 2 0,-2 4 12 0,2-4 12 16,0 0 13-16,3-1 18 0,-3 1 11 0,0 0 20 15,3-1 16-15,1-2 11 0,-1-2 5 16,-1 0-2-16,-2 5-9 0,2-5-24 0,-1-2-17 16,-2 0-24-16,0-1-30 0,-5 2-24 0,6 6-34 15,-8-2-25-15,2 2-27 0,-6 2-6 0,0 4-2 16,-2 1 2-16,-2 4 9 0,-2 4 9 0,0 3 16 16,-2 1 16-16,1 1 20 0,-1 0 9 0,1 1 5 15,3-2-1-15,2 0 4 0,4-2 1 16,4-3-2-16,4-4-1 0,2-1-11 0,2-2-13 15,3 0-2-15,1-1 0 0,5-2 2 0,1-1-4 16,2 0-12-16,4-2-24 0,5-2-24 0,5-1-24 16,4-3-66-16,2-2-51 0</inkml:trace>
  <inkml:trace contextRef="#ctx0" brushRef="#br2" timeOffset="123500">15394 12613 220 0,'4'-10'75'0,"0"2"19"0,1 0 22 0,-1-2 30 0,0 1 24 15,-4 1 7-15,0 8-2 0,0-7-15 0,-3 3-23 16,-1 1-22-16,-1 1-29 0,0 4-31 0,-5 6-27 16,-3 7-19-16,-4 9-13 0,-3 9-11 0,-3 6-71 15,1 8 70-15,-3 6 5 0,1 5 3 16,-2 7 1-16,1 0 2 0,3 1 3 15,5-4 3-15,6-4 68 0,2-6-67 0,8-5 2 16,4-4 5-16,6-6 0 0,1-5 0 0,5-3-1 16,3-2 0-16,1-4 0 0,2-3 2 0,0-5 0 15,3-3-6-15,2-3-11 0,2-7-21 0,2-1-44 16,1-4-43-16,-1-5-48 0</inkml:trace>
  <inkml:trace contextRef="#ctx0" brushRef="#br2" timeOffset="123670.08">15648 12926 345 0,'-11'-1'75'16,"-4"8"10"-16,1 6 30 0,-1 2 24 0,4 2 25 0,3 2-12 15,-2-1-19-15,4 3-4 0,-1-2 1 16,3 1-5-16,1 0-31 0,-1-2-21 0,3-1-28 16,2-1-31-16,-1-2 0 0,1 0 0 0,2 0-4 15,0 0-6-15,0-1-11 0,1-1-28 0,-1 0-32 16,0-3-44-16,1 1-51 0,2-2-60 15</inkml:trace>
  <inkml:trace contextRef="#ctx0" brushRef="#br2" timeOffset="123992.86">15791 12530 1252 0,'-12'-25'193'0,"2"5"20"0,3 4 19 0,7 16 17 15,0 0 11-15,-6-12-111 0,6 12-32 0,0 0-28 16,1-3-11-16,6 5-23 0,9 8-18 0,12 5-20 16,7 8-16-16,8 12-23 0,4 10-11 0,7 9-5 15,2 6-2-15,-3 8-6 0,-5 1-5 0,-6 3 3 16,-8-2 2-16,-13-2 17 0,-8-3 2 0,-10-7 7 16,-8-8 4-16,-8-6 11 0,-4-4 2 15,-1-2 4-15,-1-3 2 0,-1-4 1 0,-2-2 2 0,3 2 1 16,-7-1 5-16,1 1 5 0,-3-2 1 15,2 0 0-15,0-2-2 0,0-1-2 0,3-5 3 16,1 0-4-16,2-3-2 0,4-3-11 16,3-6-8-16,3-2-19 0,10-7-14 0,0 0-16 15,-7 6-23-15,7-6-25 0,0 0-31 0,0 0-42 16,-8 1-43-16,1-1-76 0</inkml:trace>
  <inkml:trace contextRef="#ctx0" brushRef="#br2" timeOffset="124553.06">10561 14641 112 0,'-8'1'37'0,"1"6"7"0,1 6 32 0,3 7 6 15,1 5 31-15,2 6-7 0,1 7-8 0,1 3 58 16,1 6-22-16,2 2-8 0,0 1-31 0,-1 0-1 16,1 1 0-16,0-3-4 0,-1 1-1 0,0-1-55 15,0 1 1-15,-1 0 2 0,-1 1 1 0,-4 0-2 16,-1 3-30-16,0-4-23 0,1-1-24 0,-2-3-54 15,0-3-52-15,0-5-60 0</inkml:trace>
  <inkml:trace contextRef="#ctx0" brushRef="#br2" timeOffset="124834.07">10563 15004 626 0,'-7'-29'247'0,"3"5"22"0,-1 6 17 0,4 6 9 15,1 12 14-15,3-7-97 0,0 3-52 0,1 2-44 16,6-3-30-16,2 2-20 0,9-2-18 0,4 0-12 16,6 1-17-16,4 2-17 0,4 0-15 0,1 4-4 15,5 1-20-15,-2 3-18 0,-3 1-3 16,-5 2-3-16,-6 3-5 0,-10 1 1 0,-8 3 3 16,-5 1-2-16,-9 1 19 0,-4-1 15 0,-7 0 6 15,-2 0 6-15,-4 2 9 0,-2-1 6 0,-2 1 3 16,-1-1 5-16,-5-2 2 0,1-3 3 0,-2-2-1 15,0-2 1-15,0-1-3 0,0-3-14 0,1-3-20 16,2-4-28-16,4-1-41 0,1-3-47 0,6-4-55 16,2-4-76-16</inkml:trace>
  <inkml:trace contextRef="#ctx0" brushRef="#br2" timeOffset="125051.08">11504 14758 990 0,'-10'8'183'0,"-3"-2"32"16,2-1 34-16,11-5 31 0,0 0 33 0,0 0-36 15,0 0-34-15,0 0-15 0,0 0-30 0,0 0-29 16,0 0-30-16,-5 2-33 0,5-2-31 0,6-2-25 16,6 0-21-16,4-1-16 0,9-2-23 0,5-1-25 15,5 0-30-15,6-1-30 0,4-1-33 0,-4 1-40 16,3 0-50-16,2 0-57 0,-2 0-63 0,-2-2-63 15</inkml:trace>
  <inkml:trace contextRef="#ctx0" brushRef="#br2" timeOffset="125367.62">11643 14692 616 0,'-20'0'150'0,"5"-1"29"0,1-2 28 0,14 3 18 16,0 0 12-16,0 0-36 0,0 0-31 0,0 0-30 15,0 0-35-15,-8 3-35 0,4 0-26 0,1 4-21 16,1 3-15-16,1 5-9 0,-1 6-8 0,-1 4-5 16,1 8 3-16,-2 7 4 0,-2 5 3 0,0 1 1 15,-2 4 3-15,1 2 0 0,-4 1 0 0,3-3 2 16,0-3-3-16,-2 1 1 0,1-3-4 16,1-4 1-16,1-3 0 0,-1-4 2 0,3-5-1 15,2-3 1-15,0-5 5 0,2-2 2 0,1-3 8 16,0-16 13-16,0 0 13 0,4 9 16 0,-1-3 19 15,2-3 13-15,3-3 12 0,-3-1 12 0,2-1 11 16,-1-2 3-16,3 1 0 0,-2-2-8 0,0 1-10 16,1-1-13-16,2-1-15 0,5-2-13 0,10-3-42 15,4-3-47-15,7-4-63 0,6-2-71 16,7-2-88-16,4 0-89 0,1 0-98 0</inkml:trace>
  <inkml:trace contextRef="#ctx0" brushRef="#br2" timeOffset="125783.85">12007 15149 910 0,'-12'-18'296'0,"3"2"29"16,2-1 27-16,1 3 19 0,5 1 19 0,-4 2-131 15,6 1-58-15,0 1-29 0,4 0-28 0,2 0-26 16,0 2-26-16,-1 0-20 0,4 0-21 0,1 1-21 15,-2 0-16-15,4 0-14 0,1 0-7 0,2-1-12 16,-4-1-2-16,2 1-2 0,-4 1 2 16,2 2-3-16,-1-1-4 0,1 3-15 0,0 2-12 15,-1 1-3-15,0 3-10 0,2 1-4 0,-6 2-6 16,2 0-6-16,-1 1-11 0,-1-1 6 0,-3 1-3 16,-2 2 5-16,-4 1 11 0,-2 1 5 15,-5 3 6-15,-2 1 13 0,-2 2 18 0,-3 1 9 16,-1 4 17-16,-1 1 7 0,-4 1 2 0,1 0 2 15,-2-1 1-15,1-4-4 0,1-1-2 0,3-3-1 16,2 0 0-16,5-3-1 0,3-2-5 0,0-3-1 16,8-1-2-16,1-1 5 0,4-2-2 0,-5-4 5 15,6 5 4-15,1-3 8 0,1 1 14 16,1-5 6-16,-1 1 6 0,1 1 0 0,3 0 4 16,1-2-1-16,3-1-3 0,4 1-7 0,3-1-9 15,5-2-20-15,5-2-20 0,3 1-32 0,4-3-61 16,2-3-71-16,1-2-106 0</inkml:trace>
  <inkml:trace contextRef="#ctx0" brushRef="#br2" timeOffset="126251.07">12346 14581 1087 0,'-15'-17'177'0,"5"2"19"0,2 2 16 0,4 4 16 15,4 2 18-15,0 0-64 0,4 1-42 16,0 0-12-16,1 1-27 0,1 3-13 0,3-1-17 16,1 3-16-16,3 0-17 0,6 0-15 0,5 1-9 15,3 3-2-15,4 1-2 0,2 0-6 0,1 1 4 16,-1 0 6-16,-3 0 8 0,-2-2 5 0,-3 0 4 16,-7 0-2-16,-18-4 4 0,0 0-1 0,0 0-3 15,0 0-7-15,12 6-12 0,-6-3-15 0,-4 4-14 16,-4 8-2-16,-1 6-5 0,1 6 1 0,1 10 2 15,-2 9-1-15,2 7 3 0,1 4 8 16,0 4 6-16,0 4 3 0,0 1 1 0,0 0 2 0,-2-1-1 16,0-2 1-16,-3-4 1 0,-1-3 1 15,-1-4 2-15,-2-3 0 0,3-6-1 0,-1-4-2 16,1-4 0-16,1-7 3 0,-1-6 0 0,1-5-1 16,5-17 1-16,0 0 1 0,0 0 3 15,0 0 4-15,0 0 2 0,0 0 3 0,-4 10 1 16,4-10 4-16,0 0 1 0,-7 3 3 0,1-3-1 15,1-1-5-15,-3-1-2 0,1-1-8 16,-1 1-8-16,-2 1-5 0,-4 1-7 0,-4 0-8 0,-4 1-10 16,-5 5-8-16,-5 1-11 0,-3-1-17 0,-3 2-17 15,2 1-29-15,0-2-31 0,1-1-47 16,2 0-43-16,8-3-46 0,5 0-33 0,20-3-16 16</inkml:trace>
  <inkml:trace contextRef="#ctx0" brushRef="#br2" timeOffset="126533.93">13164 15009 531 0,'-21'1'168'0,"3"0"33"15,18-1 18-15,-14 1 30 0,14-1 28 16,0 0-35-16,0 0-28 0,0 0-15 15,0 0-24-15,-4 0-19 0,4-1-9 0,5 1-18 16,5 1-24-16,7 0-12 0,8 1-10 0,11 0-22 16,8-1-8-16,9 1-14 0,6-1-10 0,1 2-14 15,3-2-4-15,0 0-5 0,-3 0-5 0,-5-1 1 16,-8 0-5-16,-9-1-1 0,-9 0-12 0,-9 1-14 16,-20 0-22-16,0 0-31 0,0 0-33 0,0 0-38 15,11-3-43-15,-4-2-65 0,-7 1-45 0,-3-1-41 16</inkml:trace>
  <inkml:trace contextRef="#ctx0" brushRef="#br2" timeOffset="126733.51">13515 14850 981 0,'-5'-7'221'16,"5"7"33"-16,0 0 26 0,-8-4 17 0,8 4 4 16,0 0-69-16,-7-3-59 0,2 4-47 0,5-1-34 15,-5 2-34-15,0 2-26 0,1-1-21 0,-2 1-5 16,0 2-12-16,2 3-2 0,-3 4 1 15,3 4-2-15,1 2-1 0,-2 2-1 0,3 5 5 16,0 3 1-16,0 4 2 0,-1 4-1 0,1 1-8 16,1 1-14-16,0-1-32 0,0-2-37 15,0 0-41-15,0-1-59 0,-1 1-84 0</inkml:trace>
  <inkml:trace contextRef="#ctx0" brushRef="#br2" timeOffset="127333.77">14141 14856 441 0,'-4'-7'106'0,"-1"1"35"16,2-1 32-16,3 7 27 0,0 0 24 0,-4-6 20 16,4 6-19-16,0 0-25 0,-5-3-26 0,5 3-34 15,0 0-33-15,0 0-29 0,0 0-26 0,-3 1-23 16,3-1-20-16,-1 2-16 0,-1 2-7 0,1 4-1 15,2 4 2-15,1 6 0 0,2 4 3 0,0 3 5 16,2 5-2-16,4 1 3 0,-1 0 2 16,-1 3 1-16,0 0-2 0,0-2 0 0,-2-2 0 15,0-2-1-15,-5-2 0 0,-1-2-6 0,-2-4-11 16,-2-1-8-16,0-5-3 0,0-2 2 0,0-2-3 16,4-10 1-16,0 0 1 0,0 0 7 0,0 0 17 15,0 0 11-15,-5 3 9 0,0-7 2 0,1-5 8 16,-1-8 1-16,1-7 3 0,1-6 1 0,2-9-5 15,1-7-5-15,4-6 12 0,4-6-3 0,0 3-5 16,4 2-2-16,5 2 0 0,0 5-5 0,5 8-2 16,1 4-3-16,2 8-20 0,2 9-7 15,0 8-7-15,1 6-6 0,1 7-1 0,-1 5-1 16,0 4 2-16,-1 4 2 0,-2-2 5 16,-2 2 5-16,-5 1 9 0,-4 3 8 0,-3-5-1 15,-5 2 5-15,-3-3-1 0,-3-2-1 0,-4-3-1 16,-2 0 3-16,-1 0-6 0,0 0 0 0,-1 1-2 15,2-3-21-15,-2 2-5 0,2-2-20 0,-2 0-31 16,1 0-37-16,1 0-39 0,0-1-46 0,6-7-46 16</inkml:trace>
  <inkml:trace contextRef="#ctx0" brushRef="#br2" timeOffset="127717.19">14894 14742 339 0,'8'5'99'0,"-1"1"25"0,-3 0 19 16,-4 1 11-16,-3 0 10 0,3-7-21 0,-1 9-24 16,-1-3-19-16,2-6-25 0,-2 6-24 0,2 0-20 15,0-6-10-15,3 5-9 0,-1-1-4 0,1 2 1 16,1-3-1-16,-4-3 6 0,0 0 2 16,0 0 4-16,0 0 11 0,0 0 17 0,0 0 15 15,0 0 17-15,3 1 17 0,-3-1 17 0,5-1 16 16,-1-2 12-16,0-1 4 0,1 1-3 0,-2-4-4 15,-3 7-11-15,1-5-13 0,-1 5-19 0,-2-4-21 16,-2-3-19-16,0 2-19 0,-3 4-23 16,0 1-31-16,0 0-31 0,-1 4-27 0,-2-1-14 15,-3 4-7-15,0 2 0 0,-2 1 2 0,-1 4 10 16,-1 3 13-16,-1 3 20 0,-4 2 17 0,0 2 7 16,2-1 9-16,1 1-1 0,2 0 1 0,3-1-2 15,4-1 3-15,2-3 0 0,4-2 5 0,4-3 6 16,4-1 0-16,3 1 5 0,2-3 4 15,2 0 1-15,4-1 3 0,3-3 0 0,3 0 2 0,1-1-1 16,2-3-1-16,5-1-14 0,3-3-32 0,4-4-45 16,2-2-64-16,-1-5-62 0,2-3-73 0</inkml:trace>
  <inkml:trace contextRef="#ctx0" brushRef="#br2" timeOffset="127951.21">15507 14215 418 0,'-25'-5'141'16,"-1"0"5"-16,1 3 0 0,0 3 1 0,0 3 4 16,1 4-82-16,0 5-34 0,-1 3-22 0,-1 5-4 15,2 8-4-15,-1 9 0 0,1 9-3 0,2 7-6 16,4 8 3-16,0 6-1 0,6 3 5 0,1 2 23 16,4 3 27-16,5 0 13 0,1-6 0 0,4-6 2 15,2-9-6-15,2-5 5 0,1-8-2 0,1-7-20 16,2-6-31-16,-1-5-7 0,2-5-1 15,-3-4 4-15,0-3 0 0,1-3-2 0,-1-3-2 16,1 1-25-16,3-4-20 0,5-4-56 0,4 0-62 16</inkml:trace>
  <inkml:trace contextRef="#ctx0" brushRef="#br2" timeOffset="128233.56">15807 14693 997 0,'-43'6'42'0,"5"1"-1"0,-1 1-3 0,3 0 2 16,3 2 1-16,7 1-12 0,5 1-7 16,2 3-3-16,3 4 2 0,4 1 1 0,2 2 4 15,0 1-1-15,3 3-3 0,3 1-13 0,4 1-1 16,2-1-1-16,3-2-1 0,4 1 1 0,2-5-1 16,0-3 2-16,5 0 0 0,0-6 4 0,1-3 12 15,0-2 17-15,3-5 21 0,-2-4 16 0,-2-1 21 16,0-7 10-16,-2-3 5 0,1-2 7 0,0-4-11 15,-3-4-17-15,-1-1-22 0,-1-2-16 0,-4 1-21 16,1-1-14-16,-3 1-7 0,-3 0-18 0,-2 4-19 16,-6 3-25-16,-2 4-22 0,-2 3-24 0,-5 3-31 15,0 1-38-15,-4 3-32 0,-1 2-30 0,-2 0-36 16</inkml:trace>
  <inkml:trace contextRef="#ctx0" brushRef="#br2" timeOffset="128567.9">15672 14552 1095 0,'0'-21'166'0,"-1"2"22"0,-1 3 24 15,1 4 21-15,1 12 22 0,0-10-54 0,0 10-33 16,2-8-22-16,2 2-25 0,1 3-27 0,-1 3-26 16,7 3-22-16,1 8-20 0,5 6-12 0,5 6-10 15,4 9-8-15,7 7-2 0,0 9 8 0,2 4-2 16,1 5 0-16,0 4-7 0,-5 2-5 15,-1-1-6-15,-4-1 2 0,-8-3-4 0,-8-4-1 16,-5-3 3-16,-7-3-2 0,-3 2 7 0,-6-3 2 16,-2-1 8-16,-5-4-3 0,-3-3 2 0,-1-1 0 15,-6-5 0-15,2-2 0 0,-2-2-1 0,-1-7 4 16,-1-3-3-16,2-3 5 0,-2-3 2 0,3-1 0 16,1-1 2-16,3-2 1 0,3-1-2 15,4-3-7-15,1-1-5 0,3-1-10 16,12-3-9-16,0 0-7 0,0 0-16 0,0 0-10 0,0 0-18 15,0 0-18-15,-5-2-16 0,2-4-107 16,5-4-100-16</inkml:trace>
  <inkml:trace contextRef="#ctx0" brushRef="#br2" timeOffset="130066.89">16462 13029 680 0,'4'-2'175'0,"-2"-1"27"16,-2 3 20-16,0 0 14 0,0 0 8 0,0 0-59 15,0 0-49-15,0 0-37 0,4-3-27 0,-1-1-29 16,-1 1-19-16,2-1-12 0,2 1-8 0,5-4-2 16,3 1-2-16,13 2 2 0,3-1-2 0,0 1 2 15,-4-1-1-15,1 0-1 0,-4 1 2 0,1-2-2 16,-3 2 4-16,-4 1-1 0,-3 1 10 0,-5 0 5 16,-2-1 7-16,-1 2 12 0,0 0 7 0,1-1 8 15,-1-1-1-15,-6 3-1 0,9-2-9 0,-9 2-4 16,6-2-8-16,2-2-20 0,-1 1-39 0,0-1-43 15,1 1-48-15,1 2-58 0,-2-2-82 16</inkml:trace>
  <inkml:trace contextRef="#ctx0" brushRef="#br2" timeOffset="130252.98">16594 13235 323 0,'-22'12'147'0,"6"-2"50"0,-1-4 45 15,17-6 39-15,0 0 39 0,0 0-4 0,0 0-6 16,0 0-14-16,0 0-20 0,0 0-30 15,0 0-26-15,-4 6-23 0,4-4-29 0,4-3-28 16,4-1-25-16,4 0-23 0,2-1-21 0,2 0-19 16,2-2-21-16,4 1-13 0,2-3-10 0,-3 0-10 15,4-2-13-15,0 0-24 0,3-1-22 0,-4 0-36 16,3-3-45-16,-2-1-84 0,2-2-84 16,-1-1-107-16</inkml:trace>
  <inkml:trace contextRef="#ctx0" brushRef="#br2" timeOffset="131607.76">17538 12576 639 0,'3'-16'135'0,"-2"4"25"0,-1 12 14 0,0 0 7 16,0 0 1-16,0 0-46 0,0 0-41 0,0 0-30 15,0-6-28-15,-1 9-26 0,0 5-16 0,-4 11-11 16,1 5 0-16,-1 8-2 0,-1 5 2 0,0 4 4 16,-1 5 2-16,0 6 4 0,3 1 27 15,-3-1 3-15,0-1-2 0,3-4 2 0,-3-4 18 16,3-5 3-16,1-3 2 0,0-4-3 15,0-4-24-15,0-4-1 0,1-6 1 0,2-2 3 0,-1-2-19 16,0-2-4-16,2-2 3 0,-1-2-3 16,0 0-14-16,0-7-16 0,2 7-5 0,-1 0-12 15,2 0-31-15,0-2-39 0,-3-5-43 0,0 0-37 16,0 0-23-16</inkml:trace>
  <inkml:trace contextRef="#ctx0" brushRef="#br2" timeOffset="131800.72">17713 12974 865 0,'0'0'159'0,"0"0"25"0,0 0 33 0,0 0 19 16,0 0 16-16,0 0-46 0,0 0-33 0,13-14-22 15,-13 14-21-15,10-6-15 0,0 4-32 0,-2 3-18 16,3 2-12-16,4 1-14 0,2-1-8 16,10-2-8-16,4 0-6 0,6-2-21 0,-1-3-19 15,1-3-28-15,0 0-36 0,-1-1-39 16,-5-1-40-16,-4 1-40 0,0-2-70 0,-8 1-61 15</inkml:trace>
  <inkml:trace contextRef="#ctx0" brushRef="#br2" timeOffset="132033.69">17928 12780 677 0,'-15'-7'239'0,"1"2"34"0,7 1 27 0,7 4 15 16,0 0 13-16,0 0-92 0,0 0-56 0,-8 2-49 15,3 1-43-15,2 2-37 0,1 4-31 0,1 5-16 16,-1 3-12-16,0 5-8 0,-2 3-1 0,2 4 1 16,1 4 8-16,-2-1 1 0,1 2 7 0,-1 2-2 15,-1 0 2-15,0-3 3 0,1-1 0 0,2-2-23 16,0-3-11-16,-2-5-20 0,0-1-25 0,0-5-22 16,1-2-25-16,1-3-29 0,0-2-39 0,1-9-20 15,0 0-38-15,0 0-31 0</inkml:trace>
  <inkml:trace contextRef="#ctx0" brushRef="#br2" timeOffset="137388.67">9969 8660 345 0,'-14'1'191'0,"1"-1"37"0,13 0 31 15,0 0 32-15,0 0 31 0,-6-3-41 0,1-3-29 16,8 2-33-16,3-2-34 0,2-3-38 0,5-5-32 15,5-4-34-15,7-5-31 0,8-8-27 0,5-5-17 16,9-4-10-16,2-4-6 0,6-4 1 0,1-2 2 16,-1 3 0-16,-4 3-1 0,-3 6 3 0,-6 5 2 15,-9 8 1-15,-6 6-1 0,-7 4-4 0,-20 15-18 16,0 0-18-16,0 0-20 0,0 0-27 0,0 0-32 16,0 0-42-16,0 0-55 0,0 0-62 0,0 0-50 15</inkml:trace>
  <inkml:trace contextRef="#ctx0" brushRef="#br2" timeOffset="137617.6">10138 8609 259 0,'-26'25'129'0,"4"-5"56"0,6-3 47 0,5-5 50 16,11-12 43-16,0 0 7 0,-5 7 4 0,5-6-11 16,7-1-28-16,0-1-47 0,5-4-36 15,5-2-39-15,1-3-33 0,6-4-31 0,5-4-17 16,3-5-18-16,7-1-21 0,5-6-8 0,2-2-10 15,4 0-12-15,2-3-9 0,-4 2-8 0,-1 0-3 16,-5 2-8-16,-5 2-11 0,-3 3-18 0,-10 3-24 16,-4 3-36-16,-4 3-33 0,-5 2-36 15,-4 4-51-15,-3 0-60 0,-4 11-71 0,0 0-89 16</inkml:trace>
  <inkml:trace contextRef="#ctx0" brushRef="#br2" timeOffset="139300.34">18523 12341 617 0,'0'-8'126'0,"3"-1"31"0,-3 9 28 15,4-6 20-15,-4 6 9 0,0 0-34 16,0 0-35-16,0 0-32 0,2 1-35 0,-1 7-34 0,3 6-30 16,-1 6-21-16,1 5-11 0,-1 7-2 15,-3 11 5-15,-1 8-2 0,0 9 8 0,-2 8 5 16,1 0 0-16,1 2 1 0,-3-1 3 0,-1-2 0 16,1 1-3-16,0-1 20 0,0-8 7 0,0-6-3 15,0-8 2-15,2-7-2 0,1-5 3 16,0-8-3-16,1-2 3 0,0-5-15 0,1-5-11 15,-1-13 4-15,0 0 2 0,0 0 10 0,0 0 16 16,0 0 21-16,0 0 24 0,0 0 22 0,0 0 21 16,0 0 12-16,0 0 10 0,0 0 4 0,0 0-10 15,0 0-11-15,0 0-22 0,0 0-23 0,0 0-16 16,0 0-14-16,0 0-11 0,0 1-15 16,1-1-10-16,1-1-16 0,0-3-16 0,-2 4-18 15,0-4-26-15,4-2-34 0,-3 0-33 0,-1 6-40 16,0 0-44-16,0 0-44 0,1-6-51 0,1-2-55 15</inkml:trace>
  <inkml:trace contextRef="#ctx0" brushRef="#br2" timeOffset="139636.01">19341 12826 77 0,'-11'1'39'0,"11"-1"17"16,-10 0 19-16,4 1 21 0,6-1 20 0,0 0 14 15,0 0 16-15,0 0 12 0,0 0 6 0,0 0 6 16,0 0 5-16,0 0-1 0,0 0 3 0,0 0 3 15,0 0-6-15,0 0 0 0,0 0-6 16,0 0-10-16,0 0-15 0,1 0-17 0,2 0-18 0,5 0-24 16,2-5-19-16,3 2-24 0,6-2-18 15,2 0-13-15,2 0-26 0,4-3-32 0,1 2-44 16,2-1-38-16,3 0-51 0,2-2-78 0,-1 2-107 16</inkml:trace>
  <inkml:trace contextRef="#ctx0" brushRef="#br2" timeOffset="139800.24">19401 13034 459 0,'-33'16'89'0,"3"-2"34"16,8-3 41-16,5-2 38 0,17-9 39 0,0 0 6 15,0 0 12-15,0 0 3 0,0 0-5 16,0 0-18-16,0 0-25 0,-4 3-25 16,6-2-32-16,2-2-30 0,4-2-29 0,3 0-26 15,8-4-14-15,4 0-20 0,4-3-22 0,7-2-49 16,6-3-50-16,-2-2-56 0,6-4-59 0,0-1-86 15,3-3-114-15</inkml:trace>
  <inkml:trace contextRef="#ctx0" brushRef="#br2" timeOffset="140195.1">19969 12603 851 0,'-14'-18'261'0,"4"0"41"15,2 3 36-15,2 2 29 0,8 1 22 0,2 3-100 16,2 1-52-16,4 0-33 0,1 0-31 15,3 2-39-15,2 0-36 0,1-1-29 0,-1 0-24 16,1 1-18-16,-3 1-12 0,1 1-10 0,-2 1-14 16,0 1-13-16,0 1-15 0,3 3-23 0,-4 4-9 15,0 2-14-15,3 5-23 0,-2 4-17 0,2 1-9 16,-4 5 3-16,-2 7 13 0,-2 2 22 16,-7 6 12-16,-3 2 12 0,-5 2 25 0,-2 0 20 15,-6 1 12-15,-2-1 9 0,-4 0 2 0,-2 1 1 16,-4-6-2-16,-2-2 3 0,4-3-2 15,1-4 1-15,1-4 1 0,2-4-2 0,5-3 2 16,1-3 0-16,16-14 3 0,0 0 13 0,0 0 29 16,-7 9 33-16,4-5 28 0,7-3 33 0,3-2 28 15,5-2 19-15,-1-1 2 0,3 0-14 0,3-2-29 16,3-1-34-16,1-2-27 0,3-2-31 0,6-3-30 16,7-2-20-16,7-3-3 0,3 0 0 0,3-3 0 15,1-1 0-15,0 1 0 0,-2 0 0 0,-2 3 0 16,-4 1-3-16,-7 5-10 0,-9 1-14 0,-9 3-19 15,-3 3-29-15,-15 6-34 0,0 0-42 0,0 0-53 16,0 0-59-16,0 0-67 0,0 0-76 0</inkml:trace>
  <inkml:trace contextRef="#ctx0" brushRef="#br2" timeOffset="141967.87">16622 15185 446 0,'-15'2'192'0,"15"-2"22"0,0 0 16 0,0 0 12 16,0 0 16-16,-10 0-79 0,10 0-17 0,0 0-4 16,0 0-1-16,0 0-8 0,0 0-7 0,0 0-2 15,-3-2-11-15,2-1-21 0,3 1-24 0,2-4-23 16,4 3-20-16,6-1-13 0,2-1-11 0,6-2-10 15,6-2-2-15,4 0-8 0,-4 1-16 16,3 0-15-16,1-1-19 0,0 2-31 16,-4-1-36-16,0 2-54 0,-4 0-69 0,-2 1-87 15</inkml:trace>
  <inkml:trace contextRef="#ctx0" brushRef="#br2" timeOffset="142167.31">16625 15429 985 0,'-19'11'279'0,"5"-2"36"0,2-3 27 0,12-6 30 0,0 0 34 16,0 0-78-16,0 0-48 0,0 0-59 15,0 0-47-15,-6-2-37 0,7 1-27 0,3-6-29 16,5 0-35-16,4-2-27 0,4-2-19 0,0-1 0 16,4 1 0-16,5-2-12 0,2-4-31 0,3 4-41 15,1 0-53-15,2 0-62 0,1 0-66 0,-1 0-85 16,0 2-123-16</inkml:trace>
  <inkml:trace contextRef="#ctx0" brushRef="#br2" timeOffset="143534.37">7269 1776 344 0,'0'0'129'0,"-2"-10"19"0,2 10 21 16,0 0 10-16,-5-2 7 0,1 0-45 0,4 2-24 15,-6-1-16-15,6 1-11 0,0 0-8 0,-4 1-4 16,-1 2 0-16,5-3 4 0,-6 0 2 0,6 0 6 16,-8 0-2-16,0 2 1 0,8-2-6 0,-8 1-11 15,8-1-9-15,-6 0-11 0,-2 0-8 0,-2 0-14 16,-2 0-6-16,-3 2-13 0,-9 0-5 0,-3 1-6 15,-4 4 0-15,-2 4 0 0,-1 1 0 0,-1 2 0 16,-1 3-4-16,1 2 5 0,-2 4 0 16,0 3 2-16,8 3-1 0,1 1 5 0,2-1-3 0,2-1 1 15,2 0 1-15,0 1-3 16,2 2-1-16,3-1 0 0,2 1 1 0,1 0-5 16,3-1 5-16,3 1-2 0,2 0 1 0,1 2-1 15,3-2-1-15,3 4 3 0,4-3-4 0,3 0 1 16,4-2-4-16,4 1 4 0,5-1 1 0,-1 0-1 15,3 0 2-15,1 0-1 0,2 0 0 0,-2-5-5 16,0-1 1-16,1-3-2 0,2-2 2 0,3-4 3 16,3-3-2-16,3-3 1 0,4-6 0 0,-2-4 3 15,1 0 4-15,0-2-2 0,2-4-4 0,-1-1 0 16,-2-3 4-16,-3-3-1 0,-3-3 3 0,-2-1 1 16,-1 1 7-16,-3-1 17 0,0-3 15 15,0-1 4-15,-1-2 4 0,-3 1 0 0,0 0 5 0,-3-1 15 16,-4 3 14-16,-3 0-2 0,-2-2 0 15,0-1-5-15,0 0-3 0,-3 0 12 0,-3 4 9 16,-2 0-15-16,-3 3-21 0,-1 1-16 0,-2-2-12 16,-1-1-1-16,-5 2-7 0,-3-4-14 15,-7 0-20-15,-6-1 0 0,-2-2-5 16,-3-3 1-16,-4 0-9 0,-4-1-15 0,-5 1-22 0,-10 2-32 16,-1 3-15-16,-2 5-25 0,2 5-46 0,2 4-64 15,-3 3-53-15,1 7-22 0,1 5-44 16,1 5-46-16</inkml:trace>
  <inkml:trace contextRef="#ctx0" brushRef="#br2" timeOffset="144440.81">17684 15148 29 0</inkml:trace>
  <inkml:trace contextRef="#ctx0" brushRef="#br2" timeOffset="145221.97">17691 14567 477 0,'-13'-13'120'15,"0"4"26"-15,2 0 22 0,3 2 22 0,1 3 23 16,7 4-22-16,0 0-13 0,0 0-5 0,0 0-9 16,0 0-11-16,1-5-9 0,3 2-16 0,0-1-25 15,4 4-18-15,0 0-19 0,4-1-21 0,3-4-18 16,2 3-11-16,4-3-16 0,3 0-4 0,0-2-2 15,7-2-4-15,2 0-8 0,0-3-11 0,-2 4-13 16,-1-1-25-16,-3 2-16 0,-3 0-22 0,-4 2-28 16,-20 5-22-16,0 0-28 0,0 0-23 15,0 0-9-15,8-3 8 0,-5 3 6 16,-11 2 13-16,-10 1 23 0,-1 0 28 0,-5 2 33 16,1-2 38-16,-5 2 24 0,1 2 13 0,-3-1 14 15,2 0 12-15,2-1 19 0,1-2 15 0,2 2 17 16,3-1 15-16,2 1 16 0,1-1 6 0,3 1 6 15,2 1 1-15,3-2-6 0,2 1-15 0,1 3-15 16,1 1-17-16,1 2-17 0,-1 1-6 0,0 4-2 16,0 2 0-16,-1 1-7 0,-2 2 0 0,0 3 0 15,-1 5 10-15,-2 0-1 0,1 2-1 0,0 1-2 16,1 1-5-16,-2-1 4 0,1-1-1 16,2-1 1-16,-1 1-8 0,3-3 3 0,0-3 1 0,2-2 1 15,1-3-2-15,2-4-3 0,1-3-2 0,0-3-5 16,3-1-3-16,1-2 0 0,0-4 1 15,1-1-2-15,2-2 2 0,3-3 11 0,-1 0 24 16,1-1 23-16,1 0 14 0,-1-2 8 0,1 1 13 16,3-2 12-16,-1 0 8 0,4-1 1 0,1 1-15 15,2 1-17-15,0 0-11 0,-1 2-8 16,1 1-11-16,0 1-12 0,-3 2-11 0,2 2-8 16,-1 3-6-16,1 3-5 0,0 1 1 0,-3 3 0 15,0 0-1-15,-1 2-2 0,-2 0 1 0,1 3-1 16,-3 0-3-16,-2 1-3 0,-2 1-4 0,-7-1 2 15,-4 1-5-15,-4 3 3 0,-4-1-2 16,-2 2 2-16,-3 0 6 0,-3 2 4 0,-5 1 2 16,-4 0 2-16,-4-2 3 0,1-2-1 0,-3-1 2 15,2-5-4-15,1 0-5 0,1-5-1 0,3-3 0 16,3-5-2-16,3-7 1 0,3-4 4 0,6-1 10 16,3-1 22-16,2-2 17 0,4 0 17 0,3-1 13 15,3 0 13-15,0 3 6 0,5 2 0 0,1 1-10 16,3 2-22-16,3 0-19 0,1 2-22 0,4-1-21 15,1 0-22-15,0 1-26 0,3-2-30 0,3 2-29 16,-2 0-40-16,4-1-56 0,2 1-78 16,1-2-81-16</inkml:trace>
  <inkml:trace contextRef="#ctx0" brushRef="#br2" timeOffset="145433.44">18083 14987 1408 0,'-10'-9'243'0,"10"9"24"16,0 0 25-16,0 0 18 0,0 0 15 0,-4-6-103 15,4 2-61-15,7 0-38 0,1 3-31 0,5-2-26 16,4 2-19-16,6-2-21 0,5 0-22 0,4-2-21 16,7-2-9-16,-2-2-23 0,1 1-19 0,-1-2-15 15,-1 0-26-15,-1 0-27 0,-1 0-34 0,-5-2-25 16,-4 2-40-16,-5-1-31 0,-7 1-52 15,-2 0-31-15</inkml:trace>
  <inkml:trace contextRef="#ctx0" brushRef="#br2" timeOffset="145671.76">18314 14722 532 0,'-12'-3'175'0,"12"3"35"0,-11-4 26 0,11 4 19 15,-8-1 12-15,8 1-38 0,-8 1-41 0,4 3-39 16,1-1-35-16,2 4-36 0,-1 1-30 0,1 2-17 15,0 4-16-15,0 4-13 0,-1 3-6 16,1 4-6-16,-2 4 0 0,1 3 3 0,-2 5 2 16,-1 2-3-16,2 1 8 0,-1 2 0 0,0 0 5 15,0-2-1-15,2-1-1 0,0-2-2 0,2-6 3 16,0-3-1-16,0-3-3 0,-1-4 3 0,1-1-5 16,0-4 2-16,1-5-4 0,-1-11-7 0,0 10-17 15,0-10-15-15,0 0-16 0,0 0-19 0,0 0-22 16,0 0-29-16,0 0-26 0,0 0-28 0,0 0-28 15,2 1-35-15</inkml:trace>
  <inkml:trace contextRef="#ctx0" brushRef="#br2" timeOffset="146000.68">19025 14558 445 0,'5'-13'174'16,"0"3"29"-16,-5 10 25 0,0 0 20 0,0 0 17 15,1-10-40-15,-1 10-32 0,-1-6-31 0,1 6-27 16,0 0-31-16,-4-4-22 0,0-1-18 0,4 5-23 16,0 0-28-16,0 0-23 0,0 0-28 0,0 0-30 15,-4-4-34-15,1 0-35 0,3 4-40 0,-5-4-37 16,0 0-59-16</inkml:trace>
  <inkml:trace contextRef="#ctx0" brushRef="#br2" timeOffset="146884.2">8087 8502 296 0,'-40'-2'111'0,"4"1"10"0,3 1 23 0,6 0 26 15,4 1 24-15,6-1-43 0,17 0-2 0,0 0 9 16,0 0 6-16,0 0 3 0,0 0-10 0,0 0-18 15,-4 1-18-15,6-3-19 0,4 1-21 0,1-1-22 16,7-2-11-16,1 1-5 0,5-2-5 0,4-4 4 16,5-1 2-16,6-5 3 0,-5-1-1 0,5-1-3 15,1-3-2-15,5 0-6 0,0-2-9 0,1-1-14 16,-3 0-14-16,1 1-27 0,-4-1-37 0,-6 3-44 16,-4 2-52-16,-6 5-63 0,-4 0-72 0</inkml:trace>
  <inkml:trace contextRef="#ctx0" brushRef="#br2" timeOffset="147067.54">8051 8671 315 0,'-23'20'164'0,"4"-5"49"15,7-3 49-15,12-12 52 0,0 0 46 0,-2 7 5 16,4-3-3-16,4-4-11 0,3-3-35 16,0 1-38-16,4-3-47 0,2 0-49 0,4-4-48 15,5-2-29-15,7-4-37 0,2-4-34 0,6-3-23 16,5-3-18-16,2-1-27 0,5-5-60 0,3 1-65 15,2-5-90-15,0 0-155 0</inkml:trace>
  <inkml:trace contextRef="#ctx0" brushRef="#br2" timeOffset="147933.63">19049 14641 579 0,'1'-27'153'0,"0"5"16"0,1 4 10 0,-2 4 2 0,0 14-2 0,0-12-41 15,0 12-49-15,0 0-37 0,0 0-27 0,-3-4-19 16,-4 2-9-16,0 8-5 0,-4 5 2 16,-4 3-4-16,-3 3 0 0,-3 5 0 0,0 5 2 15,-3 5 3-15,-1 4-2 0,-1 1 5 0,5 2-11 16,3-3-1-16,3 1 1 0,8 0-1 0,4-2-7 15,4-4-5-15,3-5 4 0,6-3-1 0,6-2 10 16,6-5 8-16,0-2 7 0,2-3 22 0,2-4 23 16,-1-4 20-16,0-3 22 0,3-1 23 0,-4-1 30 15,-1-3 30-15,-4-2 20 0,-7-2 2 0,0 0-8 16,0-4-10-16,-5-4-24 0,-2-5-34 0,-2-2-46 16,-2-7-38-16,-2-1-34 0,-2-3-25 0,2-1-22 15,-3-1-24-15,-1-1-25 16,-6 2-31-16,0 2-47 0,-3 6-58 0,-9 5-41 15,0 5-53-15</inkml:trace>
  <inkml:trace contextRef="#ctx0" brushRef="#br2" timeOffset="148151.9">19373 14758 1478 0,'5'3'254'0,"-3"0"28"0,-5-1 20 16,0 0 13-16,3-2 13 0,0 0-99 0,0 0-58 16,0 0-47-16,0 1-40 0,1-1-30 0,3-1-18 15,6-2-18-15,5-1-17 0,15 1-16 0,3 0-9 16,0-1-20-16,0 0-18 0,0 1-25 0,-7-1-33 16,0 0-47-16,-5 0-58 0,-5 2-77 0,-5 2-104 15</inkml:trace>
  <inkml:trace contextRef="#ctx0" brushRef="#br2" timeOffset="148316.44">19382 15059 699 0,'-13'8'235'0,"2"-2"42"0,11-6 39 0,0 0 36 16,0 0 32-16,0 0-47 0,0 0-44 0,-3 4-36 0,5-3-28 16,0 0-38-16,6-2-38 0,1 0-36 15,1-1-32-15,5-1-25 0,4 0-21 0,4-2-19 16,3 0-34-16,-1-2-23 0,2-1-28 0,2-3-49 15,1-1-58-15,1 0-58 0,3-4-63 0,-2-1-86 16,-1-2-98-16</inkml:trace>
  <inkml:trace contextRef="#ctx0" brushRef="#br2" timeOffset="149001.07">20243 14377 814 0,'-23'-18'219'0,"2"3"41"15,2 1 30-15,6 3 30 0,13 11 33 16,0 0-67-16,0 0-38 0,-3-6-18 0,3 2-29 16,3 3-41-16,4 0-30 0,1 1-31 0,6 0-37 15,3 1-25-15,7-1-16 0,6-1-25 0,5-1-31 16,-1-1-25-16,5-2-13 0,-1 1-21 0,1-3-16 16,0 2-21-16,-3-1-25 0,-2 1-26 0,-3-1-21 15,-8 0-15-15,-3 2-31 0,-6-1-28 16,-5 1-7-16,-9 4 8 0,3-5 13 0,-4 0 22 0,-3 0 38 15,-6 0 33-15,-3 2 49 0,-6 1 46 16,-3 0 29-16,-3 0 18 0,-3 2 17 0,-3 1 16 16,0 0 19-16,-1 3 26 0,-1-1 12 0,2 4 10 15,3-1 12-15,2 1 5 0,2 1 10 0,0 0 16 16,4 3 6-16,2-1-3 0,3 2-15 0,1-2-7 16,5 3-10-16,1-1-4 0,-1 1-15 0,1 1-21 15,-1 0-20-15,3 2-16 0,-1-1-2 0,0 5 1 16,2 2-2-16,-3 2-4 0,1 1 2 0,2 0 0 15,-1 0 0-15,2 0 2 0,2-2 0 16,2-3 2-16,0-2-7 0,3-5 1 0,0-2-4 16,3-6 2-16,0-2 2 0,2-1 4 15,2-1 9-15,4-2 11 0,1 1 19 0,3 0 10 16,2-1 4-16,4 0 5 0,1 1 9 0,0 1-2 16,1 0-4-16,0 0-10 0,-2 1-14 0,1 1-9 15,-4-2-2-15,-3 3-8 0,-1 1-9 0,-2 4-5 16,1 0-5-16,0 3-3 0,-2 0-6 0,-2 1 0 15,-1 1 0-15,-1 0-3 0,-3 2-2 0,-2-1 1 16,-2 1 0-16,-6 0 1 0,-5 2 5 0,-2-1-1 16,-3 2 1-16,-2 0 4 0,-5 1 4 0,-4 2 1 15,2-1 3-15,-6 0-1 0,-1 0 2 0,1-4 3 16,0-2-1-16,-3-1 2 0,3-4 0 0,0-2-2 16,1-2-2-16,6-2 3 0,-1-3-7 0,6-1-4 15,4-3-1-15,2 1-1 0,2-4 2 0,4 1 17 16,4 0 27-16,2-2 10 15,3 1 14-15,0-2 19 0,6 0 18 0,-3 2 1 16,4 1-2-16,-1-2-18 0,1 2-22 0,0 0-10 16,1 0-9-16,1 0-19 0,-2 2-19 0,-1 3-5 15,0 0-17-15,-4 2-30 0,1 0-45 0,1 1-56 16,0 1-77-16,0 0-101 0</inkml:trace>
  <inkml:trace contextRef="#ctx0" brushRef="#br2" timeOffset="150300.97">10375 12801 537 0,'7'-7'46'16,"-7"7"15"-16,0 0 10 0,0 0 24 0,0 0 23 15,0 0-10-15,0 0-8 0,-2-4 6 0,0 3-7 16,-1 1-10-16,-3 1-10 0,-3 1-22 0,-3 3-26 15,-7 5-10-15,-5 5-4 0,-6 4 0 0,-7 6-1 16,3 2-8-16,-5 6 2 0,-4 4 2 0,-3 5 2 16,-1 2-6-16,1 2 2 0,3-2-4 0,3-3-3 15,6-4 1-15,6-3-1 0,7-5-5 16,5-3 0-16,6-6-1 0,7-5-4 0,3-3-10 16,3-4 1-16,4-3 2 0,2-1-1 0,2-1 3 15,0-1 2-15,5 1 13 0,0-2 13 0,4 2 15 16,4 1 0-16,7 0 0 0,1 0 6 15,5 0-5-15,2 1-1 0,1 1-11 0,2-1-11 16,-4 2-8-16,-2-1-1 0,-6 1-3 0,-6 1-4 16,-8-1 1-16,-6 3-2 0,-6 1 1 0,-6 1 1 15,-6 5 4-15,-4 4 2 0,-4 4 2 0,-5 5 0 16,-1 0 1-16,-6 6 4 0,-2 3 1 0,-4 1-1 16,-1 0-3-16,1-2-1 0,2-4-2 0,4-4 2 15,2-6 0-15,4-4-2 0,2-4-3 0,20-16-5 16,0 0-6-16,0 0-1 0,0 0 3 0,-7 10-4 15,7-4 0-15,5-5 1 0,6-2 4 0,5 1 6 16,2-2 9-16,4-1 4 0,5 1-3 0,4 2 2 16,1 4-2-16,-5 3-3 0,-1 5 1 15,4 5-3-15,-4 7-2 0,-2 7-4 16,-3 7 17-16,-3 10 13 0,-5 9 15 0,-5 13 4 16,-4 16 5-16,-4 10 6 0,-7 12 5 0,-5 8 2 15,-4 6-11-15,-4 7 0 0,-4 5 1 0,-2 0 3 16,1-2-1-16,-5-7 7 0,2-9 8 0,-1-10 16 15,2-9 10-15,3-8 1 0,0-9-11 0,5-15-6 16,3-8-7-16,0-5-11 0,4-4-3 0,3-2-20 16,4-5-14-16,4-6-15 0,1-5-2 15,4-1 0-15,3-4-2 0,1 1 2 0,3 2-9 16,3-4 0-16,3-5 4 0,3-1-1 0,1-3 2 16,2 2 5-16,5 1 5 0,7 2-2 0,5 0-2 15,5-1-9-15,0-2-10 0,2 2-21 0,4-1-37 16,5-1-34-16,3 1-59 0,5-4-65 0,1-3-95 15</inkml:trace>
  <inkml:trace contextRef="#ctx0" brushRef="#br2" timeOffset="151234.81">12364 7729 689 0,'0'0'220'0,"0"0"24"0,0 0 26 15,0 0 26-15,0 0 22 0,0 0-84 16,0 0-43-16,0 0-17 0,0 0-9 0,0 0-15 16,-5 0-20-16,3-1-22 0,7-4-22 0,4-2-17 15,5-1-7-15,4-3-16 0,3-3-15 0,4-2-9 16,2-1-5-16,4-3-3 0,-3-1-1 15,-1 1-4-15,0 0-8 0,1 0-2 0,-6 3-2 16,0 1-3-16,-4 3-4 0,-3 2-8 0,-6 0-13 16,-9 11-16-16,0 0-25 0,0 0-30 0,0 0-32 15,0 0-37-15,0 0-34 0,5-7-35 16,-5 3-34-16,-3-1-51 0</inkml:trace>
  <inkml:trace contextRef="#ctx0" brushRef="#br2" timeOffset="151734.41">12370 7533 756 0,'-16'5'155'0,"4"-1"32"0,2 3 24 0,2-2 21 0,2-1 14 16,3 2-40-16,0-1-42 0,0 1-19 0,1 1-28 15,0 2-26-15,2 2-15 0,0 2-16 0,0 2-4 16,2 3-15-16,-1 0-4 0,1 4-9 0,1 1 0 16,1 0-5-16,0 0 8 0,-1-1-23 0,2-3-10 15,1-1-3-15,-2-2-3 0,2-3-8 0,2-2-11 16,-2-4-8-16,2-2-30 15,0-2 14-15,0-1-4 0,1-2 4 0,2-2 3 16,-2-1 7-16,-1-1 11 0,2-2 10 0,-2-1 11 16,3-1 7-16,1 1 6 0,2-2 1 0,3-3 2 15,2 1 3-15,3-3-2 0,0 3 1 0,2-2-1 16,1 2-2-16,1 1-3 0,0 1-1 0,1-1-2 16,-4 3-4-16,-3 3 0 0,-1 1-2 0,-4 3 2 15,-2 0-3-15,-1 3 1 0,-2 2-1 16,-3 0 2-16,-2 3 3 0,-4 2 7 0,1 1 9 0,-4 2 1 15,0 2 9-15,-1 4 6 0,-1 1 1 16,-4 3 3-16,1 3-2 0,-4 3-5 0,-3 1-4 16,-1 1-2-16,-4 3-5 0,-4 3-2 0,0 1 0 15,-4-1 2-15,-1 1 1 0,-1-3 1 0,-1-4-5 16,0-2-1-16,2-5 1 0,4-5-4 0,2-3-5 16,4-7-6-16,4-6 1 0,2-1 1 0,12-2 10 15,-7-5 10-15,3-1 12 0,4-2 18 16,4-3 15-16,0-3-3 0,3-1 6 0,3-4-5 15,-2 1-5-15,2 1-2 0,2-2-8 0,-1 3-11 16,1-1-11-16,2 2 7 0,-1 1-10 0,2 2-1 16,-1 3-11-16,2 1-30 0,1 3-38 0,1-1-45 15,-3 4-50-15,1-1-72 0,-3 2-84 16,2 1-121-16</inkml:trace>
  <inkml:trace contextRef="#ctx0" brushRef="#br3" timeOffset="158500.14">19447 9871 436 0,'0'0'103'15,"0"0"15"-15,0 0 12 0,0 0 10 0,0 0 4 16,0 0-31-16,0 0-28 0,0 0-13 0,5 1-11 16,0 1-10-16,1 4-11 0,-2 3-11 0,2 6 15 15,-1 3 3-15,1 4 0 0,0 4-10 0,2 2-6 16,-3 5-3-16,-1-2-1 0,0 2 1 16,-3 1-19-16,-2 1-4 0,-3-3 2 0,0 0 2 15,-1-2-4-15,-3-2 2 0,-1-2-1 0,-1-5-2 16,2-3 3-16,0-5 0 0,2-2-1 0,6-11 0 15,0 0 1-15,0 0-2 0,0 0 5 0,0 0 3 16,-6 1 8-16,2-5 5 0,0-7-1 0,3-6 6 16,1-6-9-16,1-8-4 0,3-3-3 0,4-4-2 15,1-5-13-15,3-5-4 0,3 7 0 0,0-1-4 16,3 5 15-16,0 5 6 0,3 5 6 16,2 6 1-16,-2 5 6 0,3 4 3 0,1 5 0 15,-2 5-3-15,-1 1-8 0,0 4 1 0,-2-1 3 16,-1 1 8-16,-3 1 11 0,-4 0 7 0,-12-4 2 15,0 0 2-15,0 0 3 0,8 4-4 16,-8-4-13-16,3 4-9 0,-3 0-17 0,-3 0-19 16,-3 0-15-16,0-1-8 0,-2 1-31 0,1 2-21 15,-1 1-16-15,0 0-25 0,3-1-29 0,1 1-31 16,4-7-31-16,0 0-43 0</inkml:trace>
  <inkml:trace contextRef="#ctx0" brushRef="#br3" timeOffset="158650.65">20033 9863 183 0,'13'0'48'0,"-13"0"7"16,0 0 9-16,8 0 4 0,-8 0 4 0,7 1-18 16,-2 1-15-16,1-2-4 0,1-2-13 0,3 1-22 15,1 1-37-15,1-3-38 0</inkml:trace>
  <inkml:trace contextRef="#ctx0" brushRef="#br3" timeOffset="159137.69">20219 9849 109 0,'-9'8'75'0,"-3"2"23"0,0-1 17 15,8-4 12-15,0 2 7 0,1-2-8 0,0 1-17 16,3-6-17-16,-3 7-20 0,3-7-20 0,0 0-16 15,0 0-12-15,0 0-7 0,-2 6-4 0,2-6 4 16,0 0 7-16,0 0 5 0,0 0 11 0,0 0 14 16,0 0 11-16,0 0 19 0,0 0 21 0,0 0 17 15,1 0 15-15,1-2 17 0,0 0 13 0,1-2 8 16,0 0 6-16,2-2-5 0,1 1-12 16,-6 5-16-16,0 0-20 0,0 0-22 0,0 0-26 0,0 0-18 15,0 0-18-15,0 0-17 0,0 0-11 16,0 0-9-16,0 0-7 0,0 0-9 0,0 0-2 15,0 0-7-15,0 0-5 0,0 0 2 0,1-5-3 16,-1 5 0-16,0 0 1 0,0-6-1 0,0 6 2 16,0 0 0-16,0 0 7 0,0 0-4 15,-3-7 4-15,3 7-5 0,-4-2-3 0,-1 2-3 16,-2 0-7-16,-1 1-5 0,-4 3-13 0,-3 2-6 16,-4 2-4-16,3 6 6 0,-4 3 2 0,1 3 7 15,-3 5 8-15,-1 1 6 0,1 2 11 0,1 2 9 16,2-1 5-16,4 0-3 0,4-2 3 0,2-3 0 15,3-5 2-15,3-1-1 0,4-3 0 0,1-2 2 16,4-1 2-16,4-3 9 0,-1-1 10 0,5-1 7 16,0-1 2-16,3-3 4 0,3 0 1 15,1-2 0-15,1-2 0 0,5-4-9 0,0-1-20 16,1-3-15-16,-1 0-32 0,1-3-40 0,1-2-28 16,4-5-40-16,0-4-75 0,3-3-67 0</inkml:trace>
  <inkml:trace contextRef="#ctx0" brushRef="#br3" timeOffset="159367.13">20636 9428 860 0,'-19'-8'118'0,"1"2"8"16,0 4 2-16,5 2 1 0,1 7 0 16,1 2-53-16,0 4-31 0,1 5-24 0,-1 5-9 15,0 7-4-15,-1 6 11 0,3 3 1 0,-1 6-1 16,0 4 13-16,2 7 2 0,2 5 4 0,2 1-1 15,4 1-5-15,2 1-4 0,2-3-2 0,2-3 2 16,2-1-12-16,4-6-2 0,-3-4-1 0,2-10-2 16,2-7-7-16,-2-4-12 0,0-5-2 0,1-5-20 15,5-6-31-15,2-5-44 0,2-3-50 0,5-5-77 16</inkml:trace>
  <inkml:trace contextRef="#ctx0" brushRef="#br3" timeOffset="159821.18">20840 9937 717 0,'-27'-13'252'0,"6"2"28"15,0-4 29-15,5 9 32 0,2-5 23 0,14 11-113 16,0 0-40-16,0 0-21 0,-3-6-11 16,5 1-20-16,4 3-20 0,0-2-31 0,3 0-28 15,1-3-20-15,5 1-17 0,2-2-19 0,3 1-14 16,3-1-12-16,0 1-14 0,-1 0-17 0,3 2-13 15,1 1-14-15,-1 3-9 0,-2 2-4 0,-2 2-9 16,-5 2 1-16,-2 2 3 0,-2 0 16 0,-5 2 11 16,-2 2 3-16,-3-1 1 0,-3 0 3 15,-2 2 10-15,-2 3 2 0,-2 3-1 0,-5 1 4 16,-2 2-1-16,-3 0 11 0,-1-2 12 0,-2 2-1 16,-1-1-5-16,0-1-18 0,-1-2-18 0,4-3-33 15,2-4-20-15,2-2-20 0,14-8-12 0,0 0-1 16,0 0 7-16,0 0 16 0,0 0 24 0,0 0 39 15,-3 3 38-15,2-3 36 0,5-2 19 0,5-1 15 16,3 0 9-16,3-1 13 0,5-2-1 0,4 3-6 16,-1-3-11-16,5 2-12 0,-5 3-7 0,3 2-10 15,-4 2-4-15,0 1-6 0,-3 1 8 16,-2 2 10-16,-3 1 1 0,-5-1 0 16,1 4 3-16,-7 1 1 0,-3-1-9 0,-2 1-5 15,-2-1-9-15,0 2-10 0,-4 1-5 0,0 0-9 16,0 1-3-16,-4 1-7 0,-1-1-1 0,-3 0-16 15,-1 0-26-15,-5-2-17 0,-2-2-35 0,-2-3-32 16,-2-4-46-16,-1-1-53 0,-1-6-78 0</inkml:trace>
  <inkml:trace contextRef="#ctx0" brushRef="#br3" timeOffset="160086.74">21129 9543 480 0,'0'0'167'0,"8"-12"4"0,-2 8 17 0,0 6 15 16,0 6 24-16,5 6-90 0,1 4-33 0,2 7-15 16,6 3-4-16,1 3-2 0,4 5-15 0,1 1-14 15,2 3-20-15,0 4-9 0,1 1 3 0,-1 0-2 16,-1-1 6-16,-5-1-5 0,-4 0 1 16,-4 2-1-16,-4 0-4 0,-4 1 1 0,-6 2-9 15,-5-4-5-15,-5-2-7 0,-2 1 3 0,-7 0 0 16,-1 0 4-16,-3 2-2 0,-1-4 2 0,-5-4 0 15,-1-3 1-15,-3-4 3 0,-2-2-2 0,0-3-19 16,-2-5-29-16,3-2-32 0,-1-7-49 16,0-5-74-16,3-6-92 0</inkml:trace>
  <inkml:trace contextRef="#ctx0" brushRef="#br3" timeOffset="160516.94">21778 9886 975 0,'-19'-16'130'0,"0"9"7"15,3-3 8-15,4 3 5 0,12 7 5 0,0 0-60 16,0 0-23-16,0 0-8 0,0 0-6 0,0 0-3 16,0 0-6-16,0 0-2 0,0 0-6 15,0 0-6-15,0 0-9 0,0 0-8 0,0 0-8 16,0 0 0-16,0 0 3 0,0 0-1 15,0 0 7-15,0 0 5 0,0 0 8 0,0 0 14 16,0 0 9-16,0 0 6 0,0 0 4 0,0 0 5 16,0 0-2-16,0 0-4 0,0 0-9 0,0 0-14 15,0 0-7-15,0 0-9 0,0 0-9 0,0 0-9 16,0 0-3-16,0 0-6 0,0 0-8 0,0 0-7 16,0 0-16-16,0 0-13 0,0 0-21 0,0 0-18 15,0 0-18-15,0 0-17 0,0 0-15 0,0 0-12 16,0 0-8-16,0 0-9 0,0 0 2 15,0 0 4-15,0 0 11 0,0 0 15 0,0 0 16 16,0 0 16-16,0 0 18 0,0 0 17 0,0 0 14 16,0 0 8-16,0 0 5 0,0 0-1 0,0 0-24 15,0 0 0-15,0 0-1 0,0 0 2 0,0 0 1 16,0 0 4-16,0 0 2 0,0 0 4 0,0 0 26 16,0 0 2-16,0 0-2 0,0 0-1 0,0 0 1 15,0 0-2-15</inkml:trace>
  <inkml:trace contextRef="#ctx0" brushRef="#br3" timeOffset="161368">21860 10107 173 0,'-10'5'60'0,"3"1"16"0,7-6 20 16,0 0 16-16,0 0 11 0,-9 3-7 0,9-3 0 16,0 0-2-16,0 0-2 0,0 0-6 0,0 0-6 15,0 0-1-15,0 0 2 0,0 0 3 0,0 0 5 16,0 0 2-16,0 0 9 0,0 0 14 0,0 0 11 16,0 0 3-16,1 0 7 0,2-1 3 15,3 0-1-15,2-1 3 0,2-2-9 0,5-1-15 16,9-2-18-16,6-1-12 0,8-2-16 0,11-7-21 15,-2 0-15-15,9-5-17 0,5-2-16 16,6-2-10-16,4-1-9 0,-2 0-17 0,-4-1-2 16,-4-1-7-16,-4 1-13 0,-9 4-9 0,-6 3-2 15,-8 3-2-15,-7 4-1 0,-8 1 3 0,-3 3-6 16,-4 2-2-16,-12 8-4 0,0 0-3 0,0 0-8 16,0 0-8-16,0 0-5 0,0 0 1 0,2-7-6 15,-4 2-3-15,-2 0 4 0,-4 0 6 0,-2 1 10 16,-3 0 8-16,-2-1 8 0,-5 0 5 0,0-1 13 15,0 1 11-15,2 0 11 0,2 1 9 0,-2 2 2 16,2 0 0-16,-1 2 4 0,2 1 1 16,3-1 0-16,5 2 4 0,7-2 1 0,0 0-1 0,0 0-1 15,0 0-3-15,0 0 0 0,0 0-3 16,-3 3-1-16,4-1-5 0,2 1 6 0,4 3 2 16,5 1 2-16,4 1 5 0,6 1-2 15,2-1 6-15,2 3 0 0,0 0 1 0,-5-1-5 16,-3 1-1-16,0-1 3 0,-3-1-3 0,-4-2 1 15,-1-1 0-15,-10-6-1 0,5 6 2 0,-2 0 2 16,-3 0-2-16,-2 0-3 0,-1 1 2 0,1 3-1 16,-2-1-6-16,-1 2-20 0,-1 2-16 0,-6 1-32 15,4-1-32-15,-2 4-39 0,-5-1-52 0,3-1-67 16</inkml:trace>
  <inkml:trace contextRef="#ctx0" brushRef="#br3" timeOffset="161766.81">23808 9294 436 0,'-3'-16'207'0,"0"2"27"0,0 4 25 15,3 10 13-15,0 0 8 0,0 0-98 0,0 0-48 16,0 0-30-16,0 0-32 0,0 0-30 0,0 0-27 15,-3-3-14-15,2 7-9 0,1 4-2 0,1 4 1 16,1 3 1-16,1 6 5 0,1 3 1 0,0 6 9 16,1 4 6-16,1 5 3 0,3-1-1 0,-3 1 1 15,2 1 2-15,-2-3-2 0,1 0-3 16,-2-5-23-16,-2-1-27 0,-1-7-31 0,-1-3-39 0,0-4-50 16,0-6-53-16,-1-11-46 0</inkml:trace>
  <inkml:trace contextRef="#ctx0" brushRef="#br3" timeOffset="162021.74">23911 9276 388 0,'-4'-19'184'0,"1"6"25"0,3 13 23 16,0 0 17-16,0 0 11 0,1-8-54 0,0 4-52 16,4 1-34-16,10 2-25 0,5-1-26 0,0 1-22 15,9 1-16-15,4 0-14 0,5 0-9 0,5 1 1 16,-4 1-8-16,1 3-2 0,2 1-2 15,-8 1 0-15,-6 0 0 0,-7 3 3 0,-4-1 3 16,-8 4 1-16,-8 0 5 0,-4 2-2 0,-4-1 1 16,-5 2 1-16,-6 2-2 0,-4 2 1 0,-2-1-2 15,-3 1-2-15,-4 1-2 0,-4-3 0 0,-2-1 1 16,-2-1 2-16,1-2-17 0,-1-2-19 0,1-3-30 16,3-6-22-16,2-1-23 0,5-4-36 0,2-3-47 15,6-5-63-15,3-2-28 0</inkml:trace>
  <inkml:trace contextRef="#ctx0" brushRef="#br3" timeOffset="162267.21">24757 8464 486 0,'-21'-12'196'0,"4"2"33"0,4 3 36 0,13 7 28 16,0 0 35-16,0 0-53 0,0 0-41 0,0 0-25 15,-3-6-25-15,3 3-28 0,6-1-36 0,4 0-31 16,9-3-37-16,7 0-26 0,7-2-19 0,9-5-18 16,4-1-23-16,4-5-38 0,-4-2-20 0,3-4-19 15,0-1-29-15,0 0-17 0,-7 1-27 16,-8 2-14-16,-4 2-4 0,-8 5 14 0,-4 1-10 16,-5 5-13-16,-13 11-15 0</inkml:trace>
  <inkml:trace contextRef="#ctx0" brushRef="#br3" timeOffset="162535.01">24941 8228 330 0,'-20'1'129'0,"2"0"18"15,2 1 15-15,5 6 7 0,2 1 1 0,7 6-50 16,1 10-38-16,2 7-16 0,-1 8-5 0,-1 10-14 16,-1 9-16-16,3 12 7 0,-3 12 6 15,-2 5 27-15,0 2 18 0,-7-1-9 0,0-7 1 16,0 0 7-16,-1-8 9 0,-1-8-13 0,5-12-6 15,-4-11-33-15,4-12-24 0,1-7 2 16,2-4-1-16,3-3-10 0,1-3-10 0,2-6 3 16,-1-8-1-16,3 6 3 0,-3-6 1 0,5 4 5 15,0-1 11-15,1-2 12 0,1 0 5 0,0-2 8 16,0-2 6-16,-1 0 3 0,1 0 2 0,2-1-7 16,-2-1-10-16,0 0-15 0,7-3-29 15,4-2-57-15,8-3-97 0,5-3-113 0</inkml:trace>
  <inkml:trace contextRef="#ctx0" brushRef="#br3" timeOffset="162720.69">25320 8840 390 0,'-10'-1'140'15,"1"2"24"-15,9-1 24 0,-10 2 22 0,4 2 20 16,2 1-34-16,2 0-12 0,0 2-13 0,2 2-21 16,0-1-20-16,0 3-22 0,0 0-24 0,0 9-16 15,0 3-18-15,0 0-19 0,-1 2-15 16,-1 0-8-16,1 4-4 0,-1 0-1 0,-1 2 0 15,-2 0-2-15,0 0-2 0,1-5-23 0,-1-2-21 16,-1-1-39-16,2-1-43 0,-2-2-54 0,2-4-64 16,1-3-66-16</inkml:trace>
  <inkml:trace contextRef="#ctx0" brushRef="#br3" timeOffset="163091.6">25559 8427 797 0,'-15'-27'145'0,"0"7"38"16,3 3 35-16,-1 3 33 0,2 4 38 0,6 0-36 16,-1 2-4-16,6 8-7 0,0 0-11 0,0 0-25 15,0-7-31-15,4 3-32 0,1 3-38 0,2-1-27 16,2-3-20-16,3 3-23 0,5-3-18 0,5-1-13 16,6 0-11-16,2 2-1 0,-4 0-1 0,-2 0-1 15,-1-2-2-15,1 3 2 0,-4 2 0 0,-3 1 1 16,-17 0 7-16,13 3-1 15,-7 1 3-15,-6-4 3 0,0 0 1 0,0 0-3 16,0 0 1-16,1 6-5 0,-2-1 0 0,0 2-6 16,-2 1-6-16,1 6-2 0,2 9-2 0,0 9 2 15,1 8 0-15,0 13 3 0,0 11 1 0,0 6 8 16,-2 11 2-16,0 5 3 0,0 3 3 0,-4-1-3 16,0-4 3-16,-2-6-2 0,-2-10-2 0,-1-9-1 15,0-11 5-15,1-6-1 0,-1-9-4 0,0-5 3 16,1-6-1-16,0-6 0 0,0-1 3 0,3-5-3 15,1-1-10-15,-1-1-15 0,6-8-18 0,0 0-20 16,-7 5-21-16,7-5-25 0,0 0-28 16,0 0-32-16,-5 3-31 0,5-3-30 0,0 0-33 15,-5-2-50-15</inkml:trace>
  <inkml:trace contextRef="#ctx0" brushRef="#br3" timeOffset="163301.84">26305 8881 658 0,'-15'4'173'0,"-1"-4"35"0,4 1 29 16,12-1 30-16,0 0 32 0,0 0-45 0,0 0-19 15,0 0-23-15,0 0-16 0,0 0-35 0,-5-1-28 16,5 1-29-16,6-4-31 0,4 2-21 16,6-1-34-16,4-3-33 0,6-1-40 0,6-4-47 15,4-2-34-15,4-1-47 0,-5-1-47 0,0 0-37 16,0-2-45-16,-2-4-50 0</inkml:trace>
  <inkml:trace contextRef="#ctx0" brushRef="#br3" timeOffset="163483.71">26443 8636 637 0,'-14'-6'217'16,"2"2"29"-16,12 4 25 0,0 0 25 0,0 0 8 15,-7-2-68-15,2 4-58 0,2 0-46 0,2 3-45 16,0 3-33-16,1 3-26 0,1 5-23 0,-1 6-8 15,0 4-7-15,-1 3 2 0,-2 0 1 16,0 4 0-16,-1 2-6 0,1 8-16 16,0-3-31-16,0 0-28 0,1-3-34 0,-3-3-55 15,4-4-50-15,0-2-59 0</inkml:trace>
  <inkml:trace contextRef="#ctx0" brushRef="#br3" timeOffset="163835.96">26678 8809 1006 0,'-1'-26'194'0,"-2"3"25"0,-1 5 16 0,4 18 11 16,0 0 7-16,0 0-76 0,0 0-47 15,0 0-39-15,0 0-35 0,0 0-25 0,1-6-18 16,1 5-13-16,0 6-6 0,1 7-1 0,0 3 0 16,1 3 2-16,1 4 2 0,-1 2 1 0,-1 5 2 15,1 1 3-15,-4-4 0 0,-2 3 0 0,0-4 3 16,-1 0-5-16,1-3-7 0,-1-2-6 0,-2-4-1 15,5-16-3-15,-5 12-4 0,2-1 1 0,-3-8-7 16,-2 0 1-16,2-6 4 0,-2-3 5 0,2-3 0 16,-2-4 1-16,2-2-12 0,-2-5 0 15,4-5 9-15,3-7 5 0,6-4 5 16,6-6 2-16,3-2 3 0,7-3-1 0,3 1 9 16,1 2 1-16,4 3-6 0,1 5-3 0,1 7-4 15,0 7 0-15,-3 9-3 0,0 5 4 0,-5 8 4 16,-3 2-3-16,-5 4 4 0,-1 1 2 0,-4 1-1 15,-2 1 0-15,-1 2 2 0,-4 1-4 0,-3 0-19 16,0-1-20-16,-2 3-31 0,0 0-41 0,2 0-40 16,-3 0-46-16,3 1-46 0,0 1-38 0</inkml:trace>
  <inkml:trace contextRef="#ctx0" brushRef="#br3" timeOffset="164136.29">27180 8745 552 0,'7'-6'219'0,"-3"0"37"15,-4 6 29-15,0 0 20 0,0 0 16 0,3-4-62 16,0-1-54-16,-3 5-38 0,0 0-34 0,0 0-31 16,4-4-27-16,-2-2-19 0,1 1-10 0,2 0-12 15,-1-1-3-15,1 0-2 0,-1 0 10 16,0 0 6-16,-4 6 14 0,0 0 6 0,1-6 0 16,-2 0 0-16,-2 1-7 0,1 1-11 0,-2 2-20 15,-2 2-29-15,-3 0-29 0,-2 2-20 0,-4 5-14 16,-3 1-12-16,-1 3-4 0,0 4-4 15,-1 4 4-15,-4 3 14 0,0 4 11 0,-2 0 8 0,4 2 0 16,-1-2-5-16,6-1-3 0,3-2 10 16,5-2 0-16,0-4 4 0,5-4 1 0,3-4 4 15,3-4 10-15,4-3 19 0,0 1 6 0,4-2 5 16,3-1 4-16,2-1-14 0,5-2-40 0,5 0-57 16,-3-3-77-16,5-2-91 0</inkml:trace>
  <inkml:trace contextRef="#ctx0" brushRef="#br3" timeOffset="164385.07">27483 8189 562 0,'-17'-19'185'0,"0"4"33"0,4 0 18 16,-1 5 9-16,14 10 0 0,-8-5-56 0,2 5-56 15,3 5-41-15,0 2-35 0,2 7-36 0,-2 6-20 16,1 8-9-16,-2 7 1 0,1 9-6 0,0 6 2 15,-2 3 1-15,1 7 3 0,0 3 5 0,2 2 4 16,1 0 2-16,1-4 0 0,1-4 5 0,2-8-1 16,1-5 2-16,1-8 3 0,1-4-2 0,1-6-2 15,-1-6-16-15,-2-5-22 0,-1-4-27 0,1-2-38 16,-4-9-30-16,4 7-36 0,1 1-42 0,6-5-58 16</inkml:trace>
  <inkml:trace contextRef="#ctx0" brushRef="#br3" timeOffset="164667.78">27655 8761 697 0,'-3'-24'198'0,"-3"1"46"0,-3 4 43 0,2 3 41 16,0 4 34-16,4 2-45 0,3 10-23 0,0 0-18 15,0 0-24-15,0 0-45 0,1-7-42 0,1-1-42 16,2 2-33-16,1 4-29 0,1 1-32 16,4-1-27-16,0 0-5 0,2 2-9 0,4 0-18 15,-1 1-18-15,-3 2-26 0,-2 0-29 0,-1 3-18 16,-3 1-21-16,-1 3-12 0,-4 6 7 0,-3 2 14 15,-4 3 17-15,-10 3 24 0,-3 2 32 0,-4 1 20 16,-3 2 20-16,-3 0 14 0,2-1 1 16,0-3-9-16,1-3-19 0,5-4-27 0,1-2-23 15,4-4-19-15,5-2-8 0,11-10-6 0,0 0-4 16,-3 8 9-16,3-3 21 0,3-3 29 0,4 0 33 16,2-4 35-16,-1 1 25 0,0 0 16 0,4-1 13 15,3-2-1-15,4-2 2 0,0-3-11 16,6-1-40-16,2-1-55 0,7-2-58 0,2-2-84 0</inkml:trace>
  <inkml:trace contextRef="#ctx0" brushRef="#br3" timeOffset="164901.38">27905 8484 467 0,'-27'-25'219'0,"3"4"43"15,5 3 35-15,2 3 34 0,4 2 35 0,7 3-39 16,6 10-28-16,0 0-43 0,1-7-48 0,5 4-46 15,2 2-37-15,4 3-36 0,3 5-37 0,9 5-29 16,1 6-26-16,4 6-11 0,4 7-15 0,0 5-5 16,-6 4-4-16,-3 4-4 0,0 4-3 0,-5 2 8 15,-8 0 0-15,-7 1-1 0,-6-1 11 0,-8 1 7 16,-11-1 9-16,-6 2 7 0,-6-2-3 0,-6 2-9 16,-9 2-15-16,-8 0-36 0,-10 5-51 0,-8-1-66 15,-9 1-48-15,-7-3-85 0</inkml:trace>
  <inkml:trace contextRef="#ctx0" brushRef="#br3" timeOffset="165286.51">23605 10335 656 0,'-4'-14'198'0,"3"4"27"0,2 1 21 0,1 3 19 16,-2 6 8-16,5-4-67 0,-5 4-44 0,6-2-34 16,-6 2-28-16,0 0-27 0,0 0-23 0,0 0-21 15,0 0-16-15,5 0-14 0,0 1-18 0,-1 4-9 16,0 2 0-16,-1 3-3 0,1 1-6 16,-1 4-11-16,0 2-7 0,1 1-15 0,-1 2-23 15,0-1-36-15,0-1-33 0,2-1-36 0,-1-1-29 16,0-4-17-16,-1-1-7 0</inkml:trace>
  <inkml:trace contextRef="#ctx0" brushRef="#br3" timeOffset="165551.26">23684 10467 202 0,'0'-14'104'0,"1"-2"26"15,0-5 25-15,-1-3 17 0,0-1 17 0,0-4-6 16,-2 7-14-16,2 1-12 0,0 1-21 0,0 4-23 16,0 1-23-16,0 3-15 0,0 12-19 0,0 0-15 15,0 0-14-15,0 0-13 0,0 0-12 16,0 0-8-16,0 0-3 0,0 0-3 0,0 0-3 15,0 0 1-15,0-4 1 0,0 11-2 0,2 7 2 16,0 8 6-16,1 6 6 0,-1 8 5 0,1 3 12 16,-1 4 15-16,0 4 10 0,-2 4 7 0,-2-4 3 15,-1 1 19-15,-1 0 21 0,0 1 2 0,0-2-9 16,-2-1-12-16,-2 0-7 0,1 0-3 0,0 3-2 16,2-1-24-16,-1-1-33 0,1-5-27 0,0-7-30 15,2-4-29-15,-1-7-31 0,2-3-36 0,0-4-33 16,2-17-29-16,0 0-17 0,-2 7 4 0</inkml:trace>
  <inkml:trace contextRef="#ctx0" brushRef="#br3" timeOffset="165749.57">23552 10505 1112 0,'1'-29'147'0,"1"8"16"16,0 9 15-16,-2 12 14 0,4-6 9 0,3 6-58 15,2 1-34-15,4 2-18 0,4 0-8 0,2 1-14 16,7 0-8-16,4 1-6 0,4 0-11 0,6 1-3 15,3 0-8-15,-3 0-5 0,-2 0-4 0,-5 0 1 16,-4 0-9-16,-4-1-10 0,-8 0-8 0,-10 3-3 16,-4 3-2-16,-12 3 0 0,-5 4-3 0,-1 3-6 15,-5 3 3-15,-3 3-5 0,-1 1-5 16,-5 0-28-16,1 2-39 0,-1-3-52 0,-1-6-71 16,3-4-96-16</inkml:trace>
  <inkml:trace contextRef="#ctx0" brushRef="#br3" timeOffset="165954.07">24320 10220 991 0,'-7'-9'213'0,"-1"2"32"0,-2 3 23 0,10 4 27 0,0 0 17 16,0 0-74-16,0 0-35 0,0 0-14 15,0 0-42-15,-3-4-30 0,3 1-25 0,4 0-24 16,4 2-21-16,7-2-22 0,4 0-21 0,9 0-32 15,8-1-31-15,7-1-28 0,3-1-31 0,-5-1-27 16,3 2-33-16,-1-4-38 0,3 1-40 0,-4-2-39 16,-5-1-47-16</inkml:trace>
  <inkml:trace contextRef="#ctx0" brushRef="#br3" timeOffset="166274.84">24611 9944 792 0,'-23'-1'101'0,"4"-2"16"0,1 4 16 0,4 0 12 16,3 5 6-16,2 3-31 0,4 3-15 0,0 3-16 15,-4 4-21-15,3 5-15 0,-3 4-14 0,0 7-3 16,-3 7 4-16,2 5 0 0,-1 3 13 0,-1 3 0 16,0 3 23-16,0 1 8 0,2 0-1 15,-2-1-6-15,2-2 6 0,0-4-15 0,3-5-12 16,2-6 2-16,1-6-19 0,0-6-11 0,3-4 0 15,1-6-1-15,0-17-12 0,1 14 10 0,-1-14 7 16,4 7 10-16,-4-7 15 0,4 4 14 0,-4-4 12 16,5 2 12-16,0-4 4 0,-1-1 3 15,2 1-9-15,-6 2-6 0,8-4-14 0,-2 0-13 16,2-2-14-16,1 0-11 0,5-2-18 0,4 0-31 16,9-2-62-16,7-4-67 0,4 0-83 0,6-1-73 15,3-3-73-15,3-2-117 0</inkml:trace>
  <inkml:trace contextRef="#ctx0" brushRef="#br3" timeOffset="166617.21">24912 10445 1420 0,'-29'-22'181'0,"2"4"30"0,3 1 23 0,7 4 16 15,7 4 17-15,10 9-63 0,0 0-36 16,0 0-22-16,0 0-20 0,-1-7-23 15,7 0-17-15,2 4-18 0,3-3-18 0,9-1-15 16,4 1-17-16,5 0-10 0,6 0-11 0,2 1-17 16,0 0-22-16,-3 3-18 0,-2 0-13 0,-2 2-9 15,-4 4 0-15,-9 5 1 0,-7 3-4 0,-6 4 7 16,-8 2 17-16,-3 1 19 0,-6 1 16 0,1 3 10 16,-3 2 4-16,-2 0 2 0,0-1 8 0,1 0 3 15,-1-3-1-15,2-4-6 0,2-1-12 0,3-1-12 16,5-4-14-16,5-11-4 0,0 0 0 0,0 0-3 15,0 0 3-15,0 0 4 0,-2 6 12 0,4-1 13 16,2-4 21-16,0-1 12 0,6-2 7 16,2-3 3-16,3 0-1 0,4-2-1 0,0-3-10 15,4-3-55-15,5 0-73 0,5-3-83 0,6-3-88 16</inkml:trace>
  <inkml:trace contextRef="#ctx0" brushRef="#br3" timeOffset="166935.04">25438 10021 751 0,'-21'-15'220'0,"5"4"41"0,2 1 28 16,4 2 22-16,10 8 15 0,0 0-69 0,0 0-50 15,0 0-39-15,-4-7-37 0,5 5-43 0,4 0-30 16,2 2-23-16,1 4-14 0,4 1-12 16,3 1-9-16,2 1-2 0,1 0 1 0,-1 0-2 15,-2 0 7-15,-4-4 0 0,0 1-1 0,1 1 2 16,-12-5-4-16,0 0-2 0,8 7-4 0,-4 1 4 15,-2 2-6-15,-4 1-4 0,-2 7-1 0,-2 4 3 16,0 7 1-16,-4 4 4 0,-2 8 3 0,-1 4-1 16,-2 2 4-16,-3 3 5 0,1-1 0 0,-1 3-4 15,0-3 2-15,-1-3 0 0,1 0-1 0,0-5 1 16,1-2 1-16,1-1-3 0,1-4 3 16,2-4 1-16,-1-2-5 0,3-4-3 0,1-4-13 15,3-2-16-15,0-4-16 0,7-14-24 0,0 0-19 16,0 0-27-16,0 0-21 0,0 0-18 15,0 5-12-15,3-4-2 0,4-9 8 0</inkml:trace>
  <inkml:trace contextRef="#ctx0" brushRef="#br3" timeOffset="167318.22">25852 10419 808 0,'-22'-8'229'0,"4"0"33"16,1 1 29-16,4 2 28 0,13 5 19 0,0 0-73 15,0 0-44-15,0 0-31 0,0 0-21 0,0 0-24 16,-3-2-32-16,7 0-28 0,5 0-22 0,7 2-15 16,9 0-15-16,10 0-15 0,6-1-11 15,8 0-18-15,8-1-6 0,3-3-18 0,-1-2-26 16,1-2-31-16,-4 0-23 0,-2-4-19 0,-7-1-30 16,-7-3-21-16,-6 1-20 0,-7-1-3 0,-7 1 5 15,-5 1 14-15,-6 0 8 0,-2 3-11 0,-4 0-5 16,-4 1-3-16,-6 4 7 0,-4 0 9 0,-4 3 18 15,-5 3 14-15,-2 2 12 0,-4 0 33 16,-1 2 37-16,0-2 48 0,1 1 37 0,-1 2 34 16,3-1 30-16,4-2 39 0,2 2 33 0,5-3 29 15,13 0 21-15,0 0 9 0,0 0 3 16,0 0-18-16,0 0-21 0,-8 3-37 0,2 1-35 16,2 4-26-16,2 4-18 0,-1 3-9 0,3 5-15 15,-1 0-5-15,-1 5-8 0,0 2 6 0,-2 2 2 16,-1 1-2-16,-1 1-8 0,0-1-15 0,1-1-1 15,0 1-20-15,-2-4-40 0,0 1-52 0,2-1-62 16,2-3-83-16</inkml:trace>
  <inkml:trace contextRef="#ctx0" brushRef="#br3" timeOffset="167700.54">26787 10023 672 0,'-10'-5'44'16,"2"3"-2"-16,1 3 14 0,0 5-1 0,4 4 21 16,-1 5-2-16,0 2 17 0,1-2 5 15,1 1 10-15,1 2 18 0,-1 3 13 0,1 0 10 16,0 1-7-16,1 0-22 0,-2-2-24 0,2-2-9 16,-1-1-13-16,-1 1-19 0,0 0-21 0,-3 1-9 15,-1-4-16-15,1 0-6 0,-2-3 2 0,0-4-4 16,3 0-8-16,4-8-1 0,0 0-12 0,0 0-2 15,-8 6 0-15,8-6 0 0,-6 2-6 0,2-3 0 16,0-4-5-16,1-4 0 0,1-3 1 16,4-5-4-16,3-3 4 0,2-5-2 0,6-2 8 15,3-4 7-15,4 1 8 0,3-1 6 0,5-1 3 16,5 4 2-16,-1 5-3 0,2 3 0 0,-3 5 4 16,-2 4-1-16,-2 2 7 0,-5 8 5 0,-1 1 5 15,-4 3 8-15,-5 3 4 0,-5 0 2 0,-1-1-5 16,-1 1 2-16,-4 0-5 0,0 2-7 15,0 0-14-15,-3 0-28 0,-1 0-29 0,0 0-37 0,1 1-42 16,0 0-54-16,-1 2-57 0</inkml:trace>
  <inkml:trace contextRef="#ctx0" brushRef="#br3" timeOffset="168051.96">27324 10134 671 0,'3'-7'128'0,"-3"7"17"0,1-7 12 16,-1 7 8-16,0 0 11 0,1-5-45 0,-1 5-16 16,2-6-22-16,-2 1-16 0,1-2-10 0,3 1-6 15,0 2 7-15,2 0 1 0,1-1 9 0,-2 0 10 16,3 1 11-16,-3-1 10 0,-4-1 8 0,-1 6 3 16,-1-5-4-16,1 1-5 0,-4 1-19 0,-1 0-23 15,-1 0-19-15,-1 0-21 0,-2 0-19 16,-4 2-18-16,-1 2-19 0,-3 3-11 0,1 1-3 15,-5 3-10-15,-1 2-5 0,-1 4 0 0,-2 4-4 16,-1 3 4-16,0 5 5 0,-1 2 3 0,5 0 3 16,2 2 8-16,3-3 1 0,5-1 5 0,2-2 6 15,2-3 6-15,3-3 2 0,5-2 5 16,4-5 3-16,4-2 6 0,4-1 13 0,-1-3 10 16,3 1 7-16,0-1 8 0,5-1 2 0,5-2 0 15,3-1-6-15,2-2-15 0,3-2-33 0,0-4-36 16,1 0-37-16,0-1-36 0,3-4-35 0,1-4-63 15,-1-4-83-15</inkml:trace>
  <inkml:trace contextRef="#ctx0" brushRef="#br3" timeOffset="168373.94">27786 9634 664 0,'4'-22'130'0,"0"3"11"0,1 3 2 0,-3 6 2 15,-2 10 0-15,0 0-43 0,-1-6-36 16,-7 5-36-16,-2 7-20 0,-9 5-13 0,-4 8-1 16,-6 4 0-16,-3 4 0 0,-4 5 5 15,-3 5 0-15,-1 10 2 0,1 5 2 0,2 4 4 16,1 1 17-16,8 3 22 0,6-3 4 0,6 0 12 15,4 0 18-15,8-3 11 0,2 0 9 0,5-7 6 16,3-5-12-16,6-6-23 0,1-3-5 0,0-5-10 16,2-3-17-16,0-2-10 0,2-3-8 0,-1-3-9 15,1-4-3-15,-2-2-1 0,-3-3-1 0,0-2-13 16,0-2-21-16,1 1-44 0,2-4-78 16,3-5-153-16</inkml:trace>
  <inkml:trace contextRef="#ctx0" brushRef="#br3" timeOffset="169201.45">27700 10081 302 0,'-7'-6'102'0,"1"-1"16"16,6 7 17-16,0 0 12 0,0 0 10 0,0 0-24 15,-5-6-16-15,5 6-18 0,0 0-17 0,0 0-13 16,0 0-12-16,0 0-6 0,0 0-7 0,0 0-3 16,0 0 1-16,0 0 5 0,0 0 7 0,0 0 5 15,0 0 9-15,0 0 5 0,0 0 11 0,-3-5 4 16,2-1 5-16,2 2 6 0,1-2-1 15,-1 0 4-15,-1 6 1 0,0 0-3 0,0 0-2 16,0 0-6-16,0 0-12 0,0 0-15 0,0 0-15 16,0 0-18-16,0 0-15 0,0 0-12 0,4 2-14 15,-3 1-6-15,2 1-4 0,0 5 1 0,0 3 9 16,-2 4 5-16,-2 2 3 0,0 2 1 0,0 2 2 16,0 2 5-16,-3-3-1 0,2 2 3 0,1 0-4 15,0-2-3-15,-1 0-15 0,1-5-17 0,1 0-29 16,2-1-29-16,-1 0-22 0,0-4-33 0,2-2-38 15,-3-9-27-15,5 4-20 0,0-2-12 0,1-2 2 16,3-4-39-16</inkml:trace>
  <inkml:trace contextRef="#ctx0" brushRef="#br3" timeOffset="169419.68">27889 9786 776 0,'-8'-22'202'0,"1"3"31"16,7 19 29-16,-4-14 22 0,3 5 19 0,2 3-81 15,5 5-47-15,-1 1-31 0,3 0-32 0,3 3-30 16,2 2-31-16,4 3-24 0,-1 4-19 0,4 2-6 16,0 7-8-16,2 8 3 0,2 5 2 0,-2 7-3 15,-1 3-1-15,-3 3 1 0,-3 1 0 0,-6 1-3 16,0-2 0-16,-6 0-4 0,-5-3 4 0,-5-2 1 16,-3-4 3-16,-5-2 2 0,0 1 2 15,-6 0 2-15,-4 1-6 0,-3 0-10 0,-4 0-26 16,-3 0-29-16,-1-3-44 0,-2-4-55 0,-3-3-75 15,-1-2-93-15</inkml:trace>
  <inkml:trace contextRef="#ctx0" brushRef="#br3" timeOffset="169917.2">23442 12034 227 0,'0'0'137'0,"-3"-5"36"0,3 5 27 0,0-6 27 16,0 1 19-16,0 5-17 0,0 0-18 0,0-6-29 15,0 6-22-15,4-5-27 0,-4 5-23 0,0 0-26 16,0 0-24-16,0 0-22 0,4 1-23 0,-1 5-13 16,2 9-7-16,-1 6-12 0,3 8-6 15,-3 5-1-15,1 3 4 0,0 5 6 0,0 4 14 16,-3 7 0-16,1 0 2 0,1 0 2 0,-3 2 0 16,-1 0 5-16,-2-2-2 0,-1-2-13 15,1-4-35-15,0-1-35 0,0-6-53 0,-1-6-52 0,1-5-39 16,1-7-36-16,1-22-29 0,0 0 1 15</inkml:trace>
  <inkml:trace contextRef="#ctx0" brushRef="#br3" timeOffset="170151.83">23508 12147 873 0,'-6'-26'177'0,"2"5"15"0,3 6 10 0,1 15 12 15,0 0 8-15,1-10-71 0,2 6-39 0,4 2-27 16,3 1-18-16,4 1-14 0,2 1-9 0,2 1-9 15,5 1-8-15,5 1-4 0,1 0-5 0,2 2-4 16,0 0-6-16,-2 1-6 0,-2 0 0 16,-6 1-7-16,-3 0 1 0,-5 1-6 0,-4 1-2 15,-9 0-4-15,-4 2 2 0,-3 0 0 16,-2 2-5-16,-2 1-2 0,-5 2-3 0,1 0-10 16,-5 1-14-16,-3-2-27 0,1-1-38 0,-1-4-67 15,-2-4-68-15</inkml:trace>
  <inkml:trace contextRef="#ctx0" brushRef="#br3" timeOffset="170335.81">24085 11835 757 0,'12'-5'187'0,"0"-1"22"16,-3 1 16-16,0 1 13 0,-2 1 13 15,1 1-58-15,1-3-43 0,3 1-26 0,3-1-22 16,6-1-17-16,4-1-16 0,3-1-9 0,5-1-12 15,4 2-13-15,4-3-8 0,1 2-7 0,2-1-7 16,2 2-12-16,-3-1-11 0,-3-1-42 0,0 0-51 16,-1-1-54-16,-2 0-81 0,-4 2-107 0</inkml:trace>
  <inkml:trace contextRef="#ctx0" brushRef="#br3" timeOffset="170650.93">24328 11775 751 0,'0'0'177'0,"-12"-2"17"0,12 2 11 15,0 0 6-15,-8-1 4 0,4 6-58 0,-1-2-51 16,3 6-20-16,1 4-12 0,-2 4-15 0,0 4-9 16,0 2-7-16,-1 6 3 0,1 7-1 0,-3 0 3 15,0 5-15-15,0 7-12 0,-2 0-1 0,0 0-2 16,1 1 0-16,0-2-5 0,1-1 1 0,-2-3 0 15,4-5 0-15,0-6-2 0,2-4-1 16,2-9 5-16,2-4 4 0,0-2 5 0,1-6 5 16,3-1 1-16,0-4 13 0,0-3 8 0,-1-1 12 15,3-1 11-15,0-1 14 0,0-1 1 0,0 0-2 16,4-2-3-16,5-1-16 0,6-3-42 0,8-3-58 16,5-2-71-16,6-1-106 0,4-2-75 15,1-3-123-15</inkml:trace>
  <inkml:trace contextRef="#ctx0" brushRef="#br3" timeOffset="171088.09">24755 12045 525 0,'-12'-7'88'0,"5"1"11"0,7 6 10 0,0 0 8 15,0 0 6-15,0 0-32 0,-6-6-23 0,3 0-3 16,4 0-6-16,2 1 2 0,2-1 4 0,0 0 6 15,2-3 2-15,1-1-1 0,2-2 9 0,3 0 2 16,0-2-6-16,1 2-9 0,4-4-9 0,0 1-11 16,-1 0-7-16,2 1-1 0,-1 1-12 0,-1 3-5 15,-3 2-6-15,1 3-5 0,-3 3-6 16,-1 2-2-16,-6 4-2 0,0 1-5 0,-3 4-1 0,-4 1 1 16,2 4 0-16,-4-3-1 0,-1 3-3 0,-3 2-3 15,0 1 1-15,-3 1 4 0,-2 1-2 16,2 2-2-16,-5-2 1 0,2 3-5 15,-4-3-14-15,4 0-17 0,1-3-26 0,-1-2-28 16,6-2-20-16,8-12-12 0,0 0-1 0,0 0 6 16,0 0 22-16,0 0 28 0,0 0 37 0,-1 6 31 15,2-2 28-15,3-5 17 0,3-1 12 0,7-4 12 16,3 1 6-16,6-2-6 0,2 0-5 0,0 2-5 16,0 1-1-16,-1 3-3 0,1 1-1 0,-2 2-8 15,-2 0-2-15,-1 4 3 0,-4-2 4 0,-6 3 1 16,-1 0-6-16,-6 1 0 0,-3 3-7 0,-3 0-4 15,-5 3-3-15,1 1-8 0,-7 3-8 16,-1 2-9-16,-5 1-4 0,-5 1-17 0,-2 0-27 16,-1-2-36-16,-1-3-60 0,-3-2-75 0</inkml:trace>
  <inkml:trace contextRef="#ctx0" brushRef="#br3" timeOffset="171423.5">25281 11642 824 0,'1'-18'191'0,"-1"18"21"0,-1-13 24 0,1 13 19 16,0 0 16-16,0 0-76 0,0 0-43 0,0-6-17 15,1 2-10-15,2 2-20 0,1 1-22 0,4 3-12 16,1 0-12-16,5 0-5 0,2 1 2 16,0 0-3-16,3 0-8 0,-6-1-1 0,1 0-2 15,-3 2-5-15,1 0-10 0,1 2-10 0,-2 1-11 16,-1 3-15-16,-4 3-4 0,0 7 2 0,-3 8-4 15,-2 5 0-15,1 6 6 0,-1 5-1 0,-1 1 0 16,-2 4 3-16,-1 0 4 0,-4 3 0 0,-3-2 4 16,0-3-1-16,0-4-1 0,-2-4 1 0,0-4 1 15,2-3 5-15,-2-2-3 0,0-4-2 0,2-3 2 16,1-3-1-16,0-1 2 0,1-2-1 0,-2-3 1 16,2-2-1-16,0-1-13 0,1-2-21 0,-2-2-29 15,9-7-19-15,0 0-29 0,0 0-30 0,0 0-35 16,0 0-25-16,0 0-21 15,-6 0-23-15,3-6-80 0</inkml:trace>
  <inkml:trace contextRef="#ctx0" brushRef="#br3" timeOffset="171636.71">25910 11880 702 0,'-4'-2'232'15,"4"2"44"-15,0 0 34 0,0 0 26 0,0 0 25 16,0 0-67-16,0 0-52 0,0 0-29 0,-2-5-25 15,5 1-38-15,8 0-31 0,3 0-27 0,12 1-23 16,7 0-22-16,12-2-24 0,9-2-22 16,5-2-15-16,3-2-23 0,-4 1-35 0,-2 0-44 15,-5-2-33-15,-4 1-34 0,-7-3-46 0,-6 3-44 16,-9-1-37-16,-10 3-17 0,-6 1 3 0,-4 0 3 16</inkml:trace>
  <inkml:trace contextRef="#ctx0" brushRef="#br3" timeOffset="171801.3">26280 11699 745 0,'-11'-2'185'0,"11"2"33"16,0 0 29-16,0 0 16 0,0 0 4 0,0 0-49 15,0 0-47-15,0 0-36 0,0 0-42 16,-7 3-35-16,-2 1-32 0,5 4-15 0,1 6-5 16,-1 3-6-16,2 4-2 0,0 3-3 0,-1 6-1 15,0 2-1-15,0 3-7 0,-3 0-9 0,3 2-35 16,-2-2-32-16,1-3-45 0,0-4-56 0,1-1-66 15</inkml:trace>
  <inkml:trace contextRef="#ctx0" brushRef="#br3" timeOffset="172152.96">26621 11834 1084 0,'6'-26'194'0,"-4"5"6"0,-1 3 4 0,-1 18 0 16,0 0 2-16,0 0-88 0,0 0-45 0,0 0-30 15,0 0-21-15,0 0-3 0,3-9 0 0,1 8 4 16,1 6-2-16,-1 4-4 0,-1-2-5 0,-1 4 2 16,1 1-4-16,-3 2-3 0,0 1-4 0,0 1-3 15,-4-2 1-15,-1-2-1 0,-1 3 4 16,-4 0-4-16,1 0-15 0,1-3-9 0,1 0-9 16,1-2 1-16,6-10-5 0,0 0 1 0,0 0-2 15,0 0 0-15,0 0 18 0,0 0 10 0,0 0 16 16,0 2 5-16,1-5 3 0,5-5 1 0,2-5 4 15,6-9 14-15,3-6 2 0,3-2 1 0,5-1-9 16,1-1-8-16,2 0 1 0,-5 6 0 0,-2 4-2 16,-2 3-5-16,-1 4 0 0,-4 7 3 15,-14 8 3-15,0 0 3 0,0 0-3 0,0 0-3 16,0 0-8-16,0 0-12 0,0 0-17 0,11-2-26 16,-4 4-25-16,-4 2-27 0,1 1-40 0,0 3-36 15,-4 1-49-15,2 1-51 0</inkml:trace>
  <inkml:trace contextRef="#ctx0" brushRef="#br3" timeOffset="172484.33">27224 11711 725 0,'2'-6'195'0,"-2"6"28"0,2-6 23 16,-2 6 20-16,0 0 16 0,0 0-56 0,-1-6-48 15,1 6-35-15,0 0-27 0,0-6-28 16,0 6-19-16,0-7-21 0,0 7-15 0,0 0-9 15,0 0-7-15,0 0 2 0,0 0 6 0,0 0 9 16,0 0 5-16,0 0 12 0,-1-8 6 0,1 3-2 16,0 1 1-16,0-3-10 0,-2 0-13 0,1 1-11 15,-4 0-13-15,-1 1-11 0,-1 0-12 0,-2 1-12 16,1 2-16-16,-4 3-9 0,-2 2-3 0,-3 4 2 16,-2 3-1-16,-2 8 1 0,-5 3 5 15,1 2 9-15,-1 1 10 0,3 2 10 0,-2 0-1 16,4-1-9-16,5-2-11 0,-1 1-7 0,7-3-7 15,2-5-1-15,7-5 3 0,4 0 4 0,4-3 6 16,1 1 13-16,6-2 12 0,-1-2 12 0,5 0 10 16,3-2-2-16,4-3-13 0,3-1-29 0,3-3-48 15,-4-3-40-15,3-1-56 0,1-2-72 0</inkml:trace>
  <inkml:trace contextRef="#ctx0" brushRef="#br3" timeOffset="173000.61">27727 11281 370 0,'-14'-13'137'0,"1"1"19"0,2 3 9 15,11 9 12-15,-6-7 9 0,-2 3-46 0,8 4-28 16,0 0-17-16,0 0-20 0,0 0-14 0,0 0-9 15,0 0-8-15,0 0-12 0,0 0-6 0,0 0-9 16,0 0-6-16,0 0-3 0,0 0-5 0,0 0 0 16,0 0-3-16,0 0 3 0,0 0 3 0,0 0-2 15,0 0 4-15,0 0-2 0,0 0 5 0,0 0 2 16,0 0-2-16,0 0 2 0,0 0-4 16,0 0 2-16,0 0-4 0,0 0 3 0,0 0-3 15,0 0-4-15,0 0 4 0,0 0-3 0,0 0 2 16,0 0-2-16,0 0 0 0,0 0 2 0,0 0-3 15,0 0 3-15,0 0-2 0,0 0 0 0,0 0 3 16,0 0 6-16,0 0 1 0,0 0 3 0,0 0 3 16,0 0 0-16,0 0-1 0,0 0 0 0,0 0-4 15,0 0-3-15,0 0-3 0,0 0-4 16,0 0-4-16,0 0-2 0,0 0-4 0,0 0 3 16,0 0-4-16,-5-2-7 0,0 3-4 0,-2 5 0 15,-3 4-1-15,-3 6 2 0,-4 5-1 0,-4 7 2 16,-4 6 1-16,-3 5 5 0,-1 2 7 15,2 1-3-15,-3 1 3 0,5-3-3 0,1-1 4 16,5-1-3-16,6-1 4 0,4-2 0 0,5-3-2 16,7-1-8-16,3 0-12 0,4-2-27 0,4-1-16 15,1-3-25-15,6-1-26 0,0-3-35 0,4-5-43 16,2-6-16-16,3-1-10 0</inkml:trace>
  <inkml:trace contextRef="#ctx0" brushRef="#br3" timeOffset="173289.74">27912 11458 487 0,'-28'1'64'0,"1"4"2"16,4 3 5-16,-2 4 12 0,4 3 11 15,4 1-42-15,4 0-5 0,3 1-3 0,-1 2-6 16,3-1-3-16,3 0-2 0,1 0-12 0,4 0-7 15,1-2 0-15,3 0-2 0,3 0-3 0,1-2 7 16,0-2 9-16,1-1 12 0,1-2 14 0,-2-4 14 16,-8-5 20-16,0 0 17 0,0 0 18 0,0 0 17 15,0 0 13-15,0 0 6 0,5 1-1 0,-5-1 1 16,3-1-12-16,-2-3-22 0,0-4-27 16,-3-3-37-16,-1-2-50 0,0-3-59 0,-2-2-56 15,1-2-77-15,-5 0-52 0,2 4-47 0,0-1-51 16</inkml:trace>
  <inkml:trace contextRef="#ctx0" brushRef="#br3" timeOffset="173517.69">27962 11369 1088 0,'2'-14'240'16,"4"4"12"-16,-6 10 6 0,0 0-1 0,0 0 5 15,6-4-104-15,4 8-62 0,-2 4-38 16,2 8-28-16,3 2-13 0,0 6-4 15,2 4 1-15,0 3-6 0,2 4-1 0,-1 3-1 16,-2-3-3-16,-2 3 0 0,-2 1 2 0,-3-1 1 16,-1 0-3-16,-3 1 1 0,-5-1 0 0,-3 2-2 15,-4-1-1-15,-3 3 1 0,-5 2-4 0,-8 0-2 16,-4-2-6-16,-5-1-5 0,-7 1-21 0,-3-5-20 16,-3-2-42-16,-6-4-66 0,-4-6-75 0</inkml:trace>
  <inkml:trace contextRef="#ctx0" brushRef="#br3" timeOffset="174117.24">28412 8598 586 0,'-22'12'99'0,"-2"-1"38"0,10-7 33 0,14-4 32 0,0 0 34 15,0 0 5-15,0 0-26 0,0 0 30 16,0 0-16-16,0 0-24 0,0 0-24 0,-5 1-28 15,8-3-33-15,3-1-33 0,4 0-26 0,3 0-15 16,6-2-17-16,4-1-13 0,6-1-17 16,5 0-23-16,2-1-23 0,-3 2-36 0,-2 1-35 15,0 0-35-15,-2-1-33 0,-3 1-42 0,-5 1-37 16,-21 4-42-16,14 0-43 0</inkml:trace>
  <inkml:trace contextRef="#ctx0" brushRef="#br3" timeOffset="174267.74">28436 8826 387 0,'-8'7'172'0,"8"-7"44"0,0 0 39 0,0 0 31 16,0 0 31-16,0 0-30 0,-1 4-26 0,5-3-37 15,5-1-37-15,8-2-42 0,6-3-37 0,4-1-35 16,2-1-42-16,4-3-50 0,2-1-49 16,4-3-62-16,-1-1-92 0,4-3-106 0</inkml:trace>
  <inkml:trace contextRef="#ctx0" brushRef="#br3" timeOffset="177359.53">29743 8160 174 0,'0'0'92'16,"0"0"17"-16,0 0 20 0,0-9 15 0,1 2 15 15,-1 7-18-15,0 0-7 0,0 0-6 0,0 0-10 16,0 0 1-16,0 0-10 0,0-7-3 0,0 7-5 15,0 0-2-15,0 0-7 0,0 0-6 16,0 0-4-16,0 0-11 0,0 0-5 0,0 0-6 0,0 0-4 16,0 0-3-16,0 0 0 0,0 0-2 15,0 0 2-15,0 0 2 0,0 0 4 0,0 0 5 16,0 0 2-16,0 0 5 0,0 0-3 0,0 0-2 16,0 0-9-16,0 0-8 0,0 0-15 0,-3 1-11 15,1 1-12-15,1 3-15 0,-3 2-6 0,1 4-7 16,0 5 2-16,0 5-4 0,-1 4 8 0,-2 4 0 15,2 3 1-15,3-4 4 0,-2 2 3 0,2 3 0 16,-3-3 0-16,3-2 2 0,0-2-2 0,0-3 1 16,0-4 1-16,1-2 0 0,-1-1-4 15,1 0 3-15,-1-2 2 0,1 0 1 0,1-2-2 0,0 1 1 16,-2-3 0-16,1 0 1 0,1-2-2 16,-1-8 1-16,0 0 0 0,0 9-2 15,0-9 7-15,0 0 5 0,0 0 5 0,0 0 2 16,0 0 9-16,0 0 2 0,0 0 2 0,0 0 5 15,0 0 0-15,0 0-3 0,0 0-6 0,0 0 1 16,0 0-6-16,0 0-4 0,0 0-2 0,0 0-7 16,0 0 1-16,0 0-2 0,0 0 0 0,0 0-6 15,0 0-4-15,0 0-4 0,0 0-4 0,0 0-9 16,0 0-12-16,0 0-11 0,0 0-12 0,0 0-11 16,0 0-9-16,0 0-9 0,0 0-9 0,0 0-6 15,0 0 3-15,0 0-2 0,0 0 9 0,0 0 10 16,0 0 8-16,0 0 16 0,0 0 9 15,0 0 17-15,0 0 6 0,0 0 10 0,0 0 5 16,0 0 2-16,0 0 5 0,0 0-1 0,0 0 4 16,0 0-2-16,0 0 0 0,0 0 0 0,0 0 0 15,0 0 3-15,0 0-2 0,0 0-1 0,0 0 3 16,0 0-3-16,0 0 3 0,0 0-3 0,0 0 1 16,0 0 1-16,0 0 0 0,0 0 1 0,0 0-3 15,0 0 5-15,0 0-5 0,0 0 5 0,0 0 1 16,0 0-5-16,0 0 4 0,0 0-3 0,0 0 4 15,0 0 0-15,0 0 1 0,0 0-3 16,0 0 0-16,0 0 5 0,0 0-2 16,0 0 1-16,0 0-1 0,0 0-3 0,0 0 5 15,0 0-3-15,0 0-1 0,0 0 0 0,0 0-1 16,0 0 2-16,0 0 1 0,0 0 3 0,0 0-3 16,0 0 5-16,0 0 1 0,0 0 0 0,0 0 0 15,0 0 1-15,-1 2 0 0,1-2 0 0,0 0-1 16,0 0-3-16,0 0 1 0,0 0-1 0,0 0-2 15,0 0-1-15,0 0-2 0,0 0-1 0,0 0 0 16,0 0 0-16,0 0 1 0,0 0-1 0,0 0 1 16,0 0 0-16,0 0 0 0,0 0 0 0,0 0 0 15,0 0 0-15,0 0-5 0,0 0 2 16,0 0-2-16,0 0 0 0,0 0 0 0,0 0-1 16,0 0 0-16,0 0 1 0,0 0 1 0,0 0-1 15,0 0 0-15,0 0 0 0,0 0 0 0,0 0 2 16,0 0-2-16,0 0 0 0,0 0 0 0,0 0 0 15,0 0 1-15,0 0 1 0,0 0-4 0,0 0 1 16,0 0 2-16,0 0-3 0,0 0 2 0,0 0 0 16,0 0-1-16,0 0-1 0,0 0 4 15,0 0-1-15,0 0-3 0,0 0 3 0,0 0-2 16,0 0-1-16,0 0 4 0,0 0-2 0,0 0-3 16,0 0 0-16,0 0 4 0,0 0-2 0,0 0 2 15,0 0 1-15,0 0-2 0,0 0 1 16,0 0 1-16,0 0 1 0,0 0-3 0,0 0 1 15,0 0-2-15,0 0 1 0,0 0-2 0,0 0 2 16,0 0 0-16,0 0-1 0,0 0-1 0,0 0 2 16,0 0-1-16,0 0 1 0,0 0 1 0,0 0-1 15,0 0 0-15,0 0 0 0,0 0 0 0,0 0-1 16,0 0 2-16,0 0-2 0,0 0-2 0,0 0 1 16,0 0 2-16,0 0 0 0,0 0 0 0,0 0 2 15,0 0-1-15,0 0-1 0,0 0 2 0,0 0-1 16,0 0 1-16,0 0-1 0,0 0-1 15,0 0-1-15,0 0-1 0,0 0 4 0,0 0-2 0,0 0-3 16,0 0 1-16,0 0 1 0,0 0 2 16,0 0-1-16,0 0 2 0,0 0-4 0,0 0 2 15,0 0 2-15,0 0-2 0,0 0 0 0,0 0-2 16,0 0 2-16,0 0-1 0,0 0 2 0,0 0-1 16,0 0 3-16,0 0-4 0,0 0 2 15,0 0-1-15,0 0 2 0,0 0-1 0,0 0-2 16,0 0 1-16,0 0-2 0,0 0 5 0,0 0-2 15,0 0 1-15,0 0-4 0,0 0 1 0,0 0 1 16,0 0-1-16,0 0-2 0,0 0-2 0,0 0-3 16,0 0-1-16,0 0 0 0,0 0-4 0,0 0-6 15,0 0-2-15,0 0-6 0,0 0-7 16,0 0-1-16,0 0-6 0,0 0-4 0,0 0-2 16,0 0 3-16,0 0-1 0,0 0 4 0,0 0 4 15,0 0 3-15,0 0 6 0,0 0 5 0,0 0 4 16,0 0 2-16,0 0 4 0,0 0 0 0,0 0 5 15,0 0 1-15,0 0 2 0,0 0 0 0,0 0-7 16,0 0-2-16,0 0-7 0,0 0-10 0,0 0-12 16,0 0-13-16,0 0-21 0,0 0-10 0,0 0-15 15,0 0-16-15,0 0-12 0,0 0-11 0,0 0-13 16,0 0-10-16</inkml:trace>
  <inkml:trace contextRef="#ctx0" brushRef="#br3" timeOffset="177667.79">30115 8369 486 0,'-16'-6'103'0,"3"2"23"0,13 4 17 16,-11-2 21-16,11 2 17 0,0 0-17 0,0 0-6 15,0 0-6-15,0 0-10 0,0 0-13 0,0 0-6 16,0 0-18-16,-4-3-10 0,4 1-19 16,8 0-17-16,-1 1-13 0,4-1-14 0,2-1-8 15,-1 1-10-15,7-1-3 0,1-1-6 0,4 1-1 16,-1-2-1-16,4-1-3 0,5-1-13 0,0 0-25 16,0 0-23-16,-1 0-15 0,2-1-8 0,-5 1-19 15,-1 0-20-15,-5 0-23 0,-1 2-18 0,-6 0-19 16,-6 1-47-16</inkml:trace>
  <inkml:trace contextRef="#ctx0" brushRef="#br3" timeOffset="178051.87">30277 8126 701 0,'-9'-12'258'0,"0"0"31"0,2 4 22 16,7 8 10-16,0 0 7 0,0 0-97 0,0 0-64 15,0 0-56-15,0 0-47 0,-3-2-34 0,0 5-25 16,0 10-10-16,3 6-7 0,0 7-3 0,0 4 2 16,0 4 0-16,-1 9 11 0,0 4 3 0,0 2-1 15,-1-4 3-15,0-3-3 0,0-3 1 0,-1-5 2 16,0-3 3-16,-2-4-6 0,1-4-2 0,3-6 4 16,-1-3-4-16,1-4 5 0,1-1-1 0,-1 0-2 15,2-2 1-15,-1-7-2 0,0 0 1 16,0 0 1-16,0 0 3 0,0 0-2 0,0 0 1 15,0 0 2-15,0 0-1 0,0 0 5 0,0 0 4 16,0 0 1-16,0 0 1 0,0 0 2 0,0 0 0 16,0 0-1-16,0 0 1 0,0 0-2 0,0 0-2 15,0 0-3-15,0 0 0 0,0 0 0 0,0 0-3 16,0 0-6-16,0 0-9 0,0 0-13 0,0 0-20 16,0 0-19-16,0 0-22 0,0 0-20 15,1 1-22-15,-1-2-20 0,1-1-16 0,0-2-11 16,-1-1-9-16,1 0-5 0,-1 1-1 0,0-3-2 15,2-1-51-15</inkml:trace>
  <inkml:trace contextRef="#ctx0" brushRef="#br3" timeOffset="179083.71">30910 7885 506 0,'-6'-2'127'0,"6"2"31"0,0 0 30 0,-9 0 29 15,9 0 25-15,0 0 2 0,0 0-9 0,0 0-12 16,0 0-27-16,3-1-25 0,-4-1-26 0,10 1-24 16,4 0-27-16,6-1-30 0,5 1-21 0,4-3-21 15,6 1-9-15,0 0-14 0,3-2-11 0,-8-2-8 16,0 3-8-16,-2-1-16 0,-1 0-21 0,-5 1-24 15,-2-1-24-15,-5 2-24 0,-6 0-33 16,-8 3-32-16,0 0-34 0,0 0-32 0,0 0-15 16</inkml:trace>
  <inkml:trace contextRef="#ctx0" brushRef="#br3" timeOffset="179484.96">30944 7872 282 0,'-17'2'82'0,"3"-1"10"0,-1 4 8 0,4 1 12 15,-1 3 25-15,2 2-2 0,1 3-11 0,1 1-11 16,-2 3-1-16,1 3-9 0,-2 0 1 0,-1 3-10 16,3 2-23-16,0 1-29 0,1 2-8 0,1 0-5 15,1-2-11-15,2 1-1 0,1-3-8 16,1-2-1-16,2-2-2 0,0-4 2 0,0-17 1 0,0 0-4 16,3 11-1-16,0-3 1 0,2-3 0 15,3-5-2-15,2 0 4 0,1-3-1 0,5-4-1 16,5-2 3-16,6-1-3 0,3-1 1 0,-1 0-7 15,2 0-1-15,0-1-1 0,-1 0-1 0,1 4-2 16,-3-1 1-16,-4 5-1 0,-7 5 2 0,-3 2 4 16,-3 1 0-16,-3 5 2 0,-1 3 8 0,-2 3 7 15,-3 1 6-15,-2-1 3 0,-2 2-1 0,-2-1 3 16,-3 1 3-16,0 1 6 0,-4 1-4 16,-3 0-6-16,-1 0-2 0,-6-1 9 0,-3 0 1 15,-4 0 1-15,-1-2-1 0,-3-1-9 16,3-4-4-16,-1-1 1 0,1-4-8 0,2-2-17 15,4-3-8-15,3-1-5 0,8-2-2 0,4-3 0 16,1-1 2-16,6-1-5 0,-1-1-13 0,4 1 2 16,2 0 2-16,0 0 0 0,0 1-6 0,1 0-9 15,1 1-16-15,-6 5-20 0,0 0-24 0,6-5-69 16</inkml:trace>
  <inkml:trace contextRef="#ctx0" brushRef="#br3" timeOffset="179984">28658 9700 259 0,'-19'7'109'16,"4"-2"17"-16,4 0 17 0,11-5 14 0,0 0 11 15,0 0-31-15,0 0-15 0,0 0-5 0,0 0-15 16,0 0-8-16,0 0-15 0,0 0-13 0,0 0-9 16,0 0-13-16,0 0-10 0,0 0-9 0,0 0 5 15,0 0 0-15,0 0 11 0,-3 2 7 16,1 0 6-16,6-4 8 0,1 1 3 0,6 0-1 15,-2-1-6-15,1-1-3 0,6-1-14 0,2 0-9 16,6-1-6-16,-5-1-9 0,1 0-6 0,2 1-12 16,2-2-26-16,-1 1-44 0,1-2-37 15,0 2-49-15,0 1-60 0,-2 0-72 0</inkml:trace>
  <inkml:trace contextRef="#ctx0" brushRef="#br3" timeOffset="180151.08">28592 9895 647 0,'-23'11'205'0,"5"-4"55"16,4-3 49-16,14-4 41 0,0 0 36 0,0 0-26 16,0 0-28-16,0 0-33 0,0 0-48 15,-7 4-54-15,7-3-46 0,3-6-42 0,5 1-35 16,0 0-28-16,3-1-27 0,4 2-14 0,3-4-6 16,4 0-6-16,6-2-14 0,-2 1-34 0,6 0-56 15,7-2-76-15,4-2-83 0,2-1-109 0</inkml:trace>
  <inkml:trace contextRef="#ctx0" brushRef="#br3" timeOffset="182984.02">29472 9492 409 0,'0'0'113'0,"0"0"26"16,0 0 18-16,0 0 18 0,-2-5 10 0,2 1-23 16,4 0-15-16,2 0-20 0,3 1-15 0,2 0-16 15,4 1-15-15,2 0-16 0,4-1-4 0,1 0-9 16,0 1-7-16,2-2-8 0,-1 2-14 15,0-1-12-15,0-1-4 0,0 3-3 16,0-3-5-16,-2 1-6 0,-1 1-13 0,-2-2-18 16,-2 1-16-16,-3 1-17 0,-1 0-28 0,-12 2-34 15,0 0-46-15,0 0-38 0,0 0-34 0</inkml:trace>
  <inkml:trace contextRef="#ctx0" brushRef="#br3" timeOffset="183457.92">29429 9493 402 0,'0'0'152'0,"0"0"22"0,-11-1 12 16,11 1 2-16,-8 1-1 0,1 0-43 15,2 3-43-15,0 3-36 0,2 2-27 0,0 5-13 16,-1 2 5-16,0 2 1 0,0 3 2 0,2-1-1 16,-1-1 4-16,0 4-2 0,-2 0-3 0,2-3-9 15,2-3-16-15,0-3-3 0,0-3-2 0,1-11 3 16,1 8 1-16,0-1-1 0,-1-7-1 0,0 0-2 15,3 4 3-15,3-1-1 0,-1-3 3 0,2-3 1 16,1 0-1-16,-1-2 11 0,3 0 4 16,0 1 6-16,1-3 5 0,5 1 8 15,3-1 1-15,1-1-2 0,6 1 0 0,0 0-10 16,0 0-5-16,2 1-7 0,-1 1-10 0,-1 1-4 16,2 1-3-16,-4 2-3 0,-1 2 3 0,-4 1-4 15,-5 0 1-15,-3 2 2 0,-1-1-1 0,-4 3 2 16,0 0-1-16,-2 2 2 0,-4 0-2 0,-2 2 2 15,-4 2 4-15,-2 2 0 0,-4 3 2 0,1 1-3 16,-1 1 2-16,-4 3 0 0,-5-2 2 0,0 0-1 16,-5 2-1-16,0-3 0 0,-1-3 2 0,1-1 7 15,-2-3-3-15,3-3 1 0,1-3 1 16,4-2 0-16,2-3-1 0,4-2 0 0,3-2-3 0,2-2-2 16,2 0 5-16,4-2 8 0,2 0 9 0,2-1 4 15,2 0 0-15,2-2 2 0,1-1 3 16,3 1-7-16,1-3-2 0,3 0-14 0,1-1-19 15,1 1-13-15,2-1-16 0,2 1-38 16,1 1-42-16,4 1-47 0,0 0-68 0,3 2-84 16</inkml:trace>
  <inkml:trace contextRef="#ctx0" brushRef="#br3" timeOffset="183684.67">29978 9679 904 0,'-21'-6'229'0,"21"6"31"16,0 0 27-16,0 0 32 0,0 0 17 16,-5-6-66-16,5 0-56 0,3 2-36 0,9 1-40 0,8 0-27 15,0-1-22-15,6-1-23 0,-2 0-18 16,3 0-12-16,2-1-4 0,0-1-11 0,1 0-11 16,3-2-20-16,1-1-33 0,-3 0-36 0,0-1-34 15,-3-1-30-15,-1-2-33 0,1 2-21 0,-5-1-31 16,-4 3-24-16,-8 0-6 0,-2 1-4 0,-9 9-1 15,3-8-33-15</inkml:trace>
  <inkml:trace contextRef="#ctx0" brushRef="#br3" timeOffset="184046.96">30192 9434 647 0,'-8'-3'195'0,"8"3"36"0,0 0 32 15,0 0 27-15,0 0 11 0,0 0-45 0,0 0-33 16,0 0-32-16,0 0-31 0,0 0-37 0,-6 3-33 15,2 0-29-15,0 3-11 0,3 4-19 0,0 5-17 16,0 4-10-16,-1 2-5 0,1 8 2 0,-1 0 8 16,1 4 15-16,-1-1 3 0,0 0 4 0,0 0-1 15,-1-2-2-15,1-2-1 0,0-4-3 0,0-1-7 16,0-3-13-16,1-4-2 0,0-2-2 0,1-3 0 16,-1-2 1-16,1-1 0 0,0-8 1 15,0 0 2-15,0 0-1 0,0 0 1 0,0 0 0 16,0 0 9-16,0 0 10 0,0 0 6 0,0 0 12 15,0 0 5-15,0 0 6 0,0 0 3 0,0 0 2 16,0 0-8-16,0 0-6 0,0 0-9 0,0 0-10 16,0 0-6-16,0 0-5 0,0 0-3 15,0 0-4-15,0 0-2 0,0 0-4 0,0 0-3 16,0 0-3-16,0 0-4 0,0 0-5 0,0 0-9 16,0 0-9-16,0 0-14 0,0 0-15 0,0 0-18 15,0 0-22-15,0 0-24 0,0 0-17 0,0 0-24 16,0 0-21-16,0 0-24 0,0 0-31 0,-3 7-36 15,3-7-42-15</inkml:trace>
  <inkml:trace contextRef="#ctx0" brushRef="#br3" timeOffset="184435.18">30825 9272 641 0,'-5'-10'205'0,"0"1"16"0,5 9 15 16,0 0 12-16,0 0 10 0,0 0-78 0,0 0-50 15,-4 0-38-15,0 5-21 0,1 8-13 0,2 8-2 16,0 6-5-16,0 6 5 0,0 4 21 16,0 5 25-16,-1 3 0 0,2 7-3 15,0-4 3-15,-1-1-7 0,1-1-2 0,-2-6-17 16,2 0-26-16,0-3-6 0,0 1 19 0,2 1 18 15,-2 0 11-15,0-3-9 0,0-4-2 0,0-4 2 16,0-3-6-16,1-2-18 0,-1-4-19 0,0-4-23 16,0-15-14-16,0 0 1 0,0 0 0 0,0 0-1 15,0 0 3-15,0 0-2 0,0 0 3 0,0 0 0 16,0 0-3-16,0 0 0 0,0 0 1 0,0 0 0 16,0 0-2-16,0 0 0 0,0 0-7 0,0 0-2 15,0 0-3-15,0 0-13 0,0 6-23 16,0-6-37-16,0-5-46 0,-1 1-47 0,-3-2-58 15,2-1-74-15,1-7-152 0</inkml:trace>
  <inkml:trace contextRef="#ctx0" brushRef="#br3" timeOffset="185221.66">28632 11515 467 0,'-19'9'61'0,"2"-4"20"0,1-1 26 15,16-4 26-15,0 0 25 0,0 0 9 0,0 0 4 16,0 0 1-16,0 0 6 0,0 0-1 0,-6 3-9 16,5-2-18-16,6-1-17 0,2-1-20 0,4-1-15 15,1 0-14-15,3-1-20 0,6-1-16 0,2 1-18 16,6-3-5-16,-3 2-9 0,4 0-5 0,-1-3-15 15,2 1-20-15,2 0-24 0,-5-1-30 0,-3 1-36 16,-2-1-46-16,-4 1-52 0,-4 2-54 16,-4-1-51-16</inkml:trace>
  <inkml:trace contextRef="#ctx0" brushRef="#br3" timeOffset="185369.8">28671 11710 641 0,'-10'8'263'0,"10"-8"48"15,0 0 43-15,0 0 38 0,0 0 31 0,0 0-53 16,0 0-53-16,0 0-50 0,-5 2-59 0,7-2-46 16,3-2-44-16,7-1-37 0,7-5-33 0,4 1-30 15,7-4-49-15,6 0-51 0,3-2-59 0,3 0-64 16,-2 1-78-16,-1-1-86 0,0-1-95 0</inkml:trace>
  <inkml:trace contextRef="#ctx0" brushRef="#br3" timeOffset="187602.56">29885 11280 404 0,'-10'-1'99'0,"10"1"15"0,0 0 16 15,0 0 12-15,0 0 9 0,0 0 36 0,-2-3-84 16,2-3-23-16,0 1-15 0,3-3-15 0,6 0-19 16,3-1-10-16,0-2-9 0,4 0-72 0,-2-1 55 15,2 1 2-15,-2 0-1 0,-4 2-1 16,-1-1 7-16,-3 2 2 0,-2 1 6 0,-4 0 7 15,0 7 4-15,0 0-1 0,0-7 5 0,-4 3 6 16,4 4 2-16,-3-6-2 0,1 0-4 0,0 0-4 16,-2-1-2-16,1 0-1 0,1-2-5 0,-1-1-5 15,1 1-2-15,-1-2-7 0,1 0 2 0,-3-1-5 16,0 3 1-16,0 0-2 0,-2 1-1 16,0 0-2-16,2 1 0 0,-1 4 1 0,-1-1-5 15,-2 4 4-15,1 2-1 0,1 2 2 0,-5 1 5 16,-2 2-2-16,-2 2-1 0,0 2 6 0,-2 3 0 15,-1 1-2-15,-1 2 2 0,2-1 1 0,0 2-5 16,1 1 4-16,4-2-2 0,3 2-1 0,1 0-1 16,3-2-1-16,4 0 0 0,2-2-11 0,1-1-1 15,3 0-3-15,3-2 1 0,2 0-1 0,2-1 2 16,4-1 0-16,2-1 3 0,2-1 10 0,0-2 1 16,6-1 1-16,-2 1 0 0,3-2 3 15,-4 1-2-15,2 0 3 0,-1-2 2 16,-3 1-5-16,-4-1 6 0,0 3 2 0,-4-1 1 0,-5 2 1 15,2 1 9-15,-3 2-6 0,-2 0 4 16,-3 1 5-16,-1 1-3 0,-1 3 1 0,-2 1 2 16,-3 0-1-16,-2 1-5 0,-1 0 3 0,-3 0-6 15,-4-2-1-15,1-1 2 0,-3 0 15 0,-1 0 28 16,-2-1 7-16,-3-4 9 0,3-1 1 0,0-1 5 16,2-3 1-16,4 0-2 0,1-3-17 0,0-1-30 15,0-3-13-15,5-2-4 0,2-3-7 0,2-2-4 16,3-2-1-16,-1-4 0 0,3-1-4 0,0-5-9 15,3-1 0-15,3-3 0 0,1-2 3 16,3-2-7-16,5-1-3 0,1 0-2 0,3-1-1 0,4 1-14 16,2 1-24-16,-1 2-25 0,3 1-33 15,1 4-41-15,-2 2-59 0,-1 6-57 0</inkml:trace>
  <inkml:trace contextRef="#ctx0" brushRef="#br3" timeOffset="187901.64">30401 11253 231 0,'-17'-4'99'0,"4"0"14"0,13 4 8 0,0 0 9 16,-8-2 13-16,8 2-29 0,0 0-12 0,0 0-4 15,0 0-1-15,0 0 2 0,0 0 9 0,0 0-1 16,0 0 3-16,0 0 2 0,-1 0-2 0,3 0-2 16,4 1-9-16,6-1-14 0,1 1-15 0,6-2-7 15,2 2-18-15,6-1-10 0,2-1-9 0,4-2-11 16,-3-3-10-16,2 0-11 0,2-2-12 0,0 0-22 16,-2-1-18-16,-4 1-26 0,-2-5-40 0,-2 1-49 15,0 0-66-15</inkml:trace>
  <inkml:trace contextRef="#ctx0" brushRef="#br3" timeOffset="188211.41">30636 11012 816 0,'-9'-5'207'0,"9"5"28"15,0 0 25-15,0 0 21 0,0 0 12 0,-7 0-73 16,1 3-55-16,1 3-35 0,-1 4-28 0,4 6-14 15,0 6-6-15,1 2-21 0,-4 5-3 0,1 4 5 16,0 3 2-16,-2-1-1 0,1 4 1 16,-2-1-8-16,2 2-16 0,-3-2 22 0,2-1-5 15,0-3-10-15,1-3-7 0,0-4-3 0,1-3-5 16,2-3-8-16,-1-3-3 0,1-4-24 0,2-14 0 16,0 0 2-16,0 0 0 0,-2 12 1 0,2-12 0 15,0 0 2-15,0 0 0 0,0 0 1 0,0 0-5 16,0 0-5-16,0 0-7 0,0 0-8 0,0 0-13 15,0 0-17-15,0 0-19 0,0 0-52 0,0 0-1 16,0 0-30-16,0 0-31 16,0 0-32-16,0 0-35 0,-3 0-37 0,3-1-63 0</inkml:trace>
  <inkml:trace contextRef="#ctx0" brushRef="#br3" timeOffset="189532.94">31227 10911 377 0,'0'-8'105'0,"0"8"8"0,0 0 4 0,-6-5 2 15,0 2 4-15,-2 5-37 0,-3 4-18 0,-4 3-11 16,0 5-19-16,-4 6 17 0,-1 3 32 0,-1 4 7 16,-4 3 8-16,5 2-3 0,-2 1-3 15,-1 2-1-15,1-1 1 0,7 0-25 0,-2 0-36 16,10-5-7-16,3 0-11 0,3-1-1 0,3-4-2 16,1-1-1-16,3-3-2 0,6-3 6 0,2-3 4 15,1-3 6-15,2-1 4 0,-2-1 6 16,1-5 5-16,2-1 2 0,1-2 10 0,2-2 10 15,-1-2 9-15,-3 1 12 0,1-3 4 0,-1 0 3 16,1 1 1-16,0-4-1 0,-3-2 0 0,1-1-5 16,-3-2-11-16,1-1-4 0,-2-1 2 0,1-3-2 15,-1 0-3-15,-1-3-3 0,-1-4-10 0,-1-1-20 16,-6-3-13-16,0-1-29 0,-5-3-35 0,-2 1-32 16,-5-2-31-16,-3 0-38 0,-6 1-32 0,-4 3-29 15,-5 6-33-15,-5 5-38 0,-4 7-53 16,-7 5-59-16</inkml:trace>
  <inkml:trace contextRef="#ctx0" brushRef="#br3" timeOffset="191574.87">29731 12149 261 0,'-8'2'69'0,"3"-1"23"15,5-1 20-15,-7-1 21 0,7 1 26 16,0 0 10-16,-5-1 10 0,5 1 4 0,0 0-9 15,0 0-6-15,0 0 2 0,0 0 2 0,0 0 2 16,0 0-4-16,0-1-7 0,0 0-13 0,4-1-7 16,1 1-18-16,4 1-17 0,6 0-26 0,3 0-21 15,12 0-17-15,9 0-20 0,10-5 3 0,0 0 9 16,10-2 5-16,9-1-1 0,11-2 5 0,9-2-7 16,6-1-4-16,9 1 2 0,1-1-11 0,1-2-12 15,-1 3-6-15,-2 0-6 0,-5 2-9 16,-9 0-5-16,-11 2-11 0,-11 4-14 0,-14-1-23 0,-10 3-25 15,-16 1-22-15,-26 1-23 0,0 0-33 16,0 0-39-16,0 0-36 0,10-1-38 16,-13 0-51-16</inkml:trace>
  <inkml:trace contextRef="#ctx0" brushRef="#br3" timeOffset="191851.64">29664 12355 1134 0,'-16'10'198'0,"16"-10"22"0,0 0 31 16,0 0 24-16,0 0 17 0,-5 5-58 0,10-5-34 16,9-2-35-16,11-4-9 0,10-1-18 0,13-1-24 15,8-2-22-15,11 0-3 0,10-1-17 16,10-2-16-16,6 2-5 0,6-1-17 0,4-2-7 0,5 0-4 16,-1 1-3-16,-2 1-13 0,-3 0-4 15,-6 2-2-15,-5 0-9 0,-10 2-16 0,-12 0-18 16,-7 3-13-16,-11 1-18 0,-15 2-22 0,-9 0-13 15,-7 1-15-15,-20 1-8 0,0 0 6 16,0 0-3-16,0 0-11 0,6-1-10 0,-5 0-6 16,-5 0-12-16,-9 0-7 0,-2 0-16 0,-6 1-39 15,-5 0-30-15,-9-1-2 0</inkml:trace>
  <inkml:trace contextRef="#ctx0" brushRef="#br3" timeOffset="193050.92">14703 7804 350 0,'0'0'59'0,"0"0"15"16,0 0 15-16,0 0 25 0,0 0 24 0,0 0 0 16,0 0 15-16,0 0 13 0,0 0 13 15,0 0 11-15,0 0 2 0,0 0-9 0,-1 3-15 16,2-3-10-16,0-2-12 0,5-3-13 0,0-2-19 16,2-3-16-16,3-1-15 0,1-5-10 0,1-3-8 15,2-4-13-15,-4 1-5 0,0-2-11 0,0-1 13 16,-2-2 4-16,-3-1 4 0,1-1-8 0,-4 0-1 15,-2 0-4-15,-3 2-10 0,-6 1-5 0,0 3-24 16,-3 3-15-16,0 3-12 0,-2 0-11 0,2 4-15 16,-6 5-16-16,-2 2-16 0,-3 7-17 0,-3 3-5 15,-2 6-4-15,-2 3 2 0,0 3 8 16,-3 3 8-16,0 2 13 0,0 3 20 16,4 2 12-16,4 1 1 0,6-1 0 0,3-1-9 15,5-3-3-15,5-2 0 0,4-3 3 0,5-3-1 16,3-1 5-16,4-3 11 0,5 0 9 0,6-3 18 15,2-1 9-15,7-1 9 0,-2-2 6 0,3 1 5 16,1-1 7-16,0 0 7 0,2-2 0 0,1-1-6 16,-1-2 2-16,-5 0-2 0,-2 0-4 0,0 0-3 15,2 1-6-15,3 1 2 0,0 2 1 0,-1 0-1 16,-3 1-6-16,-5 2 0 0,-3 1-2 0,-2 1-1 16,-2 1-1-16,-5 2-9 0,-3 2-4 0,-7 2 2 15,-2 4 8-15,-5 0 5 0,-3 3 5 0,1 5 8 16,-5 0 4-16,-1 2 3 0,-3 2 5 15,-2 0 12-15,-4-1 3 0,-5-2 6 0,0-3 2 16,-1-2-4-16,-1-5 3 0,3-3-3 0,0-5-3 16,4-4-12-16,0-4-7 0,3-4-7 0,3-2 0 15,5-6 5-15,2-2 10 0,2-2 8 0,1-5 11 16,1-3 11-16,-1-2 9 0,1 0 15 16,2-3-1-16,2-1-7 0,4-2-17 0,-1 1-14 15,1 1-15-15,2 0-18 0,2 1-54 0,4 2-69 16,3 0-55-16,0 1-92 0,4 1-96 0</inkml:trace>
  <inkml:trace contextRef="#ctx0" brushRef="#br4" timeOffset="200376.4">21478 13717 267 0,'1'16'59'0,"3"2"12"0,-1 1 6 0,2 2 17 15,2 2 17-15,-2-1-12 0,1-2 14 0,1-1-14 16,-3-2-2-16,0-2-14 0,1-1-4 0,-1-1-11 16,-1-1-15-16,0-1-12 0,-2-1-27 0,0-3-3 15,2 0-1-15,-3 0 1 0,1 0 0 0,-1 3-4 16,0 1 23-16,0 0 4 0,-1 2-1 0,-2 2 1 15,1 3 0-15,0 3 8 16,-1 0 1-16,-1 2-1 0,0 1-25 0,0-1-4 16,0-2 0-16,0-2-1 0,0-1 1 0,1-4-2 15,0-2 4-15,3-12 10 0,0 0 12 0,0 0 16 16,0 0 14-16,0 0 21 0,0 0 15 0,0 0 3 16,0 0 4-16,0 0 1 0,0 0-5 0,-4 3-12 15,2 0-5-15,1-6-15 0,0-4-16 0,0-2-10 16,4-7-22-16,0-5-17 0,5-5-23 0,3-5-21 15,3-4-12-15,5 1-19 0,4-4-19 0,0 2-1 16,2 1 11-16,3 1 4 0,-1 6 14 0,-2 5 14 16,-3 6 3-16,-1 5 14 0,-1 6 19 0,-2 4 2 15,-2 5 5-15,-4 2 2 0,-2 1 5 0,-2 2 3 16,-2 0 3-16,-2 1-2 0,-1 1 1 16,-2-1 1-16,-3 0-6 0,-3 0-3 0,-1-1-4 15,1 0-1-15,-3 1-5 0,2-2 0 0,-2 0 1 16,1 1-1-16,-3-1 0 0,2 0 4 0,-2-2 2 15,4 0 1-15,-3-1 3 0,3 0-1 16,6-4-3-16,0 0-1 0,0 0 1 0,0 0-5 16,0 0-3-16,0 0-8 0,0 0-6 0,0 0-11 15,0 0-12-15,0 0-29 0,0 0-31 0,-2-1-37 16,0-2-39-16</inkml:trace>
  <inkml:trace contextRef="#ctx0" brushRef="#br4" timeOffset="200701.63">22310 13923 346 0,'10'5'152'0,"-5"0"28"15,-4-3 27-15,-5 0 22 0,-6-1 21 0,1-1-36 16,9 0-29-16,0 0-21 0,0 0-17 0,0 0-18 16,0 0-18-16,0 0-10 0,-8-3-11 0,3-2-12 15,2-2-11-15,11-6-12 0,0 1-6 0,0-2-1 16,-1 0 5-16,-1-1-1 0,-1 0 2 0,-1 0-2 15,-5 4-2-15,-1 2-4 0,-1 2-7 0,-2 5-14 16,-2 0-23-16,-1 4-31 0,-3 2-19 16,-2 3-3-16,-2 6-5 0,0 3-1 15,-5 4-4-15,0 4 3 0,-1 3 6 0,-1 3 16 16,-1 0-3-16,5 0-8 0,-1 0 6 0,4-1 4 16,1-1 6-16,7-3 5 0,2-2 4 0,4-5 0 15,2-3 12-15,3-1 11 0,1-3-1 0,0-2 2 16,2 0 0-16,3-3 1 0,2-1 0 15,1 0 3-15,4-3 1 0,1-1-2 0,4-1-9 0,4-2-36 16,6-3-70-16,3-3-116 0</inkml:trace>
  <inkml:trace contextRef="#ctx0" brushRef="#br4" timeOffset="200967.9">22742 13387 978 0,'-14'-11'82'0,"3"6"-1"0,-2 2-4 16,1 7-2-16,-4 7 0 0,-1 8-45 0,-4 7-19 15,-3 10-1-15,-3 7 6 0,-3 8 29 16,-2 4 3-16,0 5 4 0,-1 2 1 0,5 0-12 16,4-2-10-16,4-3 0 0,5-3 0 0,4-6-28 15,7-2 1-15,4-5-3 0,6 0 5 0,2-5 3 16,4-1 1-16,0-3-1 0,4 0-3 0,-1-3 1 15,2-6 0-15,-2-4 0 0,1-4-5 16,-3-5-3-16,1-4-14 0,-1-3-24 0,2-4-34 16,3-2-52-16,4-6-100 0</inkml:trace>
  <inkml:trace contextRef="#ctx0" brushRef="#br4" timeOffset="201253.63">22981 13699 868 0,'-25'10'63'0,"3"2"39"0,-5 3 28 0,2 2 13 16,6-1 17-16,-2 1-36 0,2 3-9 16,-3 0-3-16,-1 1-9 0,-1 1-39 0,-2 0-31 15,2-2-10-15,4 0-17 0,2-2-6 0,1 0-2 16,4-4 0-16,3-1-21 0,2-2-11 16,5-3 0-16,3-8-4 0,0 0-2 0,2 7 1 15,3-3 2-15,1 0 1 0,3-3 22 0,0-1 27 16,4 0 20-16,-2-2 19 0,2-1 12 0,1 1 9 15,1-1 2-15,4 0 3 0,2 1-3 0,3-1-14 16,1 0-19-16,0 0-14 0,0-2-9 0,0 3-10 16,2-3-7-16,-5 1-19 0,-2 0-21 0,-4 0-23 15,-4-1-45-15,-7-2-59 0,-1-1-56 0,1 1-29 16,-5-1-4-16,-6-3-23 0</inkml:trace>
  <inkml:trace contextRef="#ctx0" brushRef="#br4" timeOffset="201401.78">22886 13861 190 0,'-16'-7'119'0,"3"1"32"16,4 1 30-16,9 5 23 0,0 0 15 0,0 0-12 15,0 0-18-15,0 0-21 0,-6 0-19 0,4 2-30 16,-1 1-29-16,1 2-20 0,4 3-5 0,2 2-13 16,-4 1-14-16,1 0-10 0,1 3-8 0,1 2-3 15,-1-1 0-15,-1 4-1 0,3 1-5 0,-1 1-2 16,1 1-4-16,0 1 5 0,3 2 1 16,-2 0-23-16,1-1-28 0,0 0-38 15,0-2-63-15,1-3-60 0,-2-3-52 0</inkml:trace>
  <inkml:trace contextRef="#ctx0" brushRef="#br4" timeOffset="201676.34">23029 13609 959 0,'-3'-36'306'0,"0"5"28"0,0 6 18 16,3 7 11-16,0 18 9 0,0 0-158 0,0 0-68 15,0 0-53-15,3-4-35 0,1 8-27 0,0 4-19 16,4 9-14-16,3 5-11 0,1 9-1 0,3 4-1 15,1 9-1-15,0 5 0 0,1 6-2 0,-4 2 0 16,1 3 1-16,-5 2 1 0,-4-1 2 16,-5 0 1-16,-4-5 3 0,-4-1-1 0,-4-5 1 15,-3 0 0-15,-3 0-7 0,-3 0 5 0,-2-3 0 16,-4 0 1-16,-4-4 4 0,0-3 1 0,-1-4 3 16,0-1-1-16,2-3-3 0,-1-3-20 15,1-6-28-15,1-6-31 0,3-7-37 0,2-5-42 16,5-5-62-16,0-5-48 0,6-5-78 0</inkml:trace>
  <inkml:trace contextRef="#ctx0" brushRef="#br4" timeOffset="203518.61">23607 14003 265 0,'-8'0'93'0,"0"0"9"16,1 0 13-16,7 0 7 0,-6 0 6 0,6 0-26 15,-7 1-23-15,7-1-14 0,-5 0-10 0,5 0-7 16,0 0-11-16,0 0-7 0,0 0-6 0,0 0-8 16,0 0-5-16,0 0 0 0,0 0 9 15,0 0 18-15,0 0 23 0,0 0 14 0,0 0 15 16,0 0 21-16,1-1 6 0,1 0 13 0,2 1 3 16,3-2-6-16,0 1-18 0,1-3 3 0,5 0-3 15,4-2-13-15,8-6-7 0,6-1-15 0,0-5-13 16,8-2-16-16,8-5-4 0,1-4-17 15,5-4-13-15,5-2-6 0,-4 2-1 0,-3-1-1 16,-6 4-3-16,-7 3 3 0,-5 5-1 16,-11 3 0-16,-6 5-2 0,-16 14-3 0,0 0-7 0,0 0-7 15,0 0-10-15,0 0-11 0,0 0-13 16,9-10-13-16,-8 6-9 0,-4 1-5 0,-2 1-5 16,1 2-1-16,-3 0-2 0,-1 0-2 0,-4-2 5 15,2 0 11-15,-4-1 9 0,0 2 8 0,1-4 13 16,-2 2 6-16,0 1 14 0,-1-1 12 0,1 2 6 15,2-3 2-15,0 4 2 0,3-2 3 0,10 2 5 16,0 0 7-16,0 0 6 0,0 0 2 0,0 0 2 16,0 0 1-16,0 0-4 0,0 0 1 0,-1 3-11 15,1-3-3-15,3 0-11 0,3 3-3 0,1-2-2 16,2 0 1-16,3 4 2 0,2 3-2 0,4-2 4 16,0 2-3-16,-3-1 7 0,0 2-1 0,1 0 1 15,-1-1-4-15,2 1 1 0,-3-1 2 16,0-2 2-16,-5-2 3 0,-9-4 1 0,0 0 8 0,0 0 2 15,0 0 3-15,0 0 3 16,0 0-5-16,2 5-4 0,-1 1-1 0,-3 1-6 16,-4 2-6-16,-1 0-1 0,-3 4-1 0,0-1-3 15,0 4 1-15,-6 3 7 0,3 2 2 0,3 1 1 16,-2 2 0-16,1 1-13 0,-1-2-33 0,2 0-33 16,-1-1-33-16,1 0-35 0,0-2-37 0,4-2-33 15,-1-4-36-15</inkml:trace>
  <inkml:trace contextRef="#ctx0" brushRef="#br4" timeOffset="203924.46">24849 13476 305 0,'0'0'99'15,"0"0"22"-15,4-5 21 0,-4 5 16 0,0 0 17 16,0 0-13-16,0 0-25 0,0 0-26 0,0 0-23 15,5 2-23-15,-3 5-14 0,2 1-16 0,-2 6-16 16,0 5-2-16,1 5 4 0,-3 6 6 0,0 2 0 16,2 4-2-16,-2 3-6 0,-2-5-2 0,-1 3 2 15,-1 4-4-15,1 0-7 0,0-1-2 0,-1 0-3 16,1 0 4-16,-2-1-3 0,1-2-30 0,-1-1-33 16,3-3-43-16,0-7-32 0,2-5-27 0,-2-6-15 15,2-15-16-15,0 0-9 0,0 0 29 0,2 3 33 16</inkml:trace>
  <inkml:trace contextRef="#ctx0" brushRef="#br4" timeOffset="204151.73">24897 13643 457 0,'-3'-24'232'0,"0"3"24"16,0 4 22-16,0 6 19 0,3 11 15 0,0 0-80 16,0 0-45-16,0 0-40 0,0 0-28 0,0 0-25 15,2-7-16-15,2 4-17 0,0 2-13 0,2 0-11 16,2 1-6-16,2 1-9 0,4 3-6 15,4 2 0-15,5 0-5 0,1 2-2 0,-5 2-5 16,1-1-3-16,0 1-2 0,-3 1-5 0,0 0-4 16,-5-1-4-16,-4-2-16 0,-6-1-15 15,-4 0-9-15,-2 1-5 0,-3 0-6 0,-1 0 7 16,-3 3 1-16,-3-1-1 0,-2 1 16 0,-2 1 14 16,-4 1-3-16,0 0-12 0,-1-1-15 0,-2-3-35 15,-1-1-46-15,1-4-43 0,0 0-62 0</inkml:trace>
  <inkml:trace contextRef="#ctx0" brushRef="#br4" timeOffset="204384.09">25412 13182 529 0,'9'-2'148'0,"-5"3"34"0,-8 2 29 16,-3-2 21-16,-2 1 15 0,-3 1-20 0,12-3-31 15,0 0-23-15,0 0-28 0,0 0-30 0,0 0-25 16,0 0-13-16,0 0-12 0,-5 0-11 16,5 0-16-16,6-1-13 0,10-1-5 0,7 0-4 15,4-1-23-15,4-2-33 0,4 2-42 0,1-1-27 16,2 1-27-16,-7 1-35 0,-2-1-48 0,-3 0-58 16</inkml:trace>
  <inkml:trace contextRef="#ctx0" brushRef="#br4" timeOffset="204651.27">25438 13170 603 0,'-17'0'131'15,"5"0"19"-15,2 1 17 0,0 1 16 0,10-2 8 16,-4 4-41-16,1 0-26 0,-1 3-23 0,1 3-33 16,2 1-18-16,-1 4-14 0,1 1-16 0,-2 5-9 15,2 4 31-15,1 0-9 0,-1 3-1 0,0 0 3 16,0 1-2-16,1 1-2 0,0 1 2 0,0 3-1 15,1 2-29-15,1-6 3 0,-1-2-2 0,0 0 0 16,0 0 0-16,0-3 2 0,-1-4-6 0,2-2-6 16,0-4-12-16,1-4-10 0,0-4-9 15,-3-7-7-15,4 5-4 0,-4-5-10 16,0 0-4-16,4 3-2 0,3-3-1 0,-1-3 3 16,2 0 3-16,3-2-12 0,6 0-26 0,4-5-53 15,6-5-37-15</inkml:trace>
  <inkml:trace contextRef="#ctx0" brushRef="#br4" timeOffset="204785.8">25711 13534 614 0,'25'-24'248'0,"-8"3"40"0,-2 6 29 0,-6 4 13 16,-9 11 2-16,0 0-65 0,0 0-74 0,0 0-60 16,0 0-44-16,0 0-42 0,0 0-29 0,5-3-12 15,-3 6-4-15,-1 2 0 0,-3 5-1 0,-1 0 2 16,2 5-3-16,1 2 0 0,-3 3-14 16,1 0-16-16,-2 4-14 0,3-3-2 0,0 1-21 15,-2 0-30-15,2 0-35 0,-3-2-46 0,2-1-40 16,-1-4-44-16,2-3-52 0</inkml:trace>
  <inkml:trace contextRef="#ctx0" brushRef="#br4" timeOffset="205151.48">25957 13173 574 0,'-19'-10'202'0,"4"2"34"16,2 1 27-16,13 7 23 0,0 0 19 15,0 0-76-15,0 0-28 0,-3-3-30 0,7 0-31 16,3 2-35-16,5 0-23 0,8 1-24 0,2 1-21 16,7-1-15-16,3 0-12 0,6 3-4 0,0-2-5 15,-6 0 1-15,-2 1-5 0,-2-1 3 0,-5 2 5 16,-3-1 1-16,-20-2 0 0,0 0-1 0,0 0-2 16,12 1 0-16,-4 3-6 0,-5 2-4 0,-3 1-8 15,-3 5-4-15,-2 2-3 0,-1 4-1 0,1 5 3 16,0 2 0-16,-1 2 3 0,1 2 5 0,-2 2 2 15,1 3 0-15,0 2 7 0,-1 0-4 16,0 1 1-16,-3-4 6 0,3-1 0 0,0-3-1 16,-1-1 2-16,1-3 2 0,0-4-4 0,2-2 2 15,0-7-1-15,0-4-7 0,5-8-10 0,0 0-13 16,0 0-18-16,0 0-13 0,-6 5-16 0,1-3-18 16,-3-3-28-16,-2-2-41 0,-3-3-57 15,-1-2-56-15</inkml:trace>
  <inkml:trace contextRef="#ctx0" brushRef="#br4" timeOffset="205318.47">26482 13428 662 0,'17'1'260'0,"-17"-1"29"16,13 2 26-16,-13-2 23 0,7 1 24 0,1 1-74 16,0-1-42-16,0-1-43 0,5 1-50 15,7-1-28-15,0 0-28 0,2 1-22 0,3 0-23 16,4 0-33-16,3-3-38 0,3 0-48 0,2 0-38 15,3-2-69-15,-3-2-71 0,-3 1-67 0,-2-2-86 16</inkml:trace>
  <inkml:trace contextRef="#ctx0" brushRef="#br4" timeOffset="205484.71">26773 13344 1003 0,'0'0'184'0,"-8"-4"25"0,8 4 19 16,0 0 1-16,0 0 5 0,0 0-59 15,0 0-55-15,-6 0-41 0,1 0-33 16,1 3-28-16,0 3-18 0,1 5-3 0,-3 4-5 16,1 5-6-16,1 6-8 0,-3 6-7 0,-2 3-21 15,3 1-35-15,-3 3-38 0,-1 0-54 0,0 0-47 16,0-3-61-16</inkml:trace>
  <inkml:trace contextRef="#ctx0" brushRef="#br4" timeOffset="205868.9">26931 13446 895 0,'2'-21'220'15,"-2"3"19"-15,0 18 12 0,0 0 7 0,0 0 7 16,2-12-96-16,1 4-63 0,0 5-31 0,0 2-24 16,3 4-20-16,-1 0-11 0,1 3-6 0,3 1-5 15,0 1-2-15,3 3 2 0,-1 2-2 0,-1 0-3 16,0 1 0-16,0 2-1 0,0-1-10 0,-3 2-10 15,1-2-16-15,-4-1-15 0,-3 2-14 0,-4-2-10 16,0-1 0-16,-3 1-2 0,0-5 1 16,1 0-4-16,-3 0 15 0,1-3 15 0,-3 1 16 15,2-1 10-15,1-6 1 0,7 0 3 0,-6-3 0 16,5-5 14-16,1-3-4 0,0-4 0 16,7-5-3-16,3-4 8 0,2-3 7 0,9-4 1 15,1-4 10-15,5 2 1 0,-4 2 11 0,1 4 3 16,-2 5 3-16,2 3-5 0,-6 6-3 0,0 3-2 15,-4 6-4-15,-6 4-1 0,-1 3-7 0,-4 3-5 16,0 2-3-16,-1 0-1 0,-1 2-6 0,0 1-5 16,0-1-6-16,-3 3-20 0,1-1-24 0,-1 1-31 15,1-1-25-15,-1 2-40 0,0 0-47 0,-1-3-47 16</inkml:trace>
  <inkml:trace contextRef="#ctx0" brushRef="#br4" timeOffset="206151.34">27556 13379 1156 0,'0'0'194'0,"0"0"18"16,2-8 17-16,-2 8 13 0,0 0 13 15,3-7-80-15,1-2-49 0,-1 2-36 0,0-1-16 16,4 3-8-16,0-1-5 0,-2 1 0 0,-5 5-6 16,0 0 3-16,0 0 0 0,0 0-4 0,0 0-9 15,0 0-17-15,1-6-13 0,-2 3-24 0,-1 0-23 16,-4 2-25-16,-4 4-9 0,-1 1 1 0,-6 5 2 15,-3 4 4-15,-1 1-1 0,-2 3 8 0,5 2 17 16,-1 1 15-16,0-1-6 0,3 1 1 0,-1 3-1 16,5-3-3-16,4-3-2 0,4-3-2 15,3-2 1-15,1 1 3 0,1-5 11 0,3-1 2 16,-1 0-1-16,2-2 9 0,2-3 5 0,0 2 3 16,4 1 2-16,-2-2-8 0,2-1-12 0,5-2-38 15,4-2-40-15,3-3-69 0,3-2-71 0</inkml:trace>
  <inkml:trace contextRef="#ctx0" brushRef="#br4" timeOffset="206419.84">28047 12929 696 0,'-12'-7'105'0,"12"7"24"0,-8-5 19 0,8 5 21 16,0 0 10-16,0 0 6 0,-9-3-36 0,9 3-33 15,0 0-38-15,-6 0-26 0,-1 4-22 0,3 2-23 16,-4 3-14-16,-3 6-6 0,-3 5-4 0,-2 4-1 16,-1 7 1-16,1 5 1 0,-4 4 6 0,-3 5 2 15,2 1 5-15,1-1 0 0,2-1 2 0,4-1 2 16,1-4 2-16,3 0 3 0,1-2-2 0,3-3 1 16,1-1-2-16,4-4 0 0,1-3 4 0,0 2-6 15,6-3 2-15,0 3-4 0,1-3-12 0,3-3-19 16,5-3-35-16,0-3-37 0,4-3-69 15</inkml:trace>
  <inkml:trace contextRef="#ctx0" brushRef="#br4" timeOffset="206803.81">28145 13335 665 0,'-8'-17'187'0,"-3"4"31"0,2 4 29 15,9 9 29-15,0 0 25 0,0 0-42 0,0 0-23 16,0 0-29-16,0 0-22 0,0 0-22 0,0 0-19 15,-1-7-22-15,2 4-19 0,0 2-14 0,4-1-21 16,1 2-17-16,2 0-16 0,3 0-11 16,1 3-14-16,3 0-16 0,0 2-18 0,-4-2-19 0,-1 1-14 15,-3 0-9-15,-7-4-16 0,9 5-10 16,-5 0-23-16,-2 0-7 0,-3 1 8 0,-6 1 15 16,-3 2 12-16,-2 0 12 0,-2 1 13 0,1 0 7 15,-1 1 22-15,0 2 21 0,0 1 2 0,1-1-1 16,1-1-2-16,1 0-14 0,3-3-15 0,8-9-2 15,0 0-4-15,0 0-2 0,-2 7 4 0,2-1-3 16,2 0 7-16,1-2 19 0,2-2 26 0,2-1 18 16,0 3 13-16,2-2-1 0,4-1-1 0,-2 3 8 15,-1 2-6-15,1 2-4 16,0-1-8-16,-2 2-12 0,1 0-7 0,-1-2-2 16,-1 1-1-16,-4 1-5 0,-1 0 1 0,-2 3-6 0,-4 0-7 15,0-2-6-15,-2 1-16 0,-2 0-19 16,-2 3-32-16,-1 0-48 0,1-1-40 0,-3-1-59 15</inkml:trace>
  <inkml:trace contextRef="#ctx0" brushRef="#br4" timeOffset="206985.71">28434 13003 1501 0,'14'-15'96'0,"-5"9"-4"0,1 6 0 16,3 10 0-16,-1 8 2 0,3 7-59 0,-2 2-35 15,0 7-3-15,1 6-1 0,-4 3 0 16,-4 4-1-16,-4 3 1 0,-9 4-2 0,-5 4-2 16,-12 2 1-16,-4-1-6 0,-9 1-7 0,-6 1-11 15,-6-2-27-15,-7 2-31 0,-9-3-37 0,-9-1-62 16</inkml:trace>
  <inkml:trace contextRef="#ctx0" brushRef="#br4" timeOffset="207368.67">24803 14600 643 0,'-1'-12'226'0,"1"-1"34"0,0 5 23 0,0 8 20 15,0 0 16-15,0 0-70 0,0 0-58 0,0 0-49 16,0 0-42-16,0 0-36 0,0 0-28 0,0-1-24 15,-1 4-22-15,1 5-10 0,1 6-1 16,0 6-2-16,0 7 5 0,0 7-1 0,-2 3-9 16,-2 8-23-16,0 1-22 0,1 0-11 0,0 1-30 15,-1-3-40-15,-1-3-39 0,-2-3-50 0,0-7-29 16</inkml:trace>
  <inkml:trace contextRef="#ctx0" brushRef="#br4" timeOffset="207568.69">24735 14789 406 0,'5'-36'136'0,"0"0"21"16,2 3 42-16,-3 5 29 0,3 2 15 0,0 6-28 16,0 2-31-16,-1 4-34 0,-6 14-17 0,7-11-17 15,1 3-41-15,0 8-28 0,-2 3-16 0,1 2-11 16,2 2-8-16,0 1 0 0,0 0-1 0,0 1-1 16,-1 2 1-16,-1 1-1 0,-3 2 0 0,-2-2-3 15,-1 2-1-15,-2 0-2 0,-3 1-5 0,-6 1-1 16,0 1-2-16,-3 3 3 0,-1-1-8 0,-1 0-46 15,0-1-6-15,1-2-21 0,-2-1-38 16,-1-3-71-16,2-5-79 0</inkml:trace>
  <inkml:trace contextRef="#ctx0" brushRef="#br4" timeOffset="207753.51">25244 14315 812 0,'0'0'261'0,"0"0"19"15,0 0 29-15,0 0 12 0,0 0 10 0,0 0-107 16,0 0-60-16,0 0-40 0,12-7-44 0,-5 3-19 16,1 2-33-16,-2 0-11 0,4 0-19 0,4 1-25 15,2-1-23-15,5 1-33 0,-1 1-40 16,4-3-37-16,-4 1-38 0,-1-1-46 0,-1-1-42 16,-2-1-21-16,-3 0-10 0</inkml:trace>
  <inkml:trace contextRef="#ctx0" brushRef="#br4" timeOffset="208035.56">25483 14261 184 0,'0'0'57'0,"0"0"15"0,0 0 18 15,5-6 24-15,-5 6 23 0,0 0 17 0,0 0 14 16,0 0 18-16,0 0 3 0,0 0 5 16,0 0-6-16,0 0-8 0,0 0-13 0,0 0-25 15,0-5-30-15,-5 2-31 0,2 1-19 0,3 2-24 16,-5-2-14-16,0 3-15 0,-2 2-15 0,-1 1-7 15,-3 4 1-15,-1 1 0 0,-3 3-1 16,3 3 5-16,0 1 2 0,-2 2 1 0,3 1 0 16,-1 1 4-16,3 3 1 0,1 1-3 0,4 3-1 15,1-3-2-15,3 1-1 0,3-2 5 0,1 1-1 16,2-1 0-16,2-1-1 0,-1-2 5 0,3-3-1 16,-5-3-3-16,2-3-14 0,-1-2-25 0,0-2-20 15,0 0-35-15,-6-7-34 0,5 2-45 0,-5-2-50 16,5 2-57-16</inkml:trace>
  <inkml:trace contextRef="#ctx0" brushRef="#br4" timeOffset="208234.52">25296 14467 190 0,'-15'-1'73'0,"4"-1"11"16,11 2 14-16,0 0 8 0,0 0 8 0,-12 0-39 15,12 0-10-15,0 0 1 0,-6 2-6 16,6-2-3-16,0 0-5 0,0 0 0 0,0 0 2 15,0 0 3-15,0 0-4 0,0 0-2 0,0 0-5 16,0 0-5-16,0 0-12 0,0 0-12 0,0 0-24 16,0 0-32-16,0 0-28 0,0 0-32 0,0 0-38 15,0 0-45-15</inkml:trace>
  <inkml:trace contextRef="#ctx0" brushRef="#br4" timeOffset="208451.34">25351 14457 200 0,'0'0'73'15,"13"0"11"-15,-7 5 26 0,-2 3 42 0,-4 4 19 16,0 3-23-16,-3 8-5 0,-1 2 4 0,-5 5-4 16,2 3-10-16,-1 4-29 0,3-1-39 0,-3 2-19 15,0 2-18-15,2 0-2 0,-1-2-7 0,3-1 5 16,0-2 6-16,1-3 3 0,1-2 4 0,1-6 5 16,1-2-2-16,1-6-9 0,-1-16 4 0,3 9-1 15,-3-9 4-15,0 0 14 0,0 0 6 0,0 0 3 16,0 0 4-16,6 6 0 0,-3-6 2 15,3-2-1-15,3-4-8 0,5-3-52 0,4-4-63 16,10-2-49-16,8-4-70 0,8-5-131 16</inkml:trace>
  <inkml:trace contextRef="#ctx0" brushRef="#br4" timeOffset="208801.8">25826 14634 680 0,'-31'-7'213'0,"9"1"33"0,1 1 26 0,7 2 26 0,14 3 27 16,0 0-46-16,-11-4-26 0,11 4-21 16,0 0-16-16,0 0-18 0,0 0-14 0,-2-4-20 15,7-1-19-15,1 2-32 0,2-1-31 0,0-1-24 16,4-2-24-16,1 0-17 0,0 0-14 0,2-1-9 16,-1 5-8-16,-3-2-2 0,-4 2-2 0,-7 3-9 15,0 0-10-15,0 0-12 0,0 0-16 0,0 0-20 16,6 0-21-16,-2 3-9 0,-3 5-8 0,-3 3-1 15,-3 3 0-15,-1 5 11 0,-1 1 19 0,-3 2 9 16,-1 1 13-16,0 0-5 0,0-2 2 16,2-2 0-16,1 0 6 0,0-4 5 15,2-2-5-15,1-4 5 0,5-9 5 0,0 0 11 16,-1 8 11-16,1-8 10 0,1 5 8 0,2-1 0 16,0-2 6-16,3 0 9 0,1-2 10 0,0-1 11 15,1-1 15-15,1-1 8 0,5 0 1 0,0-3-3 16,6 1 0-16,5-2-34 0,1-2-69 0,5-2-82 15,1 0-99-15</inkml:trace>
  <inkml:trace contextRef="#ctx0" brushRef="#br4" timeOffset="209018.5">26035 14235 635 0,'-14'-2'111'0,"14"2"5"15,0 0 4-15,0 0 2 0,0 0-5 0,-7 3-48 16,3 4-12-16,5 5-15 0,5 5-6 0,5 6 8 15,4 4 0-15,1 6-1 0,1 2 7 16,0 6 1-16,0 2 4 0,-5-4-9 0,-1 0-14 16,-2-1-14-16,-4-4-5 0,-4-2-1 15,-4-1 1-15,-5-3-2 0,-2 0-8 0,-1-4-3 16,1-1-3-16,-4-1-16 0,0 0-15 0,-5 0-16 16,0-1-19-16,-4-5-43 0,0-2-55 0</inkml:trace>
  <inkml:trace contextRef="#ctx0" brushRef="#br4" timeOffset="209189.41">26220 14595 743 0,'8'-8'216'0,"-4"2"40"0,-4 6 36 0,5-3 27 16,0 2 18-16,3-1-54 0,6 1-41 0,3 0-44 16,6-2-38-16,4 1-40 0,8 1-35 0,3-2-29 15,5-2-26-15,1 2-27 0,3-1-41 0,-2 2-39 16,0-1-33-16,-9-1-33 0,-3-1-34 0,-5-3-68 15,-8-2-53-15,-4-2-50 0</inkml:trace>
  <inkml:trace contextRef="#ctx0" brushRef="#br4" timeOffset="209328.8">26669 14300 106 0,'-13'-2'47'0,"3"4"1"0,1 0 14 16,1 2 11-16,1 4 38 0,0 3 20 15,2 4 14-15,-1-1 8 0,2 3 10 0,0 1 3 16,-3 3-11-16,1-3-11 0,2 4-39 0,-1 1-30 15,0-2-30-15,1 1-20 0,0 1-13 0,2 4-5 16,1 1-3-16,0 1-11 0,1 1-37 0,0 0-59 16,1 0-54-16</inkml:trace>
  <inkml:trace contextRef="#ctx0" brushRef="#br4" timeOffset="209685.67">26953 14451 819 0,'7'-26'174'0,"-5"7"13"0,2 6 3 0,-4 13 2 16,0 0 2-16,0 0-87 0,0 0-46 0,0 0-30 16,5-6-18-16,-2 6-7 0,2 5-2 0,3 3 3 15,2 5 7-15,-1 3 10 0,1 5 10 0,1 3 0 16,2 3 3-16,-5 2-5 0,3 0-1 16,-5 2-7-16,-1 0-8 0,-2 0-12 0,-2-2-8 15,-2-3-6-15,-1-5-13 0,-2-3-4 0,-2-3-4 16,2-4-3-16,4-11-2 0,-8 7 3 0,2-3 9 15,6-4 3-15,-4-1 14 0,-2-4 4 0,1-1 7 16,0-5 6-16,1-2 0 0,1-3-6 16,4-7-19-16,1-5 3 0,5-6 1 0,3-3 0 15,3-1-6-15,5 0 1 0,3 1 3 0,0 3 4 16,5 2 16-16,-1 6-4 0,0 4-5 0,0 10 2 16,-4 5 6-16,-2 5-3 0,-4 6 1 0,-2 0 4 15,-4 2 2-15,-2 1 2 0,-2 2 2 0,-1 1-1 16,-2 1-5-16,-2 1-1 0,0 1-1 0,-4 3-18 15,2-1-30-15,-1 2-50 0,0 1-54 0,0 1-57 16</inkml:trace>
  <inkml:trace contextRef="#ctx0" brushRef="#br4" timeOffset="210001.65">27611 14491 962 0,'-9'-6'169'15,"9"6"20"-15,0 0 16 0,0 0 17 0,0 0 16 16,0 0-39-16,0 0-49 0,0 0-23 0,0 0-15 16,0 0-7-16,0 0-10 0,-7-3-15 0,7 3-6 15,-5-9-9-15,5 9 0 0,-3-6-3 0,1 3-4 16,2 3-11-16,2-6-8 0,-3 1-8 0,0 1-19 16,-2-2-19-16,-1 2-29 0,-2 0-24 0,-5 4-20 15,-5 0-13-15,-7 3-3 0,-3 2-9 16,-2 5 9-16,0 5 5 0,0 2 14 0,-1 1 2 15,1 0 3-15,2 3-1 0,4 0-4 0,4 2-3 16,6 0-10-16,8-2-5 0,0-3 3 0,5-2 9 16,3-2 9-16,3-1 12 0,3-2 10 0,6-2 16 15,4-2 11-15,6-5-6 0,5-2-20 0,3-3-6 16,6-2-15-16,2-6-11 0,0-1-26 16,3-4-33-16,-3-2-27 0</inkml:trace>
  <inkml:trace contextRef="#ctx0" brushRef="#br4" timeOffset="210184.84">27997 14246 330 0,'21'-37'181'0,"-7"3"17"0,-2 5 11 16,-8 3 2-16,-3 6-2 0,-2 5-33 16,-3 7-55-16,-5 5-53 0,-2 7-46 0,-2 6-21 15,-4 5-11-15,0 5-6 0,-1 5 2 0,0 4 3 16,-1 6 4-16,-1 3 3 0,-1 6-2 0,3 4 7 16,0-1 2-16,5 2 6 0,2-1 1 0,4-1 0 15,3-3-2-15,0-1 3 0,4-8 1 0,1 1-11 16,2-8-22-16,3-6-30 0,-1-4-31 0,4-5-27 15,-1-6-39-15,6-3-66 0</inkml:trace>
  <inkml:trace contextRef="#ctx0" brushRef="#br4" timeOffset="210451.95">28055 14528 650 0,'4'-29'206'0,"0"4"37"0,0 1 32 16,-1 2 26-16,2 5 24 0,-3 3-45 0,-2 14-39 15,0 0-33-15,0 0-31 0,5-9-32 16,-5 9-27-16,0 0-25 0,0 0-26 0,4-6-19 15,-4 6-17-15,0 0-13 0,0 0-14 0,0 0-12 16,4-2-23-16,1 3-23 0,-1 3-22 0,-1 0-23 16,2 3-17-16,-2 1-13 0,-1 2-11 0,-3 2 3 15,-2 5 21-15,-5 0 19 0,0 2 24 0,-3 1 22 16,-3-1 21-16,1 2 12 0,-2-2 12 0,3-1 3 16,0-3-4-16,1 0-11 0,4-6-9 0,2 0-10 15,5-9-5-15,-2 7-5 0,4-1-2 0,1-2 2 16,2-1 3-16,-5-3 13 0,6 1 18 0,3 0 16 15,0-1 6-15,2 0 9 0,5 2 3 16,3-3-14-16,2-1-39 0,5-3-53 0,2 0-56 16,5-3-53-16</inkml:trace>
  <inkml:trace contextRef="#ctx0" brushRef="#br4" timeOffset="210668.94">28363 14151 486 0,'-19'-10'121'0,"3"3"28"0,16 7 28 15,0 0 21-15,0 0 10 0,0 0-30 0,0 0-34 16,-8-1-29-16,3 4-29 0,5 6-27 16,5 5-29-16,3 6-22 0,1 5-9 0,1 8-6 15,1 6 7-15,-3 7 9 0,2 5-2 0,-8 1 3 16,-2 4 2-16,-4-1-2 0,-5 0 1 0,-6 1 2 16,-6 2-1-16,-4-3-7 0,-4-1-2 15,-7-2-10-15,-5-1-21 0,-10 0-38 0,-9-2-44 0,-4-1-36 16,-8-2-63-16</inkml:trace>
  <inkml:trace contextRef="#ctx0" brushRef="#br4" timeOffset="211101.34">24693 15916 625 0,'0'-8'146'16,"1"0"17"-16,1 2 9 0,-2 6 19 0,0 0 15 16,0 0-40-16,0 0-30 0,0 0-25 0,0 0-32 15,0 0-17-15,0 0-13 0,0 0-19 0,2-1-14 16,0 5-8-16,1 4-8 0,1 3-6 0,-1 3-3 15,0 2-1-15,0 4 1 0,-1 5 4 0,0 2-2 16,-1 3 1-16,0-1 0 0,2 2 5 16,-3-1-3-16,0 0-25 0,-1 2-24 0,2 0-44 15,-1-3-53-15,0-2-53 0</inkml:trace>
  <inkml:trace contextRef="#ctx0" brushRef="#br4" timeOffset="211334.75">24756 16009 1174 0,'-5'-25'225'0,"1"3"23"0,-1 3 23 0,2 5 16 0,2 5 16 16,1 9-88-16,2-7-44 0,1 1-38 0,-3 6-34 15,0 0-18-15,4-4-26 0,1 3-14 0,3 1-16 16,3 0-12-16,4 4-9 0,1 0-9 0,3 0-12 16,-3 2-14-16,0 0-9 0,-3 0-11 15,1 0-11-15,-4 0-6 0,-4 2-17 0,-1-1-8 16,-8 0-9-16,-2 0-4 0,-2 2 8 0,-3 2 13 15,-4 1 12-15,0 2 12 0,-3 0 2 0,2 0-12 16,-3-1-8-16,1 0-22 0,0-3-49 0,0 0-67 16</inkml:trace>
  <inkml:trace contextRef="#ctx0" brushRef="#br4" timeOffset="211501.3">25197 15549 638 0,'16'-10'164'0,"-6"6"17"15,-2 3 19-15,-2 3 18 0,-1-1 14 0,3-1-43 16,1 0-42-16,0 2-32 0,0 0-20 0,3 1-13 16,5-1-16-16,4 1-18 0,5 1-14 0,3-2-10 15,5 2-1-15,2-2-8 0,0 1-30 0,2-1-35 16,1-1-38-16,-3-2-49 0,-3-2-76 0</inkml:trace>
  <inkml:trace contextRef="#ctx0" brushRef="#br4" timeOffset="211751.43">25358 15535 453 0,'-18'2'122'0,"2"2"13"15,5-1 7-15,11-3-2 0,-8 4-3 16,2 1-38-16,3 2-35 0,0 1-27 0,2 4-22 16,0 1-12-16,0 6 3 0,2 1 19 15,-1 3 6-15,-1 5-1 0,2 3 20 0,-1 2 33 16,1-1 3-16,-1 2 1 0,1-3-12 0,1-1-19 15,-1-3-1-15,0-2-1 0,-1-1-19 0,2-2-30 16,0-3-4-16,-1-2-1 0,0-1 1 16,-1 0 1-16,1 0 1 0,0-1-1 0,0-1-3 15,2-2-10-15,1-1-5 0,1-1-5 0,0-2 0 16,5-1-3-16,0 0-12 0,4-4-10 0,3 0-35 16,7-2-35-16,4-1-68 0</inkml:trace>
  <inkml:trace contextRef="#ctx0" brushRef="#br4" timeOffset="212319.42">25745 15799 651 0,'0'0'147'0,"0"0"32"15,-8-6 26-15,8 6 24 0,0 0 23 0,0 0-25 16,0 0-19-16,0 0-21 0,0 0-15 0,0 0-23 16,0 0-22-16,0 0-21 0,0 0-21 0,0 0-21 15,0 0-15-15,0 0-18 0,0 0-14 16,0 0-7-16,0 0-7 0,0 0-4 0,-2-4-4 15,2 4-7-15,1 2-11 0,6 0-10 16,2 4-12-16,0-1-7 0,5 0-5 0,-3 1-3 16,4 0-1-16,0 0 8 0,-7-1 9 0,-1 0 13 15,-1-2 11-15,-6-3 8 0,0 0 6 0,8 3 5 16,-8-3 2-16,0 0-1 0,0 0 0 0,0 0-3 16,0 0 3-16,0 0-1 0,0 0-1 0,0 0 2 15,0 0-5-15,0 0-2 0,0 0-3 0,0 0-2 16,0 0-5-16,2 5 0 0,0 0-4 0,-3-1-6 15,2 2 1-15,-4 2 1 0,-2 0 1 0,2 1 2 16,-1 2 3-16,-4 0 1 0,-2 2 2 0,3-2 5 16,0 0 3-16,-4 0-2 0,1-1 3 15,2-1 1-15,1 0 0 0,-3-3 1 0,5-1-1 16,5-5 2-16,0 0 1 0,0 0 0 0,0 0 2 16,0 0 0-16,0 0-2 0,0 0 3 0,0 0-3 15,0 0-1-15,0 0 1 0,0 0 1 16,-1 6-1-16,1-6 1 0,2 2 2 0,0 0 0 15,3-1 5-15,2 0 5 0,-1-1 0 0,2 0 1 16,-8 0 2-16,0 0 0 0,8-1-1 16,3 3 0-16,0-1-2 0,-3 1-3 0,2 1-1 0,-2 2-1 15,1-1-2-15,3 3 0 0,-2-1-3 16,-3 1 0-16,1 0-2 0,-2 0 1 0,0 1-3 16,-4 0-1-16,-2-2 3 0,-3 0-1 0,0 1 4 15,-4-2-2-15,0 2-1 0,1-1 0 0,-2-1-1 16,-2 0-16-16,1 0-2 0,-3-1 1 0,-2 2-2 15,-3 0-2-15,-3-3-12 0,-1 2-31 0,-2-3-54 16,-4 0-65-16</inkml:trace>
  <inkml:trace contextRef="#ctx0" brushRef="#br4" timeOffset="212752.31">26000 15527 942 0,'-22'3'133'16,"2"1"17"-16,3-1 19 0,17-3 15 0,0 0 16 15,0 0-48-15,0 0-28 0,0 0-18 0,0 0-8 16,-6 2-18-16,9 0-18 0,1-2-12 0,5 0-18 16,0-1-7-16,3 2-11 0,3 0-2 0,3-1-4 15,6-1 2-15,6 0 2 0,-4 0 0 0,3-1 2 16,0 1 0-16,2-1 10 0,-2-1 17 0,-1 1 17 15,-6-2 13-15,-2 1 4 0,-20 3 4 0,0 0 1 16,0 0-3-16,0 0-9 0,0 0-24 16,0 0-22-16,11 1-25 0,-3 3-16 0,-7 3-7 0,-4 7-5 15,-1 6-1-15,-3 3-1 0,0 6 5 16,0 5 4-16,1 2 8 0,-2 4 11 0,7 0 0 16,-1 0 1-16,1-1 1 0,1-2 2 0,-1-3 1 15,1-2-3-15,0-4 4 0,0-5-1 16,0 0-1-16,0-4-1 0,-3-2 4 0,2-3-2 15,-1-2-7-15,-1-3 0 0,-2-2-8 0,1-2 1 16,-2-1-7-16,-1-1-3 0,3-1-7 0,-3-1-10 16,7-1-4-16,-6 0 2 0,-6 2 4 0,2 1-2 15,-2 0-6-15,-3-1-12 0,-1 0-26 0,0-3-33 16,-2-2-39-16,1-1-77 0</inkml:trace>
  <inkml:trace contextRef="#ctx0" brushRef="#br4" timeOffset="212935.18">26536 15835 1359 0,'0'0'180'15,"0"0"25"-15,0 0 24 0,0 0 24 0,0 0 22 16,20 0-44-16,-20 0-43 0,17 0-33 0,-2-2-34 16,-1 1-25-16,1-3-25 0,2 0-25 15,2-2-30-15,5 0-40 0,6 0-29 0,3 0-33 0,3-1-48 16,0 0-55-16,-3 1-50 0,-1-2-77 15,-2 0-94-15</inkml:trace>
  <inkml:trace contextRef="#ctx0" brushRef="#br4" timeOffset="213101.4">26781 15687 845 0,'-8'-3'206'0,"8"3"28"0,0 0 17 0,0 0 4 16,0 0-2-16,0 0-68 0,0 0-56 0,0 0-53 15,-6 2-33-15,2 5-29 0,1 4-17 0,-1 5-3 16,0 3-4-16,0 4 1 0,1 7-4 16,2 2-5-16,-1 4-16 0,0 5-20 0,-2-3-25 15,1-1-50-15,2-2-63 0,0-3-71 0</inkml:trace>
  <inkml:trace contextRef="#ctx0" brushRef="#br4" timeOffset="213468.05">27113 15768 597 0,'5'-18'205'0,"-2"4"13"0,-3 14 4 16,0 0-1-16,0 0 0 0,0 0-101 0,0 0-49 16,0 0-40-16,0 0-23 0,2-5-12 0,1 5-3 15,3 5 0-15,-1 5 1 0,-1 2 8 0,2 3-2 16,2 1 4-16,-3 2 3 0,1 0-2 0,-1 2 0 15,-2-4-3-15,-3 1 0 0,0-2-8 0,-2 0-1 16,-2-3-4-16,-3-1-9 0,-1-1-10 0,-1 1-8 16,0-2-1-16,-1-1-2 0,-2-4 2 0,4 0 0 15,-3-1-1-15,1-3 3 0,3-2 15 0,4-3-11 16,4-2-2-16,-1-3-3 0,6-5-2 0,4-4 5 16,5-1 2-16,4-4 15 0,6-4-2 0,1 0 19 15,5 0 10-15,-2 3 6 0,0 3-1 0,2 3 0 16,-2 5 0-16,-1 4-7 0,-3 5 0 15,-4 3 1-15,-5 5-3 0,-2 3-1 0,-3 1 2 16,-2 2 0-16,-3 1 1 0,-1 1-4 16,-2 0-8-16,-2 0-16 0,-1 2-34 0,0 0-40 15,0-1-58-15</inkml:trace>
  <inkml:trace contextRef="#ctx0" brushRef="#br4" timeOffset="213751.57">27857 15687 1148 0,'3'-11'124'0,"0"-1"13"0,-1 2 26 0,2 2 21 15,-2 0 21-15,2 2-44 0,-4 6-38 0,1-6-1 16,0-1-18-16,-2 0-16 0,-1 3-28 0,-3 2-39 16,-7 2-40-16,-4 2-22 0,-7 3-24 0,-8 5-7 15,-3 2 1-15,0 4 2 0,-3 5 0 0,0 4 19 16,-2 3 18-16,3 2 8 0,3 0 11 0,5-1 4 15,10-3 2-15,6-3 3 0,6-1 1 0,5-2 3 16,4-4 19-16,5-3 12 0,2-2 8 16,2-2 14-16,3-1 7 0,1-2 8 0,2 1 5 15,0-2-5-15,6-1-16 0,1-3-24 0,1-1-25 16,1-2-45-16,3-1-69 0,1-1-77 16,2-4-93-16</inkml:trace>
  <inkml:trace contextRef="#ctx0" brushRef="#br4" timeOffset="213984.69">28281 15293 574 0,'-23'-10'94'0,"-2"2"11"0,3 1 5 0,-1 4 0 0,3 3 2 16,2 2-34-16,-1 6-33 0,1 3-22 0,-2 10-4 15,-2 7 7-15,2 6-5 0,-2 6 3 0,0 5-3 16,4 4 1-16,1 3 3 0,5 8 22 15,3-1 21-15,3 3-17 0,6-5 0 0,3-3-3 16,3-3 3-16,6-4 4 0,3-4-2 0,1-1-20 16,6-7-37-16,-2-4-10 0,1-4-19 15,-1-7-22-15,-2-5-19 0,1-2-30 0,-1-5-43 16,-1-5-53-16</inkml:trace>
  <inkml:trace contextRef="#ctx0" brushRef="#br4" timeOffset="-214065.48">28225 15652 488 0,'0'0'102'0,"-8"-3"11"0,8 3 16 16,-6-2 8-16,6 2 6 0,0 0-32 0,0 0-24 15,0 0-22-15,0 0-17 0,0 0-12 0,0 0-17 16,0 0-9-16,0 0-7 16,-8-3-6-16,8 3-9 0,0 0-7 0,0 0-9 15,0 0-12-15,0 0-8 0,0 0-4 0,0 0-8 16,0 0 1-16,0 0 1 0,0 0 3 0,0 0 8 16,0 0 13-16,0 0 10 0,0 0 5 0,0 0 7 15,0 0 4-15,0 0 4 0,0 0 2 0,0 0 4 16,0 0 2-16,-5-2 3 0,5 2 9 0,0 0 8 15,0 0 5-15,0 0 5 0,0 0 10 0,0 0 10 16,0 0 2-16,0 0 9 0,0 0 6 0,0 0 1 16,0 0 9-16,0 0 6 0,0 0 0 0,0 0-4 15,0 0-2-15,0 0-10 0,0 0-11 0,0 0 0 16,0 0-11-16,0 0-8 0,0 0-1 16,0 0-6-16,0 0 4 0,0 0 6 0,0 0 4 15,0 0 1-15,0 0 4 0,0 0 3 0,0 0 1 16,0 0 7-16,0 0-4 0,0 0-3 0,0 0-5 15,0 0-8-15,0 0-6 0,0 0-10 0,0 0-4 16,0 0-12-16,0 0-11 0,0 0-12 0,-4 2-6 16,1 2-6-16,1 3-2 0,2 3 0 0,-2 2-4 15,0 3 4-15,0 1 5 0,0 3 7 0,1 2 6 16,0 2 1-16,-3-2 4 0,-1-2 0 16,1 0 2-16,-2-2-1 0,4-1-1 15,0-1 1-15,1-2-10 0,0-2-15 0,1-3-16 0,0-8-15 16,0 0-16-16,0 0-19 0,0 0-31 0,0 0-33 15,0 0-39-15,3 6-37 0,1-4-38 16</inkml:trace>
  <inkml:trace contextRef="#ctx0" brushRef="#br4" timeOffset="-213845.26">28339 15412 815 0,'-6'-26'248'0,"2"4"20"0,0 4 17 0,4 18 5 0,0 0 4 15,0 0-120-15,0 0-54 0,0 0-41 0,1-9-33 16,5 8-24-16,1 8-13 0,7 6-8 16,4 7-4-16,5 7-1 0,2 5-2 0,4 7-1 15,3 7-1-15,-3 2-4 0,-5 2-9 0,-4 3-10 16,-5 0-3-16,-6-2-1 0,-9-5-5 16,-8-1-12-16,-8-1 2 0,-8-4-1 0,-10-1-12 15,-5-2-26-15,-8-1-36 0,-1-1-50 0,-5 1-54 16</inkml:trace>
  <inkml:trace contextRef="#ctx0" brushRef="#br4" timeOffset="-213028.25">24896 16824 562 0,'0'0'138'0,"-5"-5"15"16,5 5 11-16,0 0 2 0,0 0-1 0,0 0-50 15,0 0-37-15,0 0-34 0,0 0-26 0,-4 1-14 16,1 4-9-16,3 4 0 0,3 5 17 0,2 3 7 16,-2 3 3-16,5 3 0 0,-2 3 4 0,-2 2-1 15,2 6 2-15,-2-2 2 0,-2 1-4 0,-2 2-5 16,0-2-2-16,-1-3 5 0,-1-3-1 0,-2-2 2 15,0-3-1-15,0-2 0 0,1-5-11 0,3-15 5 16,0 0 3-16,0 0 1 0,0 0 7 0,0 0 5 16,-3 6 0-16,1-5-2 0,1-5 3 15,-2-4 0-15,0-2 1 0,3-5-5 0,-2-1-9 16,1-3-7-16,1-2-1 0,-1-3-3 0,-2 5-13 16,3 1-6-16,-4-3 1 0,2 5 2 0,-1 1 3 15,1 4 3-15,2 11 0 0,0 0 2 16,0 0 5-16,0 0 1 0,0 0-3 0,0 0-3 0,0 0-4 15,0 0-5-15,0 0-1 0,0 0 1 0,0 0 0 16,0 0 0-16,0 0-3 0,0 0-1 0,0 0 0 16,0 0-1-16,0 0 2 15,0 0-1-15,0 0 0 0,0 0 0 0,0 0 8 0,0 0 7 16,0 0 15-16,-1-11 14 0,1 11 11 16,0 0 11-16,0-7 10 0,0 0 6 0,1 1-7 15,0-2-4-15,-1-5-10 0,2 0-15 0,0-5-9 16,0-2-12-16,-2-4-9 0,1-3-5 0,2-2 5 15,-1-1-5-15,0 2 3 0,0 3 1 0,0 4-3 16,3 3-1-16,-2 3-2 0,2 3-8 0,-5 12-10 16,0 0-6-16,6-6-8 0,-6 6-4 0,8 1-6 15,3 4-4-15,1 6 0 0,4 0 7 16,3 2 9-16,2 1 8 0,-2 1 2 0,3 1 4 0,-1 0 5 16,-3-1 5-16,-4-3-1 0,-4-4 2 15,-3 0-4-15,-7-8-3 0,1 8 4 0,-4-1 1 16,-2 0 1-16,-6 1 1 0,-4-1 4 0,1 2 0 15,-6 3 3-15,0 0-4 0,-4 1-15 0,-1-1-13 16,2 1-13-16,0-2-13 0,0 1-23 0,1-4-29 16,4 0-33-16,-1-5-30 0,7-2-51 15</inkml:trace>
  <inkml:trace contextRef="#ctx0" brushRef="#br4" timeOffset="-212811.79">25457 16662 360 0,'-11'-5'182'0,"-2"1"33"0,0-2 26 0,0 1 25 16,13 5 23-16,0 0-37 0,0 0-35 0,0 0-25 16,-6-5-27-16,9 2-30 0,3 1-28 0,4-4-26 15,3 2-25-15,6-2-23 0,7 0-26 0,6-1-27 16,8-1-29-16,1-1-22 0,-1 2-35 0,3 0-35 15,-1 0-50-15,-3 3-43 0,-4-3-37 0,-4 6-32 16</inkml:trace>
  <inkml:trace contextRef="#ctx0" brushRef="#br4" timeOffset="-212545.01">25526 16631 430 0,'-12'1'84'0,"4"3"-1"0,1 1 8 0,2 3 6 15,-1 2 17-15,1 5 19 0,2 4-12 0,-1 0-15 16,1 5-1-16,-1 3 21 0,-1 3 3 0,0 4-1 16,-1 2-8-16,0 2-53 0,-1 1-10 0,2 0-5 15,-1 1 2-15,-1 4-25 0,2-2-9 0,-1 1-7 16,2-1-6-16,2-4 1 0,-1-3 1 16,2-6 1-16,2-2-9 0,1-5 5 0,1-5 4 15,2-6 0-15,0-3 0 0,0-6 9 0,2-2 11 0,-1-1 2 16,0 0 9-16,2-3 17 0,0 0 6 15,2-1 1-15,3-3 0 0,8-3-22 0,5-3-38 16,6-5-43-16,3-4-68 0,6-1-82 0,2-4-101 16</inkml:trace>
  <inkml:trace contextRef="#ctx0" brushRef="#br4" timeOffset="-212144.94">26145 16825 399 0,'-8'-1'96'0,"-3"3"16"0,-1 0 14 15,-4 4 8-15,1 0 4 0,-5 2-39 0,1 3 14 16,2 0 27-16,-5 1-13 0,1 2-11 0,-4 2-9 16,0 2-8-16,-2 0 2 0,2 0-8 15,0-1-32-15,2 0-45 0,1-5-4 0,8 0-5 16,2-3-7-16,12-9-1 0,0 0-12 0,-3 8 1 16,3-8-2-16,1 4-1 0,2-2-2 0,5 1 3 15,0-3 0-15,3-1 1 0,1 1 9 0,2-2 4 16,3-2 0-16,5 1 3 0,0-4-7 0,2 2-20 15,2 0-12-15,-2-1-9 0,2 1-3 0,0-2-2 16,-3 1 4-16,-7 2-2 0,2-2 4 0,-7 2 10 16,-11 4 6-16,8-4-2 0,-4-1-8 15,-2 0-4-15,-4 0-2 0,-2-1-2 0,0 0 17 16,3 0 23-16,1-1 20 0,-4 1 31 16,4 6 26-16,0 0 14 0,0 0 8 0,0 0 12 15,0 0 1-15,0 0-4 0,0 0-6 0,0 0-19 16,0 0-18-16,-4 0-11 0,-1 1-9 0,2 4-7 15,-3 0-17-15,3 3-9 0,-1 3-8 0,1 1-1 16,0 2 3-16,1 1-1 0,0 2-6 0,2-5-24 16,1 0-29-16,-1 0-26 0,3 0-35 0,0 0-41 15,2-1-55-15,-2 0-73 0</inkml:trace>
  <inkml:trace contextRef="#ctx0" brushRef="#br4" timeOffset="-211795.58">26171 16693 999 0,'-5'-15'176'0,"-1"3"27"16,6 12 19-16,0 0 17 0,0 0 20 0,0 0-45 15,0 0-28-15,0 0-22 0,-1-6-20 0,3 2-21 16,3 3-11-16,4 0-13 0,4 0-20 0,7 0-19 16,7 1-13-16,7 0-18 0,5 2-13 15,5-1-6-15,-1 1-10 0,-1 2-6 0,1-1-8 16,-7 1-9-16,-2 1-9 0,-6 0-5 0,-9 3 0 15,-7 0-4-15,-6 0-1 0,-6 2-1 0,-3 2 7 16,-1 2 10-16,0 2 9 0,0 3 2 16,-1 0-5-16,0-1-4 0,-1 1-2 0,2-1-10 15,1-1-1-15,-3-1-3 0,1 0-1 0,0-3 3 16,0-3 4-16,-2-2 7 0,2 2 3 0,-4 0 14 16,0 1 3-16,-3 1 2 0,-3 3 3 0,-1 1-2 15,-3-1 1-15,-2 3 3 0,-5 2 2 0,-1 1-2 16,-2 0 2-16,-1-2 3 0,1 2-4 0,0-5 2 15,4 0 3-15,4-5-20 0,1 1-20 0,3-4-29 16,3-4-37-16,4-1-49 0,3-6-77 0,2-1-100 16</inkml:trace>
  <inkml:trace contextRef="#ctx0" brushRef="#br4" timeOffset="-211595.06">26865 16859 534 0,'0'0'266'0,"0"0"49"16,0 0 37-16,0 0 17 0,0 0 17 0,0 0-94 16,0 0-43-16,0 0-36 0,0 0-32 0,0 0-43 15,0 0-35-15,0 0-18 0,0 0-16 0,30-3-21 16,-7 1-15-16,-4 4-19 0,-2-1-28 0,-2 2-46 16,-3-1-35-16,5-1-46 0,5-2-68 0,3-4-80 15,2-1-87-15</inkml:trace>
  <inkml:trace contextRef="#ctx0" brushRef="#br4" timeOffset="-211428.97">27036 16691 344 0,'-12'3'98'16,"12"-3"3"-16,-8 6 4 0,1 0 11 0,3 2 27 16,0 2-45-16,2 1-21 0,0 5 15 0,1 3 36 15,-2 3-2-15,2 1-2 0,0 2-11 16,-1 0-28-16,0 1-2 0,2-1-3 0,0 0-32 15,-1 0-78-15,1-2-26 0,-1-2-34 0,2-2-45 16,1-1-48-16</inkml:trace>
  <inkml:trace contextRef="#ctx0" brushRef="#br4" timeOffset="-211041.07">27362 16702 689 0,'0'0'101'0,"0"0"7"0,0 0 0 16,0 0 2-16,0 0 2 0,-4-4-27 0,1 2-10 16,-1 6 3-16,1 4-5 0,2 1 1 0,1 5 18 15,2 0-3-15,-1 3-1 0,2 0-16 0,0 6-19 16,0-5-13-16,3 3-12 0,-4 1-8 16,0 1-17-16,-1 0-2 0,-4-2 1 0,-2 0-1 15,1 1-6-15,-1-4-15 0,-1-3-1 0,-1-2-2 16,-2-3-4-16,9-10 6 0,-7 6 0 15,7-6 1-15,0 0 6 0,-6 1 15 0,0-4 2 16,3-2 4-16,2-5-1 0,3-4-3 0,3-3-1 16,2-2 1-16,3-3 0 0,5-3 0 0,2-1 8 15,4 1-1-15,0 2 6 0,3 0-1 0,-1 4 2 16,2 2-6-16,0 4 2 0,-2 4-3 0,-2 5-4 16,0 2-5-16,-2 6 2 0,-6-1 1 0,1 2 2 15,-4 2 5-15,-1 0 0 0,-4 0 1 0,1 1-2 16,-3 0 1-16,-3 0-1 0,-2 1-6 15,-1-1-4-15,-1 1-10 0,1 2-18 0,-1-2-29 16,1 1-37-16,-1-1-45 0,1 0-53 0,0-2-66 16</inkml:trace>
  <inkml:trace contextRef="#ctx0" brushRef="#br4" timeOffset="-210728.18">27993 16812 819 0,'0'0'169'0,"15"2"19"0,-15-2 14 16,0 0 13-16,0 0 14 0,0 0-53 15,0 0-42-15,0 0-36 0,0 0-23 0,0 0-10 16,0 0-6-16,0 0 0 0,0 0-5 0,0 0 1 16,0 0 2-16,5 1-1 0,-7 1-8 0,-5-1-12 15,1-2-12-15,-4 2-26 0,-4-1-22 0,0 0-8 16,-2 0-12-16,-5 1-14 0,0 1-7 0,0 5-1 15,0 3-1-15,-2 1 9 0,1 5 11 0,0-1 1 16,3 1 6-16,3 1 12 0,3 0 11 0,5-1 3 16,0 0 2-16,4-3 5 0,3-1 3 0,2-3 4 15,2-2 1-15,3-1 2 0,1 0 2 0,4-2 0 16,2 0 2-16,2-1-2 0,4-2-26 16,3-1-47-16,6-2-63 0,5-3-43 0,0 1-69 15</inkml:trace>
  <inkml:trace contextRef="#ctx0" brushRef="#br4" timeOffset="-210392.85">28464 16571 384 0,'0'-7'178'0,"0"7"30"0,0-6 7 16,0 6 0-16,0 0 1 0,0 0-67 0,-4-4-46 15,-2 4-39-15,0 2-36 0,-6 6-31 0,-2 5-8 16,-5 5 0-16,-2 6-5 0,-5 4 3 0,0 3 5 16,-1 3-4-16,2 2 7 0,0 1 0 0,3-1 3 15,2-1-1-15,6-1 6 0,1-3-1 0,6-2 3 16,2-1 2-16,4-3-2 0,1-1 0 0,1-3 0 15,2-2 1-15,0-2 0 0,0-1-2 0,-1-2-1 16,2 0 0-16,1-4-12 0,2-1-16 16,-1 0-28-16,2-4-26 0,1-1-37 0,3-2-61 15</inkml:trace>
  <inkml:trace contextRef="#ctx0" brushRef="#br4" timeOffset="-210101.16">28660 16669 514 0,'-38'13'61'0,"4"-1"-1"0,7 0 1 15,3-1-1-15,5-3 2 0,9 2-41 0,3-3-8 16,3 2-3-16,2 1-7 0,1 1-1 16,1-1 4-16,1 3 1 0,2-2 0 0,1 0 5 15,5-1 2-15,1 1 11 0,-1-1 15 0,4-1 12 16,1-3 6-16,0 1 6 0,0-1 2 0,2-2 5 15,-1-1 0-15,3-2-8 0,-2-2-6 0,4-2-8 16,0-3 5-16,-3-2 3 0,-1-1 1 0,0-3 7 16,-2-2 1-16,-4-1-2 0,-2-3-12 0,-2-1-15 15,-5 0-26-15,-2-1-26 0,-5 1-29 16,-4 0-31-16,-4 2-24 0,-5 1-27 0,-5 2-20 16,-2 3-12-16,-3 2-19 0,1 3-21 15</inkml:trace>
  <inkml:trace contextRef="#ctx0" brushRef="#br4" timeOffset="-209860.3">28806 16485 974 0,'0'0'215'0,"0"0"14"16,0 0 5-16,0 0 10 0,0 0 5 0,0-1-95 15,3 3-48-15,0 6-27 0,4 6-24 0,1 7-12 16,2 4-5-16,7 8-4 0,-1 5-9 0,2 3-6 15,1 3-11-15,-1-5 1 0,-4 2-4 0,1 2-1 16,-5-3-2-16,-5-2-8 0,-6-2 5 16,-7-3-8-16,-3-1 2 0,-6-1 0 0,-4 0 2 0,-5 2-7 15,-2-1-6-15,-6 0 0 0,-2-1-14 16,-4 1-9-16,-2-2-32 0,-3 0-42 16,-6-4-55-16,-1-3-86 0</inkml:trace>
  <inkml:trace contextRef="#ctx0" brushRef="#br4" timeOffset="-207145.96">28826 13209 501 0,'-12'3'115'0,"12"-3"20"0,0 0 15 0,0 0 15 15,0 0 14-15,0 0-34 0,0 0-20 16,0 0 1-16,0 0 11 0,0 0-9 0,0 0-5 15,0 0-7-15,0 0-10 0,-5 0-17 0,6 0-16 16,7-2-18-16,10 0-19 0,7-3-18 0,5 1-26 16,5-1-29-16,0-1-35 0,4 1-40 0,-1-1-49 15,-8 0-57-15,-1 2-61 0</inkml:trace>
  <inkml:trace contextRef="#ctx0" brushRef="#br4" timeOffset="-206977.89">28855 13361 550 0,'0'0'162'0,"0"0"41"16,0 0 38-16,0 0 25 16,0 0 21-16,0 0-18 0,0 0-30 0,0 0-30 15,-1 4-38-15,8-3-41 0,3-2-35 0,6 0-27 16,5-5-21-16,1 0-26 0,8-2-52 0,2-1-45 16,3-1-62-16,2-4-91 0,-3 2-119 0</inkml:trace>
  <inkml:trace contextRef="#ctx0" brushRef="#br4" timeOffset="-203088.91">29894 13021 331 0,'0'0'116'0,"0"0"31"0,0 0 30 0,0 0 26 0,-9-1 19 15,9 1-5-15,0 0-13 0,0 0-14 0,0 0-15 16,0 0-14-16,0 0-24 0,0 0-21 16,0 0-18-16,0 0-22 0,0 0-19 0,0 0-20 15,-3 2-22-15,0 1-22 0,1 3-8 0,-1 3-5 16,2 5-3-16,-1 6 2 0,2 1 0 15,-1 5 4-15,-2 3 4 0,1 4 5 0,-2-3 2 16,-3 4 0-16,3-2 2 0,-1-3-2 0,-1-3 3 16,2-4 1-16,0-3-3 0,-1-1 4 0,3-4 1 15,0-1-3-15,1 0 3 0,1-2 4 0,-1 0 1 16,1-1-4-16,1-3-15 0,0 2-21 0,0-2-19 16,-1-7-14-16,0 0-20 0,0 0-23 0,0 0-20 15,0 0-23-15,5 4-10 0,-5-4-13 0,4 4-22 16,1-3-16-16</inkml:trace>
  <inkml:trace contextRef="#ctx0" brushRef="#br4" timeOffset="-201994.88">30281 13217 378 0,'-2'-1'132'0,"-1"1"25"0,3 0 24 0,0 0 21 16,0 0 24-16,0 0-16 0,0 0-15 0,0 0-10 16,0 0-18-16,0 0-13 0,0 0-11 0,0 0-10 15,0 0-16-15,0 0-10 0,0 0-13 0,0 0-7 16,3-3-10-16,2 0-9 0,3 0-10 0,3-1-13 16,7 2-6-16,4-1-14 0,6-3-7 0,16 0-8 15,2 0-7-15,5-1-4 0,-5 4-5 16,-1-2 2-16,-3 2-2 0,-4 0 3 15,-4 1 0-15,-6 0 1 0,-8 1-1 0,-5 1 3 16,-15 0 3-16,0 0-1 0,0 0 0 0,0 0-1 16,0 0-5-16,0 0-12 0,0 0-10 0,0 0-18 15,0 0-18-15,0 0-18 0,0 0-21 0,0 0-32 16,0 0-31-16,0 0-32 0,0 0-33 0,5-2-41 16,-3-1-41-16</inkml:trace>
  <inkml:trace contextRef="#ctx0" brushRef="#br4" timeOffset="-201194.34">30491 12988 993 0,'-8'-6'119'0,"8"6"8"0,-8-2-1 0,0 3-3 16,2 3-2-16,3 3-58 0,-1 2-30 0,1 5-20 15,2 2-9-15,0 2-8 0,-2 1 1 0,1 0 3 16,-1 0 1-16,2-2 1 0,0 2-2 0,0 0 1 15,1-3-4-15,0 0-1 0,1 0 2 16,0 1 32-16,0 2 22 0,3 0 5 0,-3 1 1 16,2 0 1-16,-2 1 2 0,1-2 0 0,-1 1 0 15,1-2-31-15,-1-1-20 0,0-4-3 16,-1-2 0-16,0-2-3 0,0-9 1 0,0 0 1 16,0 0-2-16,0 0 1 0,0 0 0 0,0 0 1 15,0 0-3-15,0 0 2 0,0 0-5 0,0 0 5 16,0 0-4-16,0 0 0 0,0 0-3 0,0 0-3 15,0 0 3-15,0 0-5 0,0 0 1 0,0 0-2 16,0 0-2-16,0 0-2 0,0 0 3 0,0 0 0 16,0 0 5-16,0 0 1 0,0 0 0 0,0 0 2 15,0 0 1-15,0 0 4 0,0 0 0 0,0 0 0 16,0 0-2-16,0 0 2 0,0 0 0 0,0 0-1 16,0 0 3-16,0 0-3 0,0 0-1 15,0 0 3-15,0 0 0 0,0 0-2 0,0 0 0 16,0 0 0-16,0 0-2 0,0 0 2 0,0 0 0 15,0 0-3-15,0 0-1 0,0 0-1 0,0 0 2 16,0 0 0-16,0 0 0 0,0 0-1 0,0 0 1 16,0 0 1-16,0 0 2 0,0 0 4 0,0 0 6 15,0 0 9-15,0 0 7 0,0 0 0 16,0 0-1-16,0 0 1 0,0 0-2 0,0 0-8 16,0 0-3-16,0 0-9 0,0 0-8 0,0 0-2 15,0 0 0-15,0 0 0 0,0 0 1 0,0 0 2 16,0 0-2-16,0 0-2 0,0 0 4 0,0 0 0 15,0 0 0-15,0 0 1 0,0 0-2 0,0 0-1 16,0 0 1-16,0 0 1 0,0 0-2 16,0 0 1-16,0 0-1 0,0 0 2 0,0 0 0 15,0 0 2-15,0 0 1 0,0 0 1 0,0 0-2 16,0 0-1-16,0 0 3 0,0 0-1 0,0 0 8 16,0 0 1-16,0 0-1 0,0 0 0 0,0 0 3 15,0 0-1-15,0 0-2 0,0 0-1 0,0 0-7 16,0 0-3-16,0 0-1 0,0 0-2 0,0 0 1 15,0 0 1-15,0 0 1 0,0 0-3 0,0 0 2 16,0 0-2-16,0 0-1 0,0 0-2 0,0 0-2 16,0 0-1-16,0 0-1 0,0 0 2 0,0 0-1 15,0 0 3-15,0 0 4 0,0 0-1 0,0 0 1 16,0 0 1-16,0 0-2 0,0 0-1 0,0 0-3 16,0 0-4-16,0 0-6 0,0 0-9 15,0 0-12-15,0 0-13 0,0 0-19 16,0 0-12-16,0 0-23 0,0 0-32 0,0 0-42 15,0 0-38-15,0 0-44 0</inkml:trace>
  <inkml:trace contextRef="#ctx0" brushRef="#br4" timeOffset="-200627.8">31109 13265 232 0,'22'-10'113'0,"4"-3"20"0,0-3 2 16,-9-2 1-16,3 1 21 0,-2-3-20 0,1 0-6 15,-3-2-9-15,-1 0-5 0,-2 1 1 0,-2 2 8 16,-4 1 4-16,-4 0-20 0,-1 4-25 0,-5-1-19 15,-3 2-13-15,-3 0-22 0,-4 1-20 0,-2 3-12 16,-1 1-18-16,1 3 10 0,-4 2 0 16,0 3-4-16,-3 4-1 0,-4 3 3 0,0 3 0 15,2 4-1-15,0 1 1 0,2-1-36 16,2 1-23-16,0-1-31 0,5 0-29 0,0 0-9 16,8 0 4-16,5 0 2 0,6 0 10 0,2 0 26 15,5 3 28-15,2 0 37 0,1 2 27 0,2 0 11 16,2 1-2-16,1-1 13 0,-1 0 21 0,0-2 20 15,0 0 13-15,2-1 8 0,-2-2 13 0,-1 1 9 16,1-3 13-16,-3-1 1 0,-2 0-13 16,-2 0-15-16,-2-2-12 0,-2 1-10 0,-4-3-14 0,-2 0-8 15,-4 0-19-15,-1 0-13 0,-2-2-4 16,-2 1-7-16,1 1-1 0,-2 0-2 0,0 0 6 16,-2 1-1-16,-2 0 8 0,-3-1 3 0,-3 0 0 15,-2-2 5-15,-2-1 2 0,-6-1 1 0,1-3-2 16,0-1-4-16,-1-2-6 0,2-3-11 0,6 1-6 15,3-4-9-15,2 1-10 0,5-2-4 0,10 0 4 16,9-4 2-16,1-1-1 0,4-2 8 16,3-2-1-16,4-1 2 0,1-1 5 0,1-1 0 15,3 2-8-15,1-1-11 0,-4 3-28 0,2 2-49 16,-2 4-53-16,3 3-84 0</inkml:trace>
  <inkml:trace contextRef="#ctx0" brushRef="#br4" timeOffset="-200174.84">28620 14589 995 0,'0'0'154'0,"0"0"14"16,0 0 3-16,0 0 3 0,-5-1 5 0,5-2-53 15,7 0-51-15,5 0-34 0,4-1-17 0,8-1-12 16,6-3 0-16,2-1-5 0,6-2-5 0,5 1 0 15,-5 1-6-15,-1 0-23 0,-4 1-21 0,-3 0-40 16,-3 2-51-16,-4-1-56 0,-5 5-68 0</inkml:trace>
  <inkml:trace contextRef="#ctx0" brushRef="#br4" timeOffset="-199994.84">28705 14699 442 0,'-13'8'175'0,"1"-1"44"0,12-7 37 16,0 0 33-16,0 0 35 0,0 0-6 15,0 0-25-15,0 0-33 0,0 0-34 0,0 0-31 16,-2 4-29-16,3-2-32 0,7-1-36 16,6-3-27-16,5-3-22 0,4 2-15 0,6-1-27 15,5-2-41-15,3 3-42 0,2-2-51 0,-1 1-60 16,0-1-88-16,-1 1-130 0</inkml:trace>
  <inkml:trace contextRef="#ctx0" brushRef="#br4" timeOffset="-197962.01">29957 14149 316 0,'-4'-1'95'0,"-2"-2"23"0,6 3 18 0,-7 0 14 16,7 0 16-16,0 0-15 0,0 0-11 15,0 0-3-15,0 0-2 0,0 0-14 0,-1 1-8 16,1-1-12-16,0 1-14 0,8-2-17 0,2-1-9 16,1 2-18-16,4-4-17 0,1 1-13 0,3-1-9 15,2 0 0-15,-7-1-2 0,1 1-1 16,-1 0-2-16,0 0 1 0,-1 1 0 0,-1-1 1 16,-3 1-4-16,0 2-18 0,-2 1-20 0,0 0-30 15,1 0-39-15,3 0-60 0,1-1-60 16</inkml:trace>
  <inkml:trace contextRef="#ctx0" brushRef="#br4" timeOffset="-197462.13">29994 14090 218 0,'-12'0'84'0,"0"1"-2"15,2 1-2-15,3 3 5 0,-3 1 6 0,2 2-43 16,-2 4-18-16,-1 1-18 0,1 1 2 0,-1 0 5 15,-2 3-1-15,0 1-4 0,0 0-5 0,3-1-5 16,1-2-3-16,-1 0 1 0,2-1-1 0,1 0-4 16,1-3 6-16,0 1 9 0,2-2-1 0,2-2 2 15,1-2 2-15,1-6 1 0,0 7 0 16,0-7 2-16,0 0-4 0,3 3-7 0,2 0 0 16,2-2 3-16,1-1-2 0,0 0 5 15,5-1 4-15,-2 0 6 0,5 0 2 0,3 1 2 16,3-1 1-16,0 1-1 0,1 1-3 0,-1 2-5 15,3 0-1-15,-1-1-5 0,-3 0-2 0,1 1 1 16,-4-1-1-16,-4 0 3 0,-2 2 4 0,-3 1 2 16,-3 0-1-16,-1-1 5 0,-5-4 10 0,1 5-3 15,-1 0 0-15,-1 3-4 0,-3-2-5 0,1 0 0 16,-4 2-6-16,-2 1-6 0,1 1-10 0,-4 4 3 16,-2 2-3-16,1 0 1 0,-3 4 5 0,-3-1 1 15,-5 2 20-15,-4 0 7 0,-3-1 1 0,-1-1 8 16,0-2 6-16,4-6 4 0,-1 0-1 0,3-3 3 15,4-3-16-15,2-1-7 0,20-4 3 16,-11-2 5-16,11 2 8 0,-7-3 16 0,5 0 11 16,2-2 11-16,3 1 13 0,1-3 0 0,0 0-6 15,2-1-14-15,1-1-18 0,1 1-23 0,1 3-16 16,-3-1-18-16,3-1-27 0,0 3-9 0,4-2-9 16,0 1-10-16,2 1-20 0,-3 1-31 15,6 1-41-15,-1 0-52 0,2 0-50 16,1 1-71-16</inkml:trace>
  <inkml:trace contextRef="#ctx0" brushRef="#br4" timeOffset="-197194.75">30238 14402 716 0,'-17'-5'181'0,"4"4"32"0,13 1 23 16,0 0 17-16,0 0 14 0,0 0-65 0,0 0-39 16,0 0-22-16,-5-4-19 0,4 2-26 0,4 1-18 15,4 0-17-15,4 1-13 0,8 1-13 16,7-1-8-16,5 2-3 0,6-1-10 0,4-2-8 0,-1 2-9 16,3-2-7-16,1 2-17 0,2-1-5 15,-3-2-4-15,-4 0-9 0,-6-1-10 0,-6-1-7 16,-5-1-16-16,-5 1-22 0,-2-1-30 15,-3-2-54-15,-5-3-69 0</inkml:trace>
  <inkml:trace contextRef="#ctx0" brushRef="#br4" timeOffset="-196553.54">30481 14244 521 0,'-9'-5'195'0,"9"5"32"16,0 0 27-16,0 0 19 0,0 0 13 15,0 0-54-15,0 0-37 0,0 0-35 0,0 0-27 16,0 0-23-16,0 0-25 0,0 0-16 0,0 0-12 16,0 0-15-16,0 0-9 0,0 0-9 0,0 0-10 15,0 0-7-15,0 0-6 0,0 0-2 0,0 0-2 16,0 0 2-16,0 0-5 0,0 0-1 0,0 0-6 16,0 0-3-16,0 0-3 0,0 0-4 0,0 0-2 15,0 0-6-15,0 0 2 0,0 0 0 0,0 0 3 16,0 0 4-16,0 0 6 0,0 0 2 0,0 0 4 15,0 0 4-15,0 0 2 0,0 0 5 0,0 0-1 16,0 0-52-16,0 0 53 0,0 0 1 16,0 0 1-16,0 0 0 0,0 0-2 15,0 0-2-15,0 0 2 0,0 0 54 0,0 0-55 16,0 0 2-16,0 0-6 0,0 0-8 0,0 0-6 16,0 0-12-16,0 0-8 0,0 0-16 0,0 0-8 15,-6-6-10-15,6 6-2 0,0 0 2 0,0 0 4 16,0 0 11-16,0 0 8 0,0 0 12 0,0 0 9 15,0 0 10-15,0 0 5 0,0 0 3 0,0 0 3 16,0 0-2-16,0 0 0 0,-6 0-6 0,2 3 0 16,0 3 1-16,2 6 1 0,-4 6 6 0,0 5 8 15,2 1 5-15,0 1-2 0,-3 4 5 16,1 3 4-16,-1-2-2 0,1 1-1 0,1-1-3 16,-2-4-6-16,2-3-4 0,2-2 5 0,-4-1 0 15,2 0-3-15,1-2 1 0,1-1 0 0,1-3 1 16,-1 0 1-16,2-1 16 0,-1-2 10 0,1 1 1 15,0-3 3-15,1 0-1 0,0-1 1 0,0-8 0 16,0 8 66-16,0-8-81 0,0 0-9 0,0 0 1 16,0 0 1-16,0 0-1 0,0 0 3 0,0 0-1 15,0 0-65-15,0 0 67 0,0 0-2 16,0 0 1-16,0 0-1 0,0 0-1 0,0 0-3 16,0 0-3-16,0 1-5 0,1-2-5 0,-1 0-5 15,1-2-8-15,1 0-12 0,-2 3-7 16,0 0-10-16,0 0-16 0,2-5-9 0,-2 5-19 15,0 0-11-15,0 0-18 0,1-6-12 0,-1 6-16 16,0 0-14-16,2-7-12 0,0-1-14 0</inkml:trace>
  <inkml:trace contextRef="#ctx0" brushRef="#br4" timeOffset="-194111.28">30977 14174 292 0,'0'0'133'0,"0"0"26"0,0 0 27 15,0 0 27-15,0 0 25 0,0 0-26 16,0 0-8-16,0 0-10 0,0 0-15 0,0 0-15 16,0 0-18-16,0 0-23 0,0 0-18 0,0 0-18 15,0 0-21-15,-4-3-18 0,4 3-14 0,0 0-12 16,0 0-6-16,0 0-6 0,0 0-7 0,1-3-2 15,0 0 1-15,1 0-5 0,1 1 4 0,2-1-1 16,1 2 1-16,2 0 1 0,3-1 1 0,2 0-3 16,5 1 1-16,-3-1-8 0,6 1-24 0,3-2-6 15,2 0-12-15,2 1-15 0,3-3-17 16,3 2-21-16,0-2-38 0,2 2-32 0,-1-3-45 16,-2-1-63-16</inkml:trace>
  <inkml:trace contextRef="#ctx0" brushRef="#br4" timeOffset="-193762.02">31046 14157 268 0,'-14'7'31'0,"2"0"9"0,3 1 15 16,0 3 22-16,-2 0 31 0,-1-1-16 0,2 1-7 15,-2 2 0-15,2 1 4 0,-2 0 1 0,1-1-13 16,3 0-24-16,0-1-27 0,0-3-4 0,7-1-2 15,1 0 1-15,0-1-4 0,0-7-7 0,0 0-3 16,8 3 3-16,0 1-1 0,5-2 3 0,2 0 7 16,-2 1 5-16,7 0 7 0,0 1 7 0,5-1 5 15,2 0-2-15,4 0 1 0,-4 0-5 16,-2 3-5-16,1-3-9 0,-4 1-7 0,0-1-8 16,-7 3 3-16,-1-1 1 0,-5 1 6 0,-5 0 6 15,-2 1 2-15,-4 1 0 0,-1-2 0 16,-2 1 2-16,-3 3 2 0,1 0 2 0,2-2-9 15,-4 3-5-15,1 1-2 0,1 0-2 0,-1-1 2 16,0 0-6-16,0 2-5 0,0 0-3 0,-3 0 5 16,-1 0 3-16,-4-1-2 0,1-2-3 0,-3 0-22 15,-5-3-36-15,-4 0-39 0,-3 0-48 16,-2-1-65-16</inkml:trace>
  <inkml:trace contextRef="#ctx0" brushRef="#br4" timeOffset="-193262.37">28748 15683 678 0,'-4'3'127'16,"0"1"23"-16,4-4 10 0,0 0 11 0,0 0 10 15,-2 5-29-15,2-5-19 0,1 5-16 0,0 3-18 16,6-5-16-16,6 2-2 0,1-1-9 0,7 0-8 15,5-1-12-15,3 1-11 0,4-2-11 0,0 1-9 16,2-2-8-16,3 0-8 0,-2-2-5 0,2 0-8 16,-4-3-13-16,-4 2-13 0,-4-3-24 0,-5 0-43 15,-2-3-52-15,-4 2-56 0,-4-1-81 16</inkml:trace>
  <inkml:trace contextRef="#ctx0" brushRef="#br4" timeOffset="-193076.8">28829 15892 793 0,'-13'9'210'0,"13"-9"46"0,0 0 48 0,0 0 42 16,0 0 38-16,0 0-15 0,0 0-36 0,0 0-48 15,0 0-43-15,0 0-45 0,0 0-49 0,-3 2-40 16,4-2-41-16,3-1-30 0,6-4-24 0,7 0-10 16,6-2-3-16,6 0-2 0,4-3-9 0,4 0-27 15,1 0-36-15,-2 1-39 0,-1 2-48 0,-1 0-69 16,-1-1-89-16,-4-1-130 0</inkml:trace>
  <inkml:trace contextRef="#ctx0" brushRef="#br4" timeOffset="-188335.4">29672 15589 166 0,'16'5'85'0,"2"-1"10"16,4-3 4-16,3-1 5 0,3 0 11 16,6-1-1-16,-5-3-3 0,-1-1-5 0,1-1 1 15,-2-1 13-15,-3-1 15 0,-2-1 8 0,-4 1 6 16,-1-1-1-16,-3-2-1 0,-4 0-2 0,-2 1-3 15,2-2-16-15,-5-1-12 0,-1 0-8 0,0-2-12 16,-4 0-16-16,2 0-22 0,-2 0-18 0,-2 1-12 16,1 0-11-16,-1 1-9 0,-1 1-10 0,-2 0-18 15,-4 1-27-15,-6 3-11 0,-5 1-6 16,-2 1-10-16,-6 3-5 0,0 2-11 0,-1 1-7 16,-1 1 3-16,1 4 21 0,1 4 2 0,1 4-2 15,7 5-4-15,3-1-9 0,5 5-8 16,4-2 5-16,2 2 1 0,3 2-7 0,3-1 10 0,1 1 9 15,5-4 13-15,5-4 15 0,3 0 25 16,2-2 3-16,5-2 10 0,3-1 10 0,2-1 8 16,2-1 10-16,0-1 8 0,1-2 8 0,0 3 5 15,0-1 7-15,-4 1 10 0,1 0 8 0,-7 0 13 16,-2-1-2-16,-1 0-3 0,-4 1-7 0,-3-1-5 16,-2-1-4-16,-3 0-6 0,-4 2-5 0,0-1-18 15,-2 2-7-15,-3 0-3 0,-2 1-4 0,-2 0 2 16,0 1-1-16,-6 1 0 0,-1 1 2 0,-7 0 15 15,-3 0 1-15,-3-3 3 0,-2-3-2 0,0-1 0 16,2-1 0-16,-3-2 0 0,2-3-5 0,4-3-24 16,1-3-7-16,7-4-14 0,3-4-12 15,4-1-21-15,6-2-12 0,2-3-12 16,2-3-15-16,4-5-2 0,4 0 8 0,4-4 7 16,3 3 12-16,7 0 12 0,6-1 5 0,1 1-2 15,3 2-9-15,3 6-17 0,3 1-32 0,0 4-38 16</inkml:trace>
  <inkml:trace contextRef="#ctx0" brushRef="#br4" timeOffset="-188111.33">30562 15679 924 0,'-31'-1'219'0,"-1"0"25"0,9 1 12 0,2 1 11 16,21-1 21-16,0 0-60 0,0 0-31 0,0 0-40 15,-8 1-35-15,10-3-18 0,4 1-6 0,5 1-12 16,4 0-21-16,3-1-18 0,7 0-16 0,5 0-9 16,2 0-13-16,6-2-16 0,0 2-16 0,-2-1-11 15,1 1-20-15,-1-1-25 0,-4 1-34 16,2-3-51-16,-2 1-64 0,-4-1-83 0,-1-2-55 16</inkml:trace>
  <inkml:trace contextRef="#ctx0" brushRef="#br4" timeOffset="-187895.01">30780 15435 671 0,'-11'-10'172'16,"3"0"26"-16,8 10 22 0,0 0 23 0,0 0 21 15,0 0-47-15,0 0-43 0,0 0-31 0,-6-2-27 16,3 2-26-16,-1 1-22 0,4 6-27 0,-1 2-20 16,-1 5 9-16,-1 2-3 0,-1 3-7 0,-1 3-8 15,2 3 1-15,-4-3 1 0,-1 2 3 0,2 3-3 16,-4 1-14-16,2 1 0 0,0-1-1 0,1 2 4 15,-2 2 7-15,2-2-6 0,-3 1 0 0,2-1-7 16,0-1-24-16,0-3-35 0,2-1-34 16,1-5-41-16,-1-4-57 0,1-3-49 0,5-13-57 0</inkml:trace>
  <inkml:trace contextRef="#ctx0" brushRef="#br4" timeOffset="-186963.25">31159 15528 801 0,'5'-10'183'15,"0"0"22"-15,2 2 26 0,-2 3 21 0,1 0 15 16,-1-1-46-16,-5 6-36 0,4-4-28 0,-4 4-18 16,0 0-13-16,0 0-19 0,0 0-13 0,0 0-15 15,0 0-10-15,0 0-15 0,0 0-13 16,0 0-15-16,2 1-14 0,0 5-9 0,-2 2-6 16,-1 6-5-16,-2 7-5 0,-2 7-1 0,-1 5 3 15,-2 5 3-15,1 3 4 0,0 5-1 0,1-1 0 16,-2-3 5-16,3 2-1 0,-1-2-2 15,2-1 2-15,0-5-1 0,2-3 4 0,0-4 3 16,0-1 1-16,1-3 0 0,1-2 1 0,-1-4 3 16,-2-2 0-16,2-2 2 0,1-4-2 0,0-2 0 15,0-9-1-15,0 0 0 0,0 0 3 0,0 0-1 16,0 0 0-16,0 0-2 0,0 0 2 0,0 0-4 16,0 0-5-16,0 0-11 0,0 0-16 0,0 0-28 15,0 0-36-15,0 0-37 0,0 0-46 0,0 0-46 16,-2 0-51-16</inkml:trace>
  <inkml:trace contextRef="#ctx0" brushRef="#br4" timeOffset="-186395.48">29212 17060 607 0,'0'0'113'16,"0"0"22"-16,0 0 12 0,0 0 15 0,0 0 24 16,0 0-19-16,0 0-12 0,0 0 2 0,0 0-8 15,-3-3-11-15,4-1-5 0,7 0-8 0,4 0-19 16,2 2-11-16,3-2-16 0,6 0-24 0,2-1-17 15,1 2-10-15,2-2-5 0,-4 2-10 0,3-4-6 16,-1 3-13-16,-1-2-21 0,-1 1-22 0,-1-2-26 16,-3 2-35-16,-5 1-39 0,0-1-43 15,-15 5-52-15,0 0-57 0</inkml:trace>
  <inkml:trace contextRef="#ctx0" brushRef="#br4" timeOffset="-186206.84">29189 17170 279 0,'-11'9'144'0,"11"-9"44"0,-3 8 44 0,3-8 44 16,0 0 40-16,0 0 8 0,0 0-8 0,0 0-9 16,1 4-69-16,4-4 23 0,1 1-26 15,3-3-37-15,3 0-32 0,1-2-35 16,3 2-16-16,3-3-33 0,3-1 23 0,3-1-77 16,0 2-39-16,5-2-43 0,3 0-58 0,-1-1-49 15,0 0-74-15,2 0-90 0,-1 0-150 0</inkml:trace>
  <inkml:trace contextRef="#ctx0" brushRef="#br4" timeOffset="-183277.34">30284 16765 125 0,'0'0'78'0,"0"0"18"0,0 0 14 0,0 0 12 0,0 0 5 15,0 0-14-15,0 0-15 0,0 0-22 0,0 0-15 16,0 0-17-16,0 0-16 0,0 0-6 15,0 0-8-15,0 0-3 0,1 4-4 0,-2-1 2 16,-1 0-2-16,-4 0-2 0,-3-2 11 0,-4 0 8 16,-1 1 5-16,-4-1 3 0,-3-2 3 0,-3-2-1 15,2-1 1-15,0-1 1 0,0-1-7 0,2-2-2 16,1-1 7-16,3-1 11 0,4-2 8 0,1 0 2 16,5-3 0-16,1-1 0 0,3 0 0 0,4 0-8 15,1-2-6-15,2 3-8 0,1 0-4 0,0 2 4 16,1 1 2-16,-1 2 2 0,-1 4-3 0,4 0-3 15,3 4-6-15,-2 1-6 0,2 3-8 0,3 0-7 16,1 4-5-16,1 0-3 0,1 2-3 16,-2 4 2-16,2 4-2 0,-3 3 0 0,-1 5 2 15,-3 1-4-15,-3 5 5 0,-5 0-2 0,-3 2 8 16,-3 3-1-16,-4 1 5 0,-2 2-2 16,-4-2 2-16,-2 3 19 0,-3-2-4 0,-2 1 3 15,-2 4-2-15,-2-2-1 0,0-1-3 0,-1-1 6 16,-1-6-2-16,-2-1-18 0,1-3 0 0,2-3 0 15,0-4 2-15,5-4-2 0,1-7 2 16,3 0-9-16,4-5-10 0,0-4-8 0,2-1-9 0,3-1-19 16,2-5-32-16,1-4-46 0,1-6-78 0,1-6-60 15</inkml:trace>
  <inkml:trace contextRef="#ctx0" brushRef="#br4" timeOffset="-182994.04">30667 17065 824 0,'-31'-2'151'0,"4"-2"19"0,4 2 14 0,5-2 9 0,3 2 17 16,15 2-36-16,0 0-23 0,0 0-24 15,0 0-13-15,-3-1-7 0,5 0-7 0,4 0-2 16,1 0-13-16,5-1-19 0,2 1-16 15,4 0-9-15,4-1-14 0,4-1-12 0,5 0-9 16,2-1-11-16,5 0-2 0,2-1-5 0,3 1-7 16,1-2-5-16,-1 1-4 0,-1-1-24 0,-3 0-22 15,-5 1-11-15,-3 0-15 0,-7 0-22 0,-5 0-26 16,-5-1-47-16,-4 0-66 0</inkml:trace>
  <inkml:trace contextRef="#ctx0" brushRef="#br4" timeOffset="-182477.15">30930 16789 853 0,'-5'-9'222'16,"5"9"20"-16,0 0 10 0,0 0 7 0,0 0 3 15,0 0-93-15,0 0-51 0,0 0-45 16,0 0-29-16,0 0-21 0,0 0-11 0,0 0-7 15,0 0-3-15,0 0-4 0,0 0-3 0,0 0 2 16,0 0 1-16,0 0 0 0,0 0 1 0,0 0 1 16,0 0-1-16,0 0 2 0,0 0-1 0,0 0 2 15,0 0-1-15,0 0 2 0,0 0 1 0,0 0 3 16,0 0 3-16,0 0 5 0,0 0 5 0,0 0 3 16,0 0 1-16,0 0 1 0,0 0-1 15,0 0-1-15,0 0-2 0,0 0-7 0,0 0-5 16,-3-5-5-16,3 5-5 0,-9-2-7 0,8 3 0 15,-11 4-2-15,8 7-3 0,-1 3 2 0,-1 5 0 16,-3 5 1-16,-2 4 3 0,3 1 0 0,-2 1 3 16,0 1-2-16,1 0 3 0,-1 3 0 0,0-1 2 15,0 2 6-15,0-2 1 0,2-3 4 0,0-2-4 16,1-2 3-16,3 1 0 0,-1-3-2 0,-1 0 0 16,4-4-7-16,1-4 2 0,0-5-2 15,1-3 4-15,1 0 1 0,-1-9 4 0,0 0 5 16,0 7 6-16,0-7 7 0,0 0 1 15,0 0 6-15,0 0 4 0,0 0 0 0,0 0 2 16,0 0 0-16,0 0-2 0,0 0-4 0,0 0-2 16,0 0-3-16,0 0-5 0,0 0-5 0,0 0 0 15,0 0-5-15,0 0-10 0,0 1-12 0,0-1-15 16,0-1-14-16,0 1-28 0,-1-2-24 0,0-2-21 16,0 1-27-16,-2-3-23 0,1 0-21 0,1-2-36 15,0 0-37-15,-1-1-27 0</inkml:trace>
  <inkml:trace contextRef="#ctx0" brushRef="#br4" timeOffset="-181211.1">31387 16744 655 0,'0'0'102'0,"0"-6"1"16,0 6 1-16,-3-5-5 0,0 2-2 0,-2 1-35 15,-1 2-40-15,-3 2-21 0,0 3-8 0,-2 3 0 16,-3 5-3-16,-3 0 5 0,3 3-1 0,0 2 0 16,-1-1 6-16,3 1-4 0,-1 2 3 15,2-1-5-15,4 0 6 0,0 2 1 0,4 0 9 16,5 1 11-16,2-1-1 0,3 2 3 0,2-1 1 16,3-1 3-16,1 0-2 0,0 0-2 0,4-3-6 15,2 0-11-15,1-3-1 0,2-3 1 0,1-1 5 16,-3-5 13-16,2 0 16 0,-1-3 15 0,-1-1 11 15,1-2 18-15,-1-2 19 0,-2-5 16 0,1-1-3 16,0-3-5-16,-3-3 0 0,3-2-9 0,-2-2-12 16,2-6-16-16,-2-2-19 0,0-2-4 15,-1-3 1-15,-2 2-9 0,-4-2-16 0,-1 1-8 0,-4 2-2 16,-5 0-1-16,-5 0-6 0,-9 6-13 16,-5 1-23-16,-8 1-23 0,-5 4-15 15,-9 3-29-15,-4 3-53 0,-10 1-60 0,0 4-83 16</inkml:trace>
  <inkml:trace contextRef="#ctx0" brushRef="#br4" timeOffset="-178300.82">29835 15043 341 0,'-18'5'156'0,"5"-1"29"15,-1 0 32-15,14-4 30 0,0 0 30 0,0 0-8 16,-2-1-13-16,2-2-20 0,7-1-21 0,4 0-25 16,5-3-31-16,12-3-30 0,8 0-30 15,10-3-30-15,12-1-23 0,12-2-21 0,6 0-18 16,9 0-3-16,7 1-1 0,4 1 0 0,2 1-1 16,0 2 1-16,-5 1-1 0,-3 2 1 0,-9 1-9 15,-6 1-2-15,-13 1-3 0,-10-1-5 0,-9 2-8 16,-6 0-8-16,-10 1-18 0,-11-1-28 0,-16 4-28 15,0 0-38-15,0 0-47 0,0 0-49 16,7-2-46-16</inkml:trace>
  <inkml:trace contextRef="#ctx0" brushRef="#br4" timeOffset="-178069.05">30219 15025 529 0,'-34'9'149'0,"8"-3"32"16,7-3 28-16,19-3 29 0,0 0 35 0,0 0-1 15,0 0-18-15,0 0-28 0,0 0-15 0,0 0-14 16,-6 2-11-16,6-1-13 0,4-2-20 0,4-2-19 16,0 2-11-16,7 0-6 0,1-1-12 0,6-2-10 15,8 1-20-15,10-2-13 0,4-1-15 0,8-1-12 16,8 0-10-16,7 0-11 0,12-2-8 0,0 1-13 16,-1 0-13-16,-2 1-19 0,-8 0-18 0,-10 0-23 15,-12 1-30-15,-9 2-32 0,-10 1-45 0,-7 1-49 16,-20 2-67-16,10-4-87 0</inkml:trace>
  <inkml:trace contextRef="#ctx0" brushRef="#br4" timeOffset="-176861.03">17875 7708 990 0,'-11'-3'207'0,"3"3"26"0,8 0 25 16,-10 0 20-16,3 2 17 0,0 1-83 0,7-3-40 15,0 0-20-15,0 0-15 0,-3 4-22 0,3-4-21 16,0 0-20-16,-4 5-15 0,3 0-16 0,1 0-15 16,0 2-17-16,0 3-12 0,0 2-6 0,2 3-5 15,1 5 1-15,-1 3-3 0,2 3 3 0,0 3-1 16,0 5 8-16,-1 2 0 0,2 7 4 0,2 4-1 15,-2-1-1-15,0 1 4 0,-2-2-2 0,2 0 2 16,-1-1 0-16,1-2 0 0,0-3-2 16,0-5 5-16,-2-8-4 0,1-6-5 0,0-6-17 0,3-4-22 15,-7-10-18-15,0 0-16 0,0 0-17 16,0 0-23-16,4 4-23 0,-2-6-20 0,2-3-7 16,-1-4-14-16,-1-3-14 0,4-2-12 0,3-6-85 15</inkml:trace>
  <inkml:trace contextRef="#ctx0" brushRef="#br4" timeOffset="-176559.25">18252 7641 1101 0,'-9'7'164'0,"0"2"27"0,0 0 15 16,-2-1 4-16,4 1 2 0,1-2-76 0,2 4-39 16,0-1-26-16,-2 2-22 0,-2 5-29 0,2 3-16 15,-1 1-4-15,2 4-1 0,1 1 1 0,-1 7-1 16,3 3 1-16,2 0-3 0,2 3 2 0,5 2 1 15,3 1 1-15,6-1 0 0,5-1-1 0,5-2 5 16,5-5 0-16,0-8 1 0,1-4 2 0,-1-3 2 16,-3-6 23-16,-2-6 22 0,-2-6 27 0,-8-3 25 15,-2-2 23-15,-7-4 24 0,-5 1 16 0,0 0 8 16,-1-2-21-16,-1 0-21 0,1-2-28 0,-2-4-29 16,-1 1-21-16,1-4-28 0,-5-3-17 0,-1-1-15 15,-2-2-5-15,-3-3-24 0,-5-3-38 0,-2 1-42 16,-9 1-40-16,-3 3-40 0,-6 4-44 0,-6 7-45 15,-10 7-54-15,-6 6-74 16</inkml:trace>
  <inkml:trace contextRef="#ctx0" brushRef="#br5" timeOffset="-170190.19">23035 3187 1109 0,'-2'-16'203'0,"-1"4"20"0,3 12 22 15,0 0 19-15,0 0 15 0,-3-11-88 0,3 11-40 16,0 0-22-16,0 0-23 0,0 0-20 0,0 0-22 15,0 0-42-15,0 0 7 0,1-4-15 0,1 7-11 16,-1 2-10-16,0 4-6 0,1 4-1 16,-2 5 1-16,1 4 25 0,-3 3-24 0,0 5 4 15,2 2 2-15,-5 0 8 0,-1 2 0 16,-3 2 2-16,2-2 1 0,-3-2-5 0,1 2 5 0,-2-2 1 16,2-2-2-16,0-2-1 0,2 0-2 15,-1-4-1-15,4-1-12 0,1-4-14 0,1 0-28 16,0-3-28-16,-1-3-31 0,2-4-37 0,1-9-39 15,0 0-46-15,0 0-34 0,0 0-26 0,0 0-35 16</inkml:trace>
  <inkml:trace contextRef="#ctx0" brushRef="#br5" timeOffset="-169883.34">22962 3129 1123 0,'-6'-18'177'0,"4"5"16"15,4 2 15-15,-1 4 8 0,9 3 6 16,-1 1-99-16,4 1-52 0,2 1-23 0,1 1-7 16,3 1-17-16,3 4-17 0,3 2-8 15,-2 3-9-15,3 4-1 0,-1 1-4 0,-2 0 0 16,-2 2-2-16,-3-1 0 0,-2 0 0 0,-5 0 0 16,-5 0 4-16,-5-2 6 0,-3-3 4 0,-3-1 4 15,-3 0 2-15,0-1 3 0,-2 0 1 0,1 2 3 16,-2-3 0-16,1 0 0 0,-2-2 1 0,-2 0 2 15,1 0 0-15,-3-2 1 0,0-1-1 0,-2-2-5 16,-1-1-2-16,-4-2-5 0,0-1-7 0,1-2-12 16,1-2-13-16,-2-4-36 0,4-3-29 15,2-1-37-15,1-1-41 0,4-1-59 0</inkml:trace>
  <inkml:trace contextRef="#ctx0" brushRef="#br5" timeOffset="-169428.19">23568 2980 597 0,'-11'-17'95'0,"0"2"4"0,0 2 6 15,3 2-2-15,0 3 2 0,8 8-57 0,-6-8-35 16,-1 2-22-16,7 6-18 0,-4-6-22 15,4 6-18-15,0 0-9 0,0 0-10 0,0 0-1 16,0 0 8-16,0 0 12 0,0 0 12 0,0 0 23 16,0 0 23-16,0 0 24 0,0 0 20 0,0 0 19 15,0 0 15-15,0 0 14 0,0 0 19 0,0 0 13 16,0 0-1-16,0 0 4 0,0 0-2 0,-6-4-7 16,0 0-6-16,2 2-16 0,4 2-13 0,0 0-17 15,0 0-13-15,0 0-16 0,0 0-10 16,0 0-18-16,0 0-25 0,0 0-18 0,0 0-20 0,0 0-21 15,0 0-25-15,0 0-25 0,0 0-33 0,0 0-18 16</inkml:trace>
  <inkml:trace contextRef="#ctx0" brushRef="#br5" timeOffset="-169109.67">23488 2755 161 0,'-9'-5'63'0,"1"1"15"0,1 3 17 16,7 1 16-16,-7 0 17 0,7 0-14 15,0 0 9-15,0 0 12 0,0 0 13 0,0 0 6 16,0 0-5-16,-2 1-2 0,4 2-4 0,4-2-9 15,0 1-20-15,4-1-20 0,3-1-18 0,4 4-14 16,5-5-5-16,3-3-16 0,8-1-8 0,0-3-2 16,2-2-4-16,2 0-6 0,4-2-8 0,-2 0-8 15,-1 1-6-15,-4-1-2 0,-5 3-14 0,-4 1-16 16,-7 0-29-16,-18 8-28 0,0 0-42 0,0 0-47 16,0 0-49-16,0 0-59 0</inkml:trace>
  <inkml:trace contextRef="#ctx0" brushRef="#br5" timeOffset="-168845.05">23632 2719 702 0,'-10'-1'130'0,"3"3"21"16,2 3 6-16,-2 1 3 0,3 2 0 0,0 6-48 16,2 5-15-16,-1 3-10 0,-1 5-28 0,0 4-19 15,-2 5-6-15,-2 4-3 0,0 5 0 0,0 6 9 16,-2 4-9-16,0 1-4 0,-2-2 11 0,0-2 1 15,2-2 1-15,0-3 1 0,0-2 4 16,1-3-7-16,1-5-11 0,1-4-3 0,1-4-10 0,2-3-2 16,2-5-2-16,0-2-2 0,2-3-2 15,1-3-3-15,3-6-2 0,-4-7 2 0,6 4 0 16,0-1 0-16,1-4 2 0,1-2 1 0,2-5 1 16,1 2 1-16,1-1 5 0,2-3-2 0,5 0-8 15,6-2-27-15,3-3-75 0,5-4-71 0,8-3-108 16</inkml:trace>
  <inkml:trace contextRef="#ctx0" brushRef="#br5" timeOffset="-168662.07">24035 3047 1012 0,'-32'-9'192'16,"4"2"40"-16,4 2 37 0,5 0 32 0,4 2 24 15,15 3-66-15,0 0-27 0,-5-2-24 0,3 1-27 16,8 0-42-16,4 2-42 0,1-3-34 0,6 1-28 15,3-3-32-15,7-2-49 0,7-1-60 0,9-2-37 16,-1-4-52-16,5-3-71 0,0-1-79 0</inkml:trace>
  <inkml:trace contextRef="#ctx0" brushRef="#br5" timeOffset="-168308.36">24124 2950 640 0,'-27'5'164'0,"5"-1"27"0,2 0 25 15,5 0 22-15,1 0 11 0,3 2-60 0,4-2-38 16,2 0-26-16,0 2-32 0,3 1-28 0,-2 0-25 16,3 2-23-16,-2 1-10 0,1 1-7 15,0 1-4-15,-2-1-3 0,1 1-4 0,3 3 1 16,-2 0 1-16,-1-2-1 0,3 0-7 0,0 1-5 16,-3-4-4-16,4-1-4 0,-1 0 3 0,0-9 1 15,3 7-3-15,-3-7 2 0,0 0 8 0,4 7 6 16,-4-7 6-16,3 5 4 0,-3-5 0 0,0 0 2 15,4 4-2-15,0-1 0 0,2-1 0 0,0 0 3 16,8 2 2-16,-1-1 5 0,7 3 1 16,3 1 1-16,2 2 8 0,1-1 11 0,0 1 4 0,-1 0 7 15,0 1 2-15,-5-1-6 0,-1-1 2 16,-7 1-2-16,-3-1-8 0,-7-1-10 0,-3 0-6 16,-6 0-11-16,-1 1-7 0,-1 0 0 0,0 3-1 15,-3 2-5-15,-2 2 0 0,-3 0-7 0,-1-1-11 16,-4 0-18-16,-4 0-22 0,3-1-32 0,-1-3-46 15,-2-3-47-15,-2-1-49 0</inkml:trace>
  <inkml:trace contextRef="#ctx0" brushRef="#br5" timeOffset="-167944.5">24300 2701 759 0,'24'-37'194'0,"-9"8"18"0,-4 10 21 0,-7 11 19 16,-8 6 16-16,-3 2-75 0,7 0-33 0,0 0-16 15,0 0-8-15,0 0-6 0,0 0-17 0,-4 2-16 16,4-1-13-16,2 2-12 0,4-2-14 0,0 2-18 16,3 0-16-16,3 0-13 0,4 1-4 0,4-2 0 15,2 1-3-15,1-2-2 0,1 1 0 0,-1 0 1 16,1 0 0-16,-2 2-1 0,0 0-2 0,-4 1-5 16,-2 0-3-16,-4 4-3 0,0 0-4 0,-5 5 0 15,-3 3 1-15,1 3-2 0,-3 4 2 16,2 2-2-16,1 3 5 0,1 4 4 0,0 2-1 15,1 0 2-15,-4 3 0 0,2-3 2 0,1 1 0 16,-3-3 4-16,0-1-2 0,-1-3 0 0,-2-3 2 16,-2-5 1-16,-2 0-2 0,-3-3 5 15,0-3-1-15,-1-1-2 0,-1-4 5 0,-2-2-2 16,-1 2 2-16,-1-1-1 0,-5 3 4 0,-2 2-4 16,0 1 5-16,-5 2 1 0,-2 0-3 0,-1 0 0 15,-1 0-6-15,-2 3-15 0,0-1-18 0,0-2-31 16,-1-1-32-16,5-4-39 0,1-3-43 15,6-2-51-15,0-2-51 0,5-2-66 0</inkml:trace>
  <inkml:trace contextRef="#ctx0" brushRef="#br5" timeOffset="-167661.16">25356 3058 249 0,'-19'-11'106'0,"9"3"19"16,3 0 18-16,1 1 18 0,2 2 18 0,4 5-34 15,0 0-15-15,-3-6-3 0,3 6-1 16,0 0-3-16,0 0-1 0,0 0-3 16,0 0-3-16,0 0 7 0,0 0 13 0,0 0 5 15,0 0 9-15,0-5 0 0,0 5 2 0,1-5-3 16,3 2-9-16,0-1-11 0,2 2-23 0,-1-1-21 15,4-1-20-15,0 1-17 0,3-1-23 0,3-2-22 16,-3 0-24-16,2-3-37 0,1 1-64 0,4-4-47 16,1 0-61-16,4 0-61 0,-1 2-70 0</inkml:trace>
  <inkml:trace contextRef="#ctx0" brushRef="#br5" timeOffset="-167476.98">25290 3098 684 0,'-17'10'182'0,"2"-4"47"15,15-6 43-15,0 0 39 0,-11 7 32 0,11-7-21 16,0 0-20-16,0 0-25 0,-2 4-23 0,3-1-44 16,3-2-40-16,3 0-40 0,2-2-32 0,2-1-25 15,1 0-23-15,4-1-26 0,4-1-18 0,6-3-5 16,1 0-10-16,6-4-8 0,2 1-21 16,2-1-37-16,1 0-49 0,-2-1-49 0,0 0-84 15,1-1-101-15,-3 1-109 0</inkml:trace>
  <inkml:trace contextRef="#ctx0" brushRef="#br5" timeOffset="-162728.29">26572 2633 167 0,'1'-8'57'0,"-1"8"11"0,0 0 10 16,-1-8 12-16,1 8 11 0,0 0-11 0,0 0-4 15,0 0-2-15,0 0-3 0,0 0-8 0,0 0-5 16,1-6-9-16,-1 6-6 0,0 0-8 0,0 0-4 16,0 0-9-16,0 0-2 0,0 0 0 15,0 0-1-15,0 0 0 0,0 0 2 0,0 0-3 0,0 0-1 16,0 0 3-16,0 0-8 0,0 0 0 16,0 0-7-16,0 0-5 0,0 0-4 0,0 0-6 15,0 0-7-15,0 0-6 0,0 0-3 0,0 0-8 16,0 0-5-16,-2-7-4 0,2 7-6 0,0 0-2 15,0 0-5-15,0 0-2 0,0 0-1 0,0 0 1 16,0 0-2-16,0 0 2 0,0 0 1 0,0 0 2 16,0 0 2-16,0 0 1 0,0 0 0 0,0 0-5 15,0 0 0-15,0 0-4 0,0 0-5 16,0 0-6-16,0 0-5 0,-2-3-3 0,2 3-8 16,0 0-3-16</inkml:trace>
  <inkml:trace contextRef="#ctx0" brushRef="#br5" timeOffset="-161110.04">26982 2643 347 0,'-5'-9'132'0,"3"1"25"16,-2 0 27-16,2 1 21 0,1 0 14 0,-2 0-13 16,3 7-16-16,-4-7-21 0,4 7-24 0,-2-5-15 15,2 5-16-15,0 0-8 0,-4-5-5 0,4 5-9 16,0 0-3-16,-1-7 0 0,1 7 6 0,0-5-2 15,0 5-2-15,0 0-4 0,0 0-3 0,0 0-11 16,0 0-8-16,0 0-7 0,-3-6-7 0,3 6-6 16,0 0-5-16,0 0-5 0,0 0 1 0,0 0-4 15,0 0 1-15,0 0-5 0,2-4-4 0,-2 4-4 16,0 0-6-16,0 0-7 0,0 0-14 0,0 0-14 16,0 0-24-16,0 0-20 15,0 1-20-15,-5 6-1 0,3 0-1 0,-1 8 2 16,-1 7 9-16,-1 5 14 0,-5 4 17 0,2 5 16 15,2 1 20-15,-6 4 1 0,2-6 3 0,2 1-1 16,3-1 2-16,-4-3 0 0,3-7 2 0,3-4 4 16,0-2 2-16,1-4-5 0,1-1-12 0,2-4-20 15,-1-10-19-15,0 0-22 0,0 0-26 0,0 0-25 16,0 0-22-16,3 7-20 0,2-5-15 0,1-3-18 16,4-4-19-16,2-4-68 0</inkml:trace>
  <inkml:trace contextRef="#ctx0" brushRef="#br5" timeOffset="-160860.04">27206 2743 818 0,'-11'1'156'0,"3"1"19"16,-4 2 23-16,2-2 20 0,10-2 21 0,0 0-61 16,0 0-28-16,0 0 1 0,0 0 4 0,0 6-4 15,3-4-11-15,1 0-13 0,0 2-18 0,4-3-14 16,1 0-20-16,5 0-12 0,4 0-19 15,7-1-17-15,6 0-10 0,0-3-7 0,5-4-3 16,2 4-6-16,0-4-3 0,3 1-8 16,-3-2 1-16,-3 1 1 0,-3-1-5 0,-6-1-11 15,-2 0-18-15,-9 1-23 0,-1 3-19 0,-5-5-22 16,-1 4-24-16,-1-1-37 0,-2 1-47 0,1-2-40 16,-3 0-45-16,-1 1-24 0</inkml:trace>
  <inkml:trace contextRef="#ctx0" brushRef="#br5" timeOffset="-160553.95">27448 2571 892 0,'-12'-9'229'0,"0"1"45"0,4-1 37 0,8 9 35 16,0 0 18-16,0 0-45 0,0 0-34 0,0 0-39 16,0 0-49-16,0 0-43 0,-7-3-38 0,0 2-37 0,7 1-22 15,-4 1-30-15,-1 1-29 0,1 4-9 16,1 2-3-16,-1 5-6 0,0 3 2 0,0 6 1 15,0 5 2-15,-1 1 1 0,0 1 0 16,1-1 1-16,-1 3 5 0,1 0 1 0,-1-1-3 16,2-1 3-16,-1-3 0 0,0-4 2 0,2-5 3 15,0-1-1-15,0-2-3 0,1-3 5 0,0 0 1 16,1-11 0-16,0 0 1 0,0 0 5 0,0 0-2 16,0 0 3-16,0 0 3 0,0 0 0 0,0 0 4 15,0 0 2-15,0 0-4 0,0 0 0 0,0 0-4 16,0 0-12-16,0 0-14 0,0 0-28 15,0 0-30-15,1 2-39 0,0-1-42 0,0-4-58 16,0-2-59-16,1-1-61 0,0-1-71 0</inkml:trace>
  <inkml:trace contextRef="#ctx0" brushRef="#br5" timeOffset="-155969.83">28179 2379 545 0,'1'-8'130'0,"-1"8"24"0,0 0 22 0,0 0 15 15,0 0 9-15,0 0-37 0,0 0-31 0,0 0-38 16,0 0-24-16,0 0-24 0,0 0-20 0,-1 3-18 15,-1 4-11-15,1 3-1 0,1 2 0 16,-3 5 1-16,1 4 15 0,-3 0 2 16,0 2-3-16,1 1 2 0,1-5 2 0,0 1 1 15,2 1-2-15,-3 0 2 0,1 1-11 0,1-1-2 16,-1-2 0-16,2-2-5 0,-1 2-12 0,-1-1-10 16,1-1-12-16,1-2-29 0,0-3-33 0,1-2-32 15,0-10-31-15,0 0-29 0,0 0-18 0,0 0-18 16</inkml:trace>
  <inkml:trace contextRef="#ctx0" brushRef="#br5" timeOffset="-155627.39">28522 2372 672 0,'0'0'193'0,"7"-12"19"0,-6 3 16 0,-4 5 8 16,-4 3 4-16,-2 2-76 0,-4 1-53 0,4 1-39 15,0 1-24-15,-3 0-21 0,3 2-16 0,-2 2-8 16,-1 3-6-16,0-1-3 0,0 4 4 0,-1 1 0 15,2 1 1-15,0 2-6 0,0 3-15 0,0-1-24 16,4 1-25-16,2 0-17 0,1-2-25 0,4-1-30 16,4-1-19-16,0-1 0 0,2-2 11 15,3-3 21-15,1-4 24 0,3 1 18 0,0-7 29 16,6-2 30-16,1 0 21 0,5-6 16 16,0-1 22-16,2-4 30 0,1 0 43 0,-1-3 38 15,0-1 28-15,-4-2 21 0,2 3 27 0,-5-1 3 16,-3-2-6-16,-3 2-10 0,-5 2-29 0,-4 1-26 15,-2 0-21-15,-4 3-14 0,0 2-25 0,0 0-20 16,-5-1-10-16,-1 2-20 0,-6 1-21 0,-4 0-28 16,-6 1-27-16,-5 0-42 0,-4 0-20 0,-2 1-23 15,-4-1-36-15,-3 4-40 0,1 1-65 0,-2 0-62 16</inkml:trace>
  <inkml:trace contextRef="#ctx0" brushRef="#br5" timeOffset="-154760.99">25537 3701 89 0,'0'0'33'16,"0"0"4"-16,-10 2 8 0,10-2 9 0,0 0 12 16,0 0 1-16,0 0-2 0,0 0 1 15,0 0 2-15,0 0 3 0,-6 2 5 0,6-2 2 16,-7 2 1-16,7-2 1 0,0 0 4 0,0 0 7 16,0 0 5-16,0 0 7 0,0 0 5 0,0 0 3 15,0 0 7-15,0 0 3 0,0 0-3 0,2 1 1 16,1 0-3-16,2 0-13 0,1 0-18 15,1 1-13-15,1-1-24 0,1-1-15 0,3-2-8 16,3-1-12-16,3 1-12 0,-2-2-4 0,0 0-16 16,1-2-45-16,1 1-17 0,2-5-35 0,1 0-59 15,0-1-55-15,0 2-53 0</inkml:trace>
  <inkml:trace contextRef="#ctx0" brushRef="#br5" timeOffset="-154611.79">25482 3899 433 0,'-21'13'161'16,"4"-2"32"-16,5-2 39 0,12-9 32 0,0 0 23 16,0 0-18-16,0 0-23 0,-4 8-41 0,4-4-39 15,3-2-30-15,3-3-39 0,5-2-35 0,5 1-18 16,2-3-20-16,4-2-25 0,4-2-32 0,5-1-47 16,-2-3-62-16,4-3-78 0,5-1-103 0</inkml:trace>
  <inkml:trace contextRef="#ctx0" brushRef="#br5" timeOffset="-153722.25">26787 3540 221 0,'0'0'106'0,"0"0"30"0,-5-6 32 15,5 6 25-15,0 0 20 0,0 0 2 16,0 0-7-16,0 0-13 0,0 0-12 0,0 0-21 16,0 0-29-16,0 0-21 0,-7-1-20 0,0 2-24 15,2 1-21-15,-1 6-16 0,1 4-16 0,-3 4-13 16,2-1-4-16,-1 5-5 0,1 1-1 0,-4 5 1 15,2 0 1-15,-1 2 0 0,1 2-2 0,-2 0 4 16,1-3 0-16,1-2 2 0,2 2 1 0,-2-1 0 16,2 0 1-16,0-3 2 0,1-3 1 0,2 0 1 15,-1-5 0-15,2-2 0 16,0-1 1-16,2-12 3 0,0 0 9 0,-2 9 7 16,2-9 7-16,0 0 12 0,0 0 12 0,0 0 11 0,0 0 11 15,0 0 5-15,0 0 1 0,0 0-4 16,0 0 1-16,0 0-11 0,0 0-13 0,0 0-9 15,0 0-10-15,0 0-7 0,0 0-13 0,0 0-3 16,0 0-7-16,0 0-6 0,0 0 2 0,0 0-3 16,0 0-1-16,0 0-4 0,0 0 0 0,0 0-8 15,0 0-3-15,0 0-1 0,0 0-5 0,0 0-2 16,0 0-3-16,0 0-7 0,0 0-1 0,0 0-2 16,0 0-7-16,0 0-7 0,0 0-8 0,0 0-10 15,0 3-13-15,-2-2-6 0,2-1-7 0,-1-4-7 16,1 1-4-16,-1-2 1 0,1 5 5 0,0 0 2 15,0 0 8-15,0-6 6 0,-1-1 5 16,1 7 7-16,-1-5 10 0,1 5 5 0,0 0 7 16,0-8 9-16,0 8 7 0,0-8-10 0,0 3 10 15,2-1 4-15,1 2-1 0,-2-3-6 0,1 0 0 16,0 2-1-16,-2 0 0 0,0 5 12 0,5-7-2 16,-5 7-3-16,0 0 1 0,0 0 9 15,0 0-4-15,0 0-2 0,0 0-4 0,1-7-20 16,-1 0-9-16,1 0-6 0,0 2-5 0,-1 5-5 15,0 0 1-15,-2-7-3 0,4 1 2 0,-2 6 20 16,0-6 8-16,0 6 10 0,0 0 7 16,0-6 8-16,3 0 7 0,-3 6 3 0,0 0 6 15,0 0 1-15,0 0 5 0,0 0 1 0,0 0 2 16,0 0 1-16,0 0-3 0,-2-7 3 0,1 2 1 16,1 5-2-16,0 0-1 0,0 0-2 0,0 0-4 15,0 0 0-15,0 0-2 0,0 0-3 0,0 0-4 16,0 0 0-16,0 0-3 0,0 0-2 0,0 0 1 15,0 0-2-15,0 0 5 0,0 0-2 0,0 0 2 16,0 0 3-16,0 0-1 0,0 0 4 0,0 0 4 16,0 0-1-16,0 0-1 0,0 0 4 0,0 0 0 15,0 0 5-15,0 0 2 0,0 0 0 0,0 0-3 16,0 0 4-16,0 0 0 0,0 0 0 16,0 0 0-16,0 0-3 0,0 0-2 0,0 0-3 15,0 0 2-15,0 0-4 0,2-6-3 0,-2 6-5 16</inkml:trace>
  <inkml:trace contextRef="#ctx0" brushRef="#br5" timeOffset="-152978.18">26729 3602 257 0,'0'0'72'0,"0"0"24"16,0 0 28-16,0 0 32 0,0 0 26 0,0 0 9 15,0 0 7-15,0 0 3 0,0 0-3 0,3-5-13 16,1 0-23-16,0 1-29 0,0 2-20 15,0-1-26-15,1 2-17 0,2-1-18 0,0 2-15 16,2-1-10-16,4 0-3 0,-4-2-3 0,4 1-4 16,0 0-4-16,5-2-5 0,1-1 1 0,4 2-4 15,-2-2-7-15,0 2-7 0,-1-1-8 0,0 1-11 16,-3-1-20-16,-3 0-23 0,-2 0-21 0,-5 0-35 16,-1-1-53-16,-2 0-48 0,-1-1-48 0</inkml:trace>
  <inkml:trace contextRef="#ctx0" brushRef="#br5" timeOffset="-152460.37">26751 3550 214 0,'-16'4'110'0,"4"-1"18"0,1-1 10 0,2 3 18 16,2-2 12-16,1 2-28 0,1 2-22 0,1-3-14 16,1 2-12-16,-1 2-1 0,0 1-8 15,0 2-16-15,0 1-12 0,0 1-7 0,-1 2-4 16,0-1-7-16,1 2-11 0,-1 0-14 0,2 2-4 15,2-2 0-15,0-1-2 0,0-3 1 0,3 1-6 16,2-2-2-16,0 0 1 0,0-4 0 0,3 0-1 16,0-1-1-16,-7-6 2 0,0 0 0 0,6 4 0 15,1-1 3-15,-1-2 0 0,2 1 3 0,-8-2-1 16,0 0 7-16,7 0 2 0,1-2 1 16,0 2 2-16,1-2 3 0,-1 0 3 0,4-1-2 15,-2-1 2-15,3 2-5 0,3 0-1 0,2 0-4 16,0 1-3-16,4 2-3 0,1-2-4 0,-1 3-2 15,1 0-1-15,-2 0-6 0,-1-1-1 0,-1 3 0 16,-6-1-1-16,-2 1-2 0,-4 0 2 0,-4 3 1 16,-2 0-2-16,0 2 6 0,-3 0 3 0,0 2 5 15,-6 2 0-15,0 1 4 0,1 1-1 16,-6 2-1-16,2 2 4 0,-4 0-2 0,-2 1-2 0,-4-1-2 16,0 0 4-16,-6 2 4 0,4-1 5 15,-4-1 6-15,1-3-1 0,2-3 4 16,0-2 0-16,0-2-1 0,2-3 1 0,3-3-5 15,2-2-4-15,2-4 3 0,2-1 5 0,4-3 3 16,3 0 12-16,2 0 6 0,2-1 8 0,2-1 2 16,2-1-2-16,2 1-8 0,3-2-1 0,1 2-1 15,5 1-11-15,-2 0-10 0,0 1-9 0,2 0-7 16,2 1-2-16,-3 2-2 0,1 0-4 0,-2 1-7 16,1 2-6-16,-2 0-22 0,-2 0-35 0,4-1-45 15,-1 1-57-15,2-1-75 0,2 0-109 0</inkml:trace>
  <inkml:trace contextRef="#ctx0" brushRef="#br5" timeOffset="-152206.45">27127 3824 1020 0,'0'0'170'15,"0"0"32"-15,0 0 23 0,0 0 16 0,-3-4 10 16,2-1-56-16,4 2-45 0,4 0-35 0,3 2-23 16,7 2-31-16,6 1-25 0,2 0-12 15,8 0-9-15,3-1-8 0,-1-1-2 0,3 0 4 0,1 0-5 16,-1-1 0-16,-2 0 2 0,-5 0-4 16,-3-3-4-16,-5 2-2 0,-4-1-13 0,-7-1-20 0,0-1-24 15,-7-1-33-15,0 1-47 0,-2-2-45 16,0-1-55-16,-2 0-46 0,-2 1-31 0</inkml:trace>
  <inkml:trace contextRef="#ctx0" brushRef="#br5" timeOffset="-151160.85">27359 3708 934 0,'0'0'213'0,"0"0"43"0,-6-5 34 0,6 5 26 0,0 0 23 15,0 0-40-15,0 0-43 0,0 0-37 0,0 0-41 16,0 0-41-16,0 0-32 15,0 0-29-15,0 0-26 0,-5 2-25 0,1 0-20 0,0 1-18 16,3 7-8-16,-2 2-2 0,-1 3-3 16,1 4 2-16,1 0 2 0,-2 2-1 0,3 2 5 15,-3-4 4-15,1 2 4 0,0-1-2 0,1-2 1 16,0-2 4-16,1 0 1 0,1-1 5 0,-1-2 1 16,0 0 1-16,-1-1 1 0,2-3 1 0,0-9 1 15,0 0-1-15,0 0-2 0,0 8 2 0,0-8 1 16,0 0 2-16,0 0-1 0,0 0 1 0,0 0 0 15,0 0-2-15,0 0 2 0,0 0-2 0,0 0 0 16,0 0-1-16,0 0-3 0,0 0 2 16,0 0-2-16,0 0 1 0,0 0 2 0,0 0-2 0,0 0-1 15,0 0 2-15,0 0-1 0,0 0 0 16,0 0 4-16,0 0-1 0,0 0-3 0,0 0 4 16,0 0-1-16,0 0-1 0,0 0 2 0,0 0 0 15,0 0-1-15,0 0 0 0,0 0 0 0,0 0 3 16,0 0 3-16,0 0 0 0,0 0 4 0,0 0 2 15,0 0 1-15,0 0 0 0,0 0 4 16,0 0 0-16,0 0-3 0,0 0 2 0,0 0-3 16,-3 1 2-16,3-1-5 0,0 0-1 0,-2 1-2 15,0-2-2-15,0-1-1 0,2 2-1 16,0 0-1-16,0 0-3 0,0 0 2 0,0 0 1 16,0 0-2-16,0 0 0 0,0 0-1 0,0 0 2 15,-2-5-5-15,2 5 1 0,0 0-2 0,0 0 2 16,0 0-1-16,0 0 0 0,0 0 0 0,0 0-1 15,0 0 3-15,0 0 0 0,0 0-2 0,0 0-2 16,0 0 2-16,0 0 0 0,0 0 0 0,0 0 2 16,3-3-4-16,0-2 1 0,2 1 2 0,-2 0-1 15,-3 4 0-15,0 0-1 0,3-4 1 0,-3 4-1 16,7 0 1-16,0 0 0 0,-7 0-2 0,0 0 2 16,0 0 0-16,0 0-1 0,0 0 2 15,0 0-2-15,0 0 1 0,0 0-3 0,0 0 1 0,0 0 1 16,0 0-2-16,0 0 0 0,0 0-1 15,0 0 0-15,0 0-2 0,0 0 2 0,0 0 0 16,0 0-2-16,0 0 2 0,0 0 1 16,0 0-1-16,0 0 2 0,0 0-2 0,0 0-2 15,0 0-4-15,0 0-2 0,0 0-4 0,0 0-2 16,0 0-3-16,0 0-3 0,0 0 4 0,0 0-2 16,0 0 5-16,0 0 3 0,0 0 3 0,0 0 2 15,0 0 2-15,0 0 3 0,0 0 0 0,0 0 4 16,0 0 0-16,0 0-2 0,0 0 2 0,0 0 0 15,0 0 2-15,0 0 1 0,0 0-3 16,0 0 0-16,0 0-2 0,0 0 2 0,0 0 0 0,0 0 2 16,0 0-1-16,0 0-4 0,0 0 2 15,0 0 1-15,0 0 1 0,0 0-1 0,0 0-1 16,0 0-3-16,0 0 0 0,0 0-1 0,0 0 1 16,0 0-3-16,0 0 0 0,0 0 1 0,0 0-1 15,0 0 0-15,0 0-1 0,0 0 2 0,6 2-2 16,-6-2-1-16,0 0-1 0,0 0 2 0,0 0-1 15,0 0 1-15,0 0 0 0,0 0-1 0,0 0 2 16,0 0-3-16,0 0 0 0,0 0-2 16,0 0 1-16,0 0 0 0,0 0-3 0,0 0 1 0,0 0 0 15,0 0 2-15,0 0 1 0,0 0 0 16,0 0-1-16,0 0 2 0,0 0 1 16,0 0-1-16,0 0-3 0,0 0 0 0,0 0-3 15,0 0-6-15,0 0-3 0,0 0-10 0,0 0-2 16,0 0-8-16,0 0-4 0,0 0-11 0,0 0-11 15,0 0-10-15,0 0-18 0,0 0-16 0,0 0-24 16,0 0-20-16,10-1-29 0,-2 0-28 0,-2-3-31 16,1 1-41-16</inkml:trace>
  <inkml:trace contextRef="#ctx0" brushRef="#br5" timeOffset="-150607.65">27962 3823 361 0,'13'-15'65'0,"4"-1"9"0,-1-2 4 0,0 0 4 16,4-7 21-16,-3 1 7 0,-2 0 22 0,-1 1 23 15,-3 3 9-15,0 1 16 0,-6 3 11 0,-1 1 8 16,-2 4-20-16,-4 2-21 0,-2 6-31 0,0 0-36 15,-3 2-32-15,0-1-26 0,-2 0-16 16,1-1-13-16,-4 0-1 0,-3 1-5 0,-5-2-2 16,-2 1 0-16,-2-1 0 0,0 2 1 15,-2 0-6-15,2-1-13 0,1 5-24 0,0 2-10 16,1 1-8-16,5 2-14 0,4 7-12 0,4 1-16 16,4 2-7-16,1 1 5 0,2 4 16 0,3 1 9 15,3-1 8-15,0-1 11 0,4 0 15 0,0-1 17 16,6-5 18-16,-1-3 14 0,2 1 17 0,3-4 10 15,1-2 6-15,0-2 2 0,0-1-1 0,4 0 0 16,0-1-4-16,0 1-6 0,-1-1-3 0,0 1 2 16,0-1 4-16,-6-1 6 0,-4 3 8 0,0-2 2 15,-12-3 1-15,0 0 1 0,6 5 0 0,-5 0-9 16,-2 0-10-16,-3 3-7 0,-5 2-6 16,-3 1-2-16,-1 0 0 0,-3 3 2 0,-1 0-2 15,-4 0 6-15,-3 0 10 0,2-1 4 0,-3-1 5 16,-1-2-1-16,-1-5 0 0,3-2-2 15,1 0-3-15,1-4-11 0,2-1-13 0,6-5-9 16,3-1-5-16,4-2-15 0,3-3-4 0,4-3 5 16,4-1 3-16,0-5 5 0,6-1 4 0,0-4 9 15,4-1-1-15,3-1 16 0,2 0 3 0,1 0-3 16,3 3-7-16,0 4-15 0,0 1-34 0,0 4-49 16,-1 3-55-16,0 3-83 0</inkml:trace>
  <inkml:trace contextRef="#ctx0" brushRef="#br5" timeOffset="-149927.22">25530 5034 156 0,'-10'2'72'0,"1"2"17"0,2-1-46 16,7-3 95-16,0 0 21 0,0 0-5 0,0 0-3 16,-4 4-6-16,4-4-10 0,0 0-3 15,0 0 62-15,0 0-81 0,0 0-7 0,0 0 0 16,0 0-6-16,1 1-4 0,2 0-5 0,1-2-10 16,2 1-18-16,2 0-15 0,-1 0-12 0,2-1-12 15,4-3-9-15,1 2-5 0,2-5-6 0,-1 2-2 16,1 0-4-16,1 0-7 0,2-3-32 0,-1 1-36 15,4 0-36-15,-1 0-34 0,-2 0-31 0,-2 0-31 16,-4 3-31-16,-13 4-28 0</inkml:trace>
  <inkml:trace contextRef="#ctx0" brushRef="#br5" timeOffset="-149760.09">25521 5144 276 0,'-15'14'92'15,"6"-2"37"-15,9-12 46 0,-6 10 49 0,6-10 44 16,0 0 10-16,0 0 12 0,0 0 10 0,-1 5-10 15,2-1-22-15,3-4-36 0,2 0-38 0,1-2-44 16,3 0-24-16,-1-1-34 0,3-3-30 0,6-1-31 16,3-2-41-16,0 0-66 0,4-3-74 0,4 0-85 15,1-3-120-15</inkml:trace>
  <inkml:trace contextRef="#ctx0" brushRef="#br5" timeOffset="-145659.83">27058 4784 160 0,'0'0'111'0,"0"0"32"0,0 0 29 16,0 0 23-16,0 0 17 0,0 0-5 0,-4 2-9 16,6 0-19-16,0-3-22 0,2 0-26 0,2-3-30 15,5-1-20-15,4-2-16 0,0-4-15 0,4-1-19 16,2-1-11-16,-6-1 0 0,1-3-4 0,0-1 7 16,-1 0 11-16,-2 0 16 0,-4 0 12 0,-3 4 7 15,-3 0-2-15,-3 3-9 0,-4 1-9 0,-3 2-12 16,-1 4-19-16,-4 4-22 0,-4 1-20 0,-4 3-16 15,-2 2-4-15,-6 2-7 0,-5 2-14 0,-7 3-7 16,3 1-3-16,-1 2-3 0,4-1-5 0,-1 2-19 16,5 0-25-16,6 0-6 0,4-1 16 15,10-1 5-15,9-1 6 0,8 0 10 0,7-3 9 16,4-3 30-16,4 0 31 0,5-1 15 16,5-2 6-16,1-1 14 0,4 1 6 0,1-3 8 15,2 1 0-15,-1-1 8 0,-1 1 8 0,-3 2 8 16,0-1 3-16,-4 2-1 0,-3-1 2 0,-2 1-7 15,-7-1 1-15,-5 2-5 0,0-1-4 0,-10 0-4 16,-4 1-6-16,-1 1-4 0,-7 0-7 0,-3 1-1 16,-3 0-1-16,-4 1 0 0,-3 3-3 0,-2-1 4 15,-3 0 9-15,-2-1 1 0,-2 0 4 16,-2-1 1-16,0-1 5 0,-4-2-1 0,1 1-5 16,0-4-4-16,3-2-10 0,5-1-2 0,5-1-7 15,3-1-3-15,5-3-4 0,3-3-6 0,5-4-13 16,11-1-2-16,5-3 5 0,4-3 5 0,6 0 0 15,4-4 2-15,0-2-6 0,4-1-6 0,5 0-8 16,6 2-24-16,0 3-37 0,3 1-48 0,1 3-41 16,2 2-51-16</inkml:trace>
  <inkml:trace contextRef="#ctx0" brushRef="#br5" timeOffset="-145460.28">27648 4795 505 0,'-21'7'207'0,"3"0"35"0,14-3 34 16,3 1 18-16,2 0 10 0,7-4-68 0,2 0-52 16,5 0-31-16,7 0-25 0,7 1-29 0,2 0-32 15,7-2-15-15,-4 0-8 0,5-3-6 0,-1 1-2 16,2 0-8-16,2 0-13 0,-5-3-16 0,-5 0-27 16,-6-1-37-16,-4 0-30 0,-5 0-35 0,-1-2-51 15,-2 1-46-15,-4 1-38 0,-1 0-27 0,-8-2-6 16</inkml:trace>
  <inkml:trace contextRef="#ctx0" brushRef="#br5" timeOffset="-145209.31">27894 4708 654 0,'-18'-2'188'15,"18"2"48"-15,0 0 34 0,0 0 39 0,0 0 27 16,0 0-25-16,0 0-31 0,0 0-31 0,0 0-29 16,0 0-44-16,0 0-30 0,0 0-38 0,0 0-32 15,-11 1-29-15,4 1-26 0,1 5-13 16,6 3-15-16,0 3-11 0,0 3-5 0,3 2 1 15,-1 3 0-15,1 2-2 0,-1 1-1 0,-3-1-1 16,-1 2 7-16,0-1 5 0,2 0-1 0,-4-1 1 16,3-1 0-16,0-2 1 0,-1-3-13 0,1 0-10 15,-1-1-16-15,0-3-10 0,5-3-9 16,-3-10-1-16,0 0 0 0,0 0 7 0,0 0 18 16,0 0 12-16,0 0 15 0,0 0 10 0,0 0 9 15,0 0-8-15,0 0-12 0,2 2-24 0,-4-2-29 16,1-3-29-16,1-3-34 0,4-5-143 0</inkml:trace>
  <inkml:trace contextRef="#ctx0" brushRef="#br5" timeOffset="-143443.92">28340 4698 180 0,'0'0'110'0,"0"0"30"0,0 0 19 15,0 0 16-15,1-5 6 0,1 2-27 0,3-2-31 16,3 2-29-16,3 1-25 0,7-1-29 0,3 2-18 16,5-2-20-16,2 0-13 0,3 0-2 0,-4-1-3 15,1 0-6-15,-2 0-8 0,-1 1-11 0,-6-3-19 16,0 3-17-16,-4 1-21 0,-2 0-28 0,-13 2-38 15</inkml:trace>
  <inkml:trace contextRef="#ctx0" brushRef="#br5" timeOffset="-143061.33">28469 4568 469 0,'-17'-6'92'15,"1"5"19"-15,4 1 17 0,2 3 6 0,1 1 6 16,2 2-30-16,3 2-18 0,0-1-17 0,0 1-18 15,0 0-19-15,0 2-16 0,0-2-7 0,1 2-7 16,0 1-4-16,1-1-5 0,0 0 1 0,1 0 0 16,0 0 0-16,1 0 0 0,1 2 3 15,-1-2 0-15,2 1-3 0,-1 1 4 0,2-1-3 16,-2 2 2-16,0 0-6 0,-1-1-5 0,0 2-6 16,0-3-5-16,1 0-7 0,1-2-13 15,-1 0 1-15,1 0-3 0,3-2 4 0,-1-2 8 16,3-2 6-16,-1-1 16 0,1-2 24 0,3 1 23 15,0 0 11-15,3-1 6 0,0-1 7 0,3-1 1 16,3 1-1-16,1 2-9 0,0 0-13 0,3 2-11 16,1 0-4-16,-2 0 2 0,-4 0-4 0,-2 3 5 15,-2-1 5-15,-4 0 8 0,-3 1 5 0,-5-1 3 16,-4 0-5-16,-5 1-9 0,1-1-2 0,0-1-6 16,-2 2-8-16,-2-2-8 0,1 1-8 15,0 1-3-15,-3 0 0 0,-2 0 7 0,1 0-3 16,-5 0-9-16,-2-1 27 0,-4 1-72 0,-2-1-47 0,-4 1-73 15,-1-3-102-15</inkml:trace>
  <inkml:trace contextRef="#ctx0" brushRef="#br5" timeOffset="-142352.15">25646 6135 211 0,'0'0'70'15,"-8"3"19"-15,8-3 21 0,0 0 21 0,0 0 22 16,0 0 0-16,0 0 1 0,0 0-1 16,0 0-9-16,0 0-5 0,-1 1-9 0,1 1-16 0,4-1-16 15,0-1-18-15,1-1-13 0,0-2-12 16,4 2-12-16,1-3-15 0,2-3-15 0,4-5-33 16,-3 0-44-16,5-3-45 0,-1-2-52 0,2 0-47 15,0 1-44-15</inkml:trace>
  <inkml:trace contextRef="#ctx0" brushRef="#br5" timeOffset="-142174.59">25609 6425 408 0,'0'0'178'0,"0"0"46"0,0 0 37 16,-2 7 31-16,2-7 24 0,4 6-14 0,0-5-24 15,1 2-29-15,-1-3-37 0,3-2-39 0,0 1-37 16,2-2-30-16,2-1-27 0,1-2-25 0,-1-2-51 15,0-4-67-15,5-3-62 0,0-1-76 0,4-1-112 16</inkml:trace>
  <inkml:trace contextRef="#ctx0" brushRef="#br5" timeOffset="-138509.09">27559 5672 278 0,'-24'13'122'0,"-1"0"19"0,1-1 6 15,0 0 1-15,-1 1 5 0,-2 0-37 0,-1 2-24 16,-1-3-13-16,-1 0-25 0,-1-4-13 16,-3-2-1-16,1-2 2 0,-4-2-4 0,-7-2-1 0,2-3-2 15,-1-2-9-15,2-6-5 0,3-1 1 16,3-5 0-16,8-3-7 0,5-3 4 0,5-7-5 15,11-1-3-15,7-5-4 0,8 1-4 16,3-2-13-16,10 4-7 0,4-1 0 0,4 4-3 16,4 3-1-16,2 5-4 0,4 8-5 0,2 3 5 15,3 11 3-15,-2 4 4 0,1 10 0 0,-3 5-4 16,0 4 3-16,-6 5 6 0,-3 3 7 0,-5 3 2 16,-7 1 8-16,-5 4 10 0,-7 1 2 15,-4-2 2-15,-8-2 2 0,-5 3 0 0,-9 5 21 16,-2 0 20-16,-8 4 2 0,-2 0-6 0,-3 3 2 15,-5-1-1-15,-2 0 6 0,-3 4 1 0,0 0-21 16,-3-1-24-16,1-5-9 0,3-6-1 0,5-4-2 16,1-1-12-16,2-6-30 0,5-3-22 0,3-4-35 15,5-8-39-15,4-8-60 0</inkml:trace>
  <inkml:trace contextRef="#ctx0" brushRef="#br5" timeOffset="-138277.15">27739 5977 753 0,'-39'8'140'0,"7"-2"27"0,4-1 21 16,28-5 14-16,0 0 12 0,0 0-36 16,-12 3-28-16,11-3-27 0,9 0-20 0,4 0-25 15,4-1-20-15,5 0-13 0,8-1-8 0,10 1-9 16,7-3-2-16,4 3-8 0,-3-5-8 0,-1 2 0 15,2-1-2-15,0-2 0 0,1 1-8 0,-4-1-8 16,-6-1-17-16,-9-2-34 0,-2 2-40 0,-4-3-50 16,-3 2-30-16,-2 0-32 0,-5 0-25 0,-1 1-39 15</inkml:trace>
  <inkml:trace contextRef="#ctx0" brushRef="#br5" timeOffset="-135681.46">28079 5692 764 0,'-5'-14'255'0,"1"1"35"0,2 3 31 0,2 10 23 16,0 0 16-16,0 0-88 0,0 0-53 0,0 0-51 15,0 0-45-15,-1 0-36 0,-3 0-35 16,2 2-28-16,0 7-18 0,-1 5-6 0,2 7-13 16,0 5 0-16,-2 7-1 0,0 5 0 0,-1 4 0 15,0-2 5-15,3 5 1 0,-1 2-1 0,-1 1 2 16,-1 0 2-16,-2-1 0 0,1-1 1 15,0-1 1-15,-1-3 0 0,1-4 2 0,3-5-1 16,-2-5 2-16,0-2-2 0,3-6-3 0,2-5 4 16,-1-15 1-16,0 0 1 0,0 0 2 0,0 0 1 15,0 0 4-15,0 0 6 0,0 0 7 0,0 0 9 16,0 0 9-16,0 0 4 0,0 0 5 0,0 0 1 16,0 0-1-16,0 0-4 0,0 0-8 0,0 0-9 15,0 0-10-15,0 0-5 0,0 0-6 0,0 0-3 16,0 0 0-16,0 0-3 0,0 0 0 0,0 0-2 15,0 0-5-15,0 0-3 0,0 0-4 0,0 0-4 16,0 0-6-16,0 0-7 0,0 0-2 0,0 0-4 16,0 0 2-16,0 0 2 0,0 0 2 15,0 0 6-15,0 0 5 0,0 0 7 0,0 0 3 16,0 0 3-16,0 0 4 0,0 0-1 16,0 0 3-16,0 0-2 0,0 0 0 0,0 0 0 15,0 0 2-15,0 0 2 0,0 0-1 0,0 0 0 16,0 0 2-16,0 0-1 0,0 0-1 0,0 0 2 15,0 0-2-15,0 0-2 0,0 0 2 0,0 0 0 16,0 0 0-16,0 0 0 0,0 0-3 0,0 0 3 16,0 0 0-16,0 0-1 0,0 0 0 0,0 0 1 15,0 0-3-15,0 0-3 0,0 0-2 16,0 0-7-16,0 0-3 0,0 0-5 0,0 0-3 16,0 0-4-16,0 0 0 0,0 0 2 0,0 0 2 15,0 0 2-15,0 0 2 0,0 0 6 0,0 0 2 16,0 0 4-16,0 0-1 0,0 0 2 0,0 0 2 15,0 0 1-15,0 0 2 0,0 0-3 0,0 0 4 16,0 0-3-16,0 0 2 0,0 0-3 0,0 0 2 16,0 0-1-16,0 0 0 0,0 0 4 0,0 0-3 15,0 0 0-15,0 0-1 0,0 0 0 0,0 0-1 16,0 0-1-16,0 0-1 0,0 0-2 0,0 0-3 16,0 0 3-16,2 12-2 0,-2-12-1 0,0 0-1 15,0 0 0-15,0 0-1 0,0 0 1 0,0 0 2 16,0 0-1-16,0 0 3 0,0 0-1 15,0 0 4-15,0 0-1 0,0 0 1 16,0 0 1-16,0 0-3 0,0 0 1 0,0 0 1 16,0 0-2-16,0 0 0 0,0 0 3 0,0 0-1 15,0 0-1-15,0 0 5 0,0 0-2 0,0 0-1 16,0 0 4-16,0 0-1 0,0 0-2 0,0 0 2 16,0 0 1-16,0 0-3 0,0 0 1 0,0 0-1 15,0 0 2-15,0 0 0 0,0 0 1 0,0 0-1 16,0 0-2-16,0 0 2 0,0 0 0 0,0 0 1 15,0 0-1-15,0 0-2 0,0 0-1 16,0 0 3-16,0 0-3 0,0 0-1 0,0 0 1 16,0 0-1-16,0 0-3 0,0 0 2 0,0 0 1 15,0 0-4-15,0 0 4 0,0 0-1 0,0 0 4 16,0 0-1-16,0 0 2 0,0 0-2 0,0 0 3 16,0 0 2-16,0 0-1 0,0 0 2 0,0 0 0 15,0 0 0-15,0 0 2 0,0 0-2 0,0 0 0 16,0 0 0-16,0 0 0 0,0 0 0 0,0 0-2 15,0 0 2-15,0 0-1 0,0 0 2 0,0 0-2 16,0 0 0-16,0 0 1 0,0 0 0 0,0 0-2 16,0 0 1-16,0 0-1 0,0 0-1 0,0 0 1 15,0 0-1-15,0 0-1 0,0 0-1 16,0 0 0-16,0 0-1 0,0 0 2 16,0 0-2-16,0 0 2 0,0 0 1 0,0 0 0 15,0 0 0-15,0 0 2 0,0 0 2 0,0 0-1 16,0 0 0-16,0 0 2 0,0 0-2 0,0 0 0 15,0 0-2-15,0 0 2 0,0 0-3 0,0 0 1 16,0 0 3-16,0 0-2 0,0 0 2 0,0 0-2 16,0 0 1-16,0 0 1 0,0 0 0 0,0 0 1 15,0 0-4-15,0 0 2 0,0 0 2 0,0 0 1 16,0 0-3-16,0 0 0 0,0 0 0 0,0 0 2 16,0 0-2-16,0 0 2 0,0 0-4 0,0 0 2 15,0 0 0-15,0 0-1 0,0 0 0 0,0 0 1 16,0 0 0-16,0 0-2 0,0 0 4 15,0 0-4-15,0 0 4 0,0 0-1 0,0 0-1 16,0 0-1-16,0 0-1 0,0 0 1 0,0 0-3 16,0 0 4-16,0 0-3 0,0 0 0 0,0 0 2 15,0 0-1-15,0 0 2 0,0 0 2 0,0 0-2 16,0 0-2-16,0 0 2 0,0 0 2 0,0 0-1 16,0 0-2-16,0 0 2 0,0 0-1 0,0 0 1 15,0 0-1-15,0 0 2 0,0 0-2 0,0 0 0 16,0 0 3-16,0 0-3 0,0 0 0 0,0 0 1 15,0 0 2-15,0 0-3 0,0 0 1 0,0 0 0 16,0 0-1-16,0 0 2 16,0 0-1-16,0 0 1 0,0 0-2 0,0 0 3 15,0 0-2-15,0 0-1 0,0 0 0 0,0 0 0 16,0 0 0-16,0 0-3 0,0 0 2 0,0 0-2 16,0 0 0-16,0 0 0 0,0 0 2 0,0 0-3 15,0 0 1-15,0 0-1 0,0 0 1 0,0 0-1 16,0 0-3-16,0 0 3 0,0 0-5 0,0 0 5 15,0 0-5-15,0 0 2 0,0 0 0 0,0 0 0 16,0 0 3-16,0 0 0 0,0 0 2 16,0 0 1-16,0 0 1 0,0 0 1 0,0 0-1 0,0 0 2 15,0 0 0-15,0 0-2 0,0 0 2 16,0 0-4-16,0 0 4 0,0 0-2 0,0 0 0 16,0 0 1-16,0 0-2 0,0 0 1 0,0 0-2 15,0 0 2-15,0 0 0 0,0 0 2 0,0 0-1 16,0 0-1-16,0 0 1 0,0 0-1 0,0 0 2 15,0 0-2-15,0 0-2 0,0 0 2 0,0 0-1 16,0 0-2-16,0 0 2 0,0 0 1 0,0 0-1 16,0 0 2-16,0 0-2 0,0 0 1 0,0 0 0 15,0 0 2-15,0 0 0 0,0 0-4 0,0 0 2 16,0 0-2-16,0 0 3 0,0 0-4 0,0 0 3 16,0 0-1-16,0 0-2 0,0 0 4 15,0 0-1-15,0 0 3 0,0 0-4 0,0 0 2 16,0 0-2-16,0 0-1 0,0 0 4 15,0 0-4-15,0 0 4 0,0 0-5 0,0 0 4 16,0 0-2-16,0 0 1 0,0 0 1 0,0 0-2 16,0 0 2-16,0 0-2 0,0 0 1 0,0 0 0 15,0 0 0-15,0 0 0 0,0 0 0 0,0 0 0 16,0 0-1-16,0 0-1 0,0 0 2 0,0 0-1 16,0 0 2-16,0 0 1 0,0 0-4 0,0 0 4 15,0 0-1-15,0 0-1 0,0 0 0 0,0 0 0 16,0 0 0-16,0 0 1 0,0 0-1 0,0 0 0 15,0 0-1-15,0 0 2 0,0 0-1 0,0 0 2 16,0 0-4-16,0 0 0 0,0 0 4 0,0 0-3 16,0 0 1-16,0 0-1 0,0 0 2 15,0 0-2-15,0 0 2 0,0 0-1 0,0 0-3 16,0 0 3-16,0 0 0 0,0 0 2 0,0 0-2 16,0 0 0-16,0 0-2 0,0 0 2 0,0 0 0 15,0 0 0-15,0 0 0 0,0 0-1 0,0 0 0 16,0 0 2-16,0 0-1 0,0 0 1 0,0 0-1 15,0 0-1-15,0 0-1 0,0 0 4 0,0 0-4 16,0 0-1-16,0 0 2 0,0 0-2 16,0 0 3-16,0 0 3 0,0 0-3 0,0 0-3 15,0 0 3-15,0 0 0 0,0 0 0 0,0 0 1 16,0 0-1-16,0 0-4 0,0 0 3 16,0 0 1-16,0 0 0 0,0 0 1 0,0 0-1 0,0 0-3 15,0 0 2-15,0 0 4 0,0 0-3 16,0 0 0-16,0 0 0 0,0 0-2 0,0 0 4 15,0 0-1-15,0 0-2 0,0 0-1 0,0 0 2 16,0 0-1-16,0 0 2 0,0 0-1 0,0 0 0 16,0 0 0-16,0 0 3 0,0 0-3 0,0 0 2 15,0 0-2-15,0 0-3 0,0 0 3 0,0 0-2 16,0 0 2-16,0 0-1 0,0 0 1 0,0 0 0 16,0 0 1-16,0 0-1 0,0 0 0 15,0 0 2-15,0 0-1 0,0 0-1 0,0 0 0 0,0 0-1 16,0 0 1-16,0 0 0 0,0 0 0 0,0 0-2 15,0 0 1-15,0 0-1 0,0 0 2 16,0 0 0-16,0 0 0 0,0 0 2 0,0 0-2 16,0 0 0-16,0 0 0 0,0 0 1 0,0 0-2 15,0 0 2-15,0 0 1 0,0 0-2 0,0 0-2 16,0 0 2-16,0 0-1 0,0 0 1 0,0 0 3 16,0 0-2-16,0 0-4 0,0 0 3 0,0 0 0 15,0 0-1-15,0 0 2 0,0 0-1 16,0 0-1-16,0 0-1 0,0 0 2 0,0 0 0 15,0 0 2-15,0 0-2 0,0 0 0 0,0 0 0 16,0 0 0-16,0 0 0 0,0 0 1 16,0 0-1-16,0 0 0 0,0 0 2 0,0 0-2 15,0 0 0-15,0 0 0 0,0 0 0 0,0 0 0 0,0 0 1 16,0 0-1-16,0 0-1 0,0 0-1 16,0 0 2-16,0 0 0 0,0 0-1 0,0 0 1 15,0 0-2-15,0 0 2 0,0 0 2 0,0 0-4 16,0 0 0-16,0 0-4 0,0 0 2 0,0 0-5 15,0 0-3-15,0 0-1 0,0 0-5 0,0 0-4 16,0 0-2-16,0 0-1 0,0 0-5 0,0 0-1 16,0 0 1-16,0 0-2 0,0 0 2 0,0 0 2 15,0 0 0-15,0 0 2 0,0 0 4 0,0 0 0 16,0 0 4-16,0 0 1 0,0 0 0 0,0 0 4 16,0 0 2-16,0 0 0 0,0 0-1 15,0 0 1-15,0 0-2 0,0 0-4 0,0 0-5 16,0 0-5-16,0 0-9 0,0 0-9 0,0 0-11 15,0 0-15-15,0 0-15 0,0 0-13 0,0 0-12 16,0 0-17-16,0 0-15 0</inkml:trace>
  <inkml:trace contextRef="#ctx0" brushRef="#br5" timeOffset="-135259.18">28430 5864 538 0,'-14'-7'126'0,"14"7"21"0,0 0 20 15,0 0 24-15,0 0 22 0,0 0-32 0,0 0-17 16,0 0-7-16,0 0-7 0,0 0-12 0,0 0-14 15,0 0-22-15,0 0-23 0,0 0-21 0,0 0-20 16,-5 0-19-16,0 0-15 0,3 7-14 0,-1 3-10 16,0 7-4-16,3 5 0 0,-3 7 0 15,1 5 3-15,-2 4 4 0,-1 2 4 0,-1 2 10 16,-2 0 5-16,2 1 3 0,1-2-2 0,-1-4 4 16,0-2 0-16,1-6 2 0,1-3-2 0,1-3-6 15,0-2-2-15,2-6-1 0,1-1 5 16,-1-4-3-16,1-10 3 0,0 0 0 0,0 0 0 15,0 0 2-15,0 0 4 0,0 0-1 0,0 0-1 16,0 0 2-16,0 0-2 0,0 0-1 0,0 0-9 16,1 4-13-16,1-2-25 0,1-4-35 0,0 0-39 15,1 0-49-15,1-2-59 0,2-3-67 0</inkml:trace>
  <inkml:trace contextRef="#ctx0" brushRef="#br5" timeOffset="-134360.25">25732 7042 214 0,'0'0'79'0,"0"0"19"0,0 0 21 0,0 0 22 15,0 0 20-15,0 0-5 0,0 0-3 0,0 0-9 16,0 0-18-16,0 0-16 0,0 0-16 0,1 0-22 16,2 0-19-16,-1 2-16 0,5-1-13 15,1 0-5-15,5 2-8 0,1-4-4 0,8 0-21 0,8-1-22 16,4 0-27-16,0 1-31 0,0 1-37 16,1-3-49-16</inkml:trace>
  <inkml:trace contextRef="#ctx0" brushRef="#br5" timeOffset="-134177.79">25782 7307 736 0,'-13'1'181'0,"13"-1"39"0,0 0 38 0,0 0 25 16,0 0 19-16,0 0-30 0,0 0-34 0,0 0-35 0,-3-3-34 15,1 2-36-15,4-2-37 0,3 2-27 16,5-1-19-16,1 0-25 0,9-4-29 0,6-1-52 15,8 0-39-15,5-1-48 0,1-1-68 0,4 0-63 16,3-2-74-16</inkml:trace>
  <inkml:trace contextRef="#ctx0" brushRef="#br5" timeOffset="-132577.4">27070 6889 220 0,'-7'-13'126'0,"7"13"26"0,0 0 28 15,0 0 18-15,0 0 13 0,0 0-26 0,0 0-15 16,0 0-27-16,0 0-22 0,0 0-26 0,-9-8-28 15,7 10-18-15,1 3-12 0,-2 2-13 0,2 4-16 16,0 5-5-16,-1 3-3 0,1 3 14 0,1 3 5 16,0 2-4-16,-1-6 4 0,-1 1-2 0,-1 0 1 15,2-3-1-15,-2 0 0 0,1-4-13 0,0-3-4 16,0 1 3-16,-1 0-4 0,2-1 1 16,0 4 1-16,-1 1 2 0,0 0-3 0,1 1-10 0,0 0-8 15,-1 3-25-15,-3-1-16 0,4-1-39 0,-2-1-45 16,0-2-46-16,2-1-49 0</inkml:trace>
  <inkml:trace contextRef="#ctx0" brushRef="#br5" timeOffset="-132277.39">27699 6974 788 0,'4'-21'162'16,"-10"11"9"-16,-9 5 8 0,-2 4 2 0,0 3 2 15,4 3-78-15,0 4-50 0,2 2-21 16,-4 2-16-16,0 6-7 0,-3 2-8 0,0 4-2 15,2 0 1-15,-1 3 1 0,3 4-2 0,-1 0 2 16,4-1 2-16,0-2-5 0,3-1 2 16,4-3-5-16,5-2-4 0,1-4-13 0,1-3-7 15,3-3-5-15,1-3-2 0,1-3 3 0,2-3 1 0,0-1 4 16,1-1 14-16,3-3 31 0,2 0 24 16,5-2 15-16,2-1 18 0,0-2 21 0,2-1 11 15,0-2 11-15,-1 0 3 0,2-5-13 0,-2-8-7 16,-3 1-6-16,-5-3-18 0,-9 0-24 0,-3 0-26 15,-4-2-24-15,-5 1-32 0,-1 1-37 0,-6 0-41 16,-7 6-38-16,-10 4-45 0,-8 4-34 0,-8 4-26 16,-4 2-30-16,-1 6-33 0</inkml:trace>
  <inkml:trace contextRef="#ctx0" brushRef="#br5" timeOffset="-131960.56">28305 7104 269 0,'0'0'120'0,"0"0"22"0,0 0 18 0,0 0 15 16,0 0 6-16,0 0-34 0,0 0-28 0,0 0-30 16,0 0-15-16,0 0-23 0,0 0-19 0,0 0-14 15,0 0-5-15,0 0-3 0,0 0-6 0,0 0 1 16,0 0-4-16,0 0 3 0,0 0 1 0,0 0-4 15,0 0 2-15,0 0 3 0,0 0 6 16,0 0 14-16,0 0 8 0,20-1 5 0,-20 1 7 16,15-2 9-16,-7 0 1 0,-1-3 2 0,-7 5-3 15,4-4-11-15,3-1-10 0,4-1-7 0,6-4-6 16,8-2-7-16,6 0-1 0,6-4-6 0,0 1-8 16,4-3-11-16,1 0-16 0,-2 0-9 0,-2 1-10 15,-2 1-16-15,-6 2-16 0,-7 4-27 16,-5 0-33-16,-4 3-41 0,-3 2-46 0</inkml:trace>
  <inkml:trace contextRef="#ctx0" brushRef="#br5" timeOffset="-131677.15">28546 6794 902 0,'-8'-10'186'0,"8"10"32"16,0 0 24-16,-8-3 18 0,8 3 12 0,-6-1-63 15,1 1-49-15,0 3-39 0,0 3-24 0,0 1-32 16,-1 3-26-16,1 3-18 0,1 3-12 0,-1 4-12 16,1 0-4-16,-2 5 0 0,-1 2 0 0,3 4 0 15,-2 3 4-15,1 3-1 0,-1 1-1 0,-1 1 4 16,-1-4 2-16,2 0-1 0,-2-4-9 16,0-3-14-16,1-1-18 0,1-5-11 0,0-3-8 15,-1-4-12-15,3-2-27 0,4-13-20 0,0 0-6 16,0 0-8-16,0 0-6 0,-1 8-7 0,1-8-11 15,1 5-10-15,2-2 6 0,1-2-2 0,4-2 1 16</inkml:trace>
  <inkml:trace contextRef="#ctx0" brushRef="#br5" timeOffset="-131243.28">29090 6681 557 0,'-4'-8'170'0,"-2"4"16"0,2-1 6 15,-2 5 2-15,6 0-3 0,-6 2-58 0,1 2-50 16,-2 4-35-16,-1 3-26 0,1 5-20 16,-1 5-4-16,-3 2-4 0,3 1 2 0,0 4-2 15,-1 4 6-15,-1 1 1 0,4 1-1 0,-2 1 6 0,0-4-3 16,7-5 1-16,1-2 3 0,4-2-3 16,3-1 3-16,-1-4-2 0,4-5 3 0,2-3 8 15,0-3 12-15,4-2 19 0,1-3 14 0,0-1 15 16,-3-3 19-16,-2-2 24 15,2-4 18-15,-2 0 17 0,2-4 13 0,-6-3-3 0,1-3-7 16,0-5-10-16,-3-3-21 0,-2 0-25 0,1-1-17 16,-2 0-32-16,-2 2-31 0,-1-2-33 15,-1 1-38-15,-2 2-38 0,-5 4-27 0,-8 6-24 16,-4 2-22-16,-12 6-9 0,-10 3-27 0,-5 5-32 16,-3 4-44-16,-4 3-86 0</inkml:trace>
  <inkml:trace contextRef="#ctx0" brushRef="#br5" timeOffset="-128950.29">29491 3490 351 0,'0'0'78'15,"0"0"18"-15,0 0 23 0,0 0 18 0,0 0 19 16,0 0-7-16,0 0-4 0,0 0-7 0,0 0-5 15,0 0-4-15,0 0-12 0,0 0-13 0,0 0-17 16,0 0-16-16,0 0-10 0,0 0-11 0,0 0-8 16,0 0-12-16,0 0-13 0,0 0-5 0,0 0 0 15,0 0-3-15,0 0-2 0,0 0-2 16,0 0-5-16,0 0 1 0,0 0-1 16,0 0 3-16,0 0-3 0,0 0 0 0,0 0-4 15,0 0 0-15,0 0-2 0,0 0-7 0,0 0 1 16,0 0-13-16,1-2-6 0,-1-2-7 0,-1 1-8 15,-1 1-8-15,-3-1-6 0,-2 1-3 0,0 1-9 16,-4 0-6-16,-2-1-7 0,1 1-4 0,2 0-7 16,3 0-7-16,-1 2-11 0,-1-2-2 0,0 2 5 15,9-1 10-15,-7 2 18 0,0 1 12 0,2 0 19 16,5-3 13-16,-4 4 17 0,0 1 12 0,4-5 11 16,0 0 23-16,0 0 19 0,0 0 26 0,0 0 25 15,0 0 19-15,0 0 18 0,0 0 15 0,0 0 8 16,0 0-7-16,0 0-11 0,0 0-17 15,0 0-16-15,0 0-8 0,0 0-12 0,0 0-8 16,0 0-7-16,0 0-10 0,0 0-7 0,0 0-11 16,-3 5-9-16,3-5-10 0,-3 5-5 0,3-5-7 15,0 0-3-15,0 0-6 0,-4 4-1 0,4-4 2 16,0 0 0-16,0 0 1 0,0 0-1 0,0 0 1 16,0 0-7-16,-4 5-2 0,4-5-14 0,0 0-16 15,0 0-15-15,0 0-19 0,0 0-21 0,0 0-27 16,0 0-29-16,0 0-33 0,0 0-30 15,0 0-34-15</inkml:trace>
  <inkml:trace contextRef="#ctx0" brushRef="#br5" timeOffset="-128293.75">26807 4075 211 0,'-15'4'47'0,"-1"2"12"0,1-3 15 15,2 2 9-15,-3-1 11 0,-2 2-9 0,-1 0 4 16,-3 1-6-16,-5 0-4 0,0 1-8 0,-3 1-13 16,-2 0-6-16,1 0-6 0,-1 0-8 0,1-2-10 15,6 1-3-15,4-2-5 0,3 0 0 0,18-6 4 16,0 0 0-16,0 0-1 0,0 0 4 0,0 0 0 15,0 0-1-15,0 0 3 0,0 0-7 0,0 0-3 16,0 0-4-16,0 0-2 0,0 0-6 16,0 0-1-16,0 0-3 0,0 0-5 0,0 0 2 15,0 0-5-15,0 0-14 0,0 0-11 0,0 0-12 16,0 0-13-16,0 0-12 0,0 0-5 0,0 0-7 16,0 0 3-16,0 0 12 0,0 0 13 0,0 0 13 15,0 0 10-15,0 0 5 0,0 0 3 0,0 0 6 16,0 0 1-16,0 0-1 0,0 0-4 0,-13 4-4 15,1 0 3-15,3-2-1 0,3 0-5 16,-2 0-16-16,1 1-22 0,2-1-26 0</inkml:trace>
  <inkml:trace contextRef="#ctx0" brushRef="#br5" timeOffset="-127860.5">26625 4335 206 0,'-13'1'48'0,"5"1"18"0,0-1 20 15,8-1 18-15,0 0 19 0,0 0 15 0,0 0 2 16,0 0-4-16,0 0-3 0,0 0-1 15,0 0-1-15,0 0-6 0,0 0-12 0,0-1-11 16,8-1-13-16,4 0-13 0,9-2-8 0,8-2-13 16,14-1-18-16,12-2 9 0,14-2 8 0,17-1 1 15,14 0 2-15,6-2 5 0,12 2-5 0,10 0-2 16,4 0 3-16,2 1-14 0,4 1-13 16,-1 0-1-16,-1 0-3 0,-8 2 1 0,-8 0 6 15,-10 0-3-15,-8 2-2 0,-13 0-3 0,-11 0-5 16,-12 0-3-16,-13 3 2 0,-15-1 0 0,-9 2 3 15,-11 0 12-15,-18 2 8 0,0 0 10 0,0 0 15 16,0 0 11-16,0 0 6 0,0 0 2 0,0 0-7 16,0 0-11-16,0 0-9 0,0 0-15 15,8-2-12-15,-8 2-24 0,0 0-18 0,1-2-32 16,-4 1-29-16,-2 0-34 0,-4-1-38 0,-1 1-47 16,1-3-55-16,-2 1-77 0,-4-1-79 0</inkml:trace>
  <inkml:trace contextRef="#ctx0" brushRef="#br5" timeOffset="-127529.5">27290 4269 828 0,'-55'10'93'0,"10"-2"20"0,12-3 15 0,8 0 10 16,11-2 8-16,14-3 9 0,0 0-36 16,0 0-11-16,0 0 2 0,0 0-7 15,0 0-2-15,0 0-2 0,-5 2 1 0,8 0-4 16,1-1-1-16,1 0-6 0,3-1-7 0,0-1-4 15,4 0-6-15,-1 0-4 0,5-2-1 0,3 0-2 16,4-1-9-16,9-2-5 0,12 0-11 0,10-2-3 16,9 1-4-16,13-1-4 0,8 0-8 0,10 0-3 15,7 1-2-15,5-1-5 0,1 1 2 0,-4 4-7 16,-6-3-4-16,-8 5 1 0,-6-1 0 0,-14 2 0 16,-11 1-5-16,-10 0 1 0,-10 0-5 0,-9 0 1 15,-11 0-1-15,-18-1-1 0,0 0 1 0,0 0-2 16,0 0 5-16,0 0 0 0,0 0 5 15,0 0 0-15,0 0 1 0,0 0-1 0,0 0-7 16,0 0-11-16,0 0-21 0,0 0-30 0,0 0-33 16,0 0-37-16,0 0-46 0,0 0-54 0,8-1-70 15,-8 1-77-15</inkml:trace>
  <inkml:trace contextRef="#ctx0" brushRef="#br5" timeOffset="-127027.49">26749 5015 194 0,'-8'4'60'0,"1"-2"13"0,7-2 15 0,0 0 18 16,0 0 20-16,0 0 5 0,0 0 7 0,0 0 2 15,0 1 2-15,2 0 1 0,5-1-1 0,2-1-11 16,6 0-2-16,11-1-9 0,8-2-2 16,15 1-5-16,9-1-7 0,13-1-4 0,8 0-9 15,11 1-8-15,9 0-13 0,5 1-11 0,7 0-13 16,-3 1-13-16,-3 0-5 0,-10 0-9 0,-10 0-5 16,-11 0 1-16,-13 1-6 0,-13 0-2 0,-7 0-1 15,-10 0-2-15,-10 0-5 0,-6-1 1 0,-4 0-1 16,-3 1-2-16,-1-1-2 0,-7 2-3 15,0 0-8-15,0 0-7 0,0 0-8 0,3-4-12 16,0 0-24-16,-3 4-27 0,2-4-36 0,-2 4-51 16,-1-5-54-16,-2-3-75 0</inkml:trace>
  <inkml:trace contextRef="#ctx0" brushRef="#br5" timeOffset="-126860.47">26918 5100 808 0,'-21'7'94'0,"21"-7"20"0,0 0 23 0,0 0 22 0,0 0 19 16,-5 5 11-16,8-3-37 0,12-1-15 0,5-2-7 16,9-1-11-16,9-1-12 15,12-1-12-15,13-1-14 0,14-2-8 0,8-1-4 16,0-2-11-16,9 0-11 0,5-1-22 0,2 0-36 16,-1-1-34-16,-1-2-48 0,-3-2-66 0,-7 1-91 15</inkml:trace>
  <inkml:trace contextRef="#ctx0" brushRef="#br5" timeOffset="-126427.5">29044 3540 442 0,'-11'-4'102'0,"1"1"19"0,0 0 16 0,10 3 13 16,0 0 10-16,0 0-25 0,0 0-22 0,0 0-23 16,0 0-19-16,0 0-19 0,0 0-15 0,0 0-14 15,0 0-11-15,0 0-6 0,0 0-6 0,-1-4-10 16,1 4-11-16,0 0-17 0,2-4-19 0,0-1-24 15,3 2-34-15,-1-1-40 0,4-1-41 0</inkml:trace>
  <inkml:trace contextRef="#ctx0" brushRef="#br5" timeOffset="-126161.2">29622 3556 713 0,'-5'-12'218'0,"-4"1"17"15,3 3 12-15,6 8 17 0,0 0 14 0,0 0-98 16,0 0-43-16,0 0-32 0,0 0-22 0,-7-5-19 16,2 4-18-16,-1 4-19 0,-1 1-22 15,3 3-15-15,1 5-10 0,-2 5-4 0,2 4 3 16,-1 2 2-16,3 3 5 0,-1-1 2 16,-1 0 10-16,2 0-1 0,-1-1 0 0,0 0 1 15,1-3 1-15,0-4 1 0,-2-1 0 0,1-1 1 16,2-1-1-16,0-4 0 0,0 1 2 0,1-2 1 15,0 0-2-15,0-1-2 0,-1-8-13 0,0 0-23 16,3 7-23-16,2-3-26 0,-5-4-31 0,5 2-36 16,1-2-36-16,-6 0-38 0,4-1-34 0</inkml:trace>
  <inkml:trace contextRef="#ctx0" brushRef="#br5" timeOffset="-125627.55">29740 3670 1089 0,'-7'-13'224'0,"-1"-1"33"0,3 1 36 0,0 3 27 16,2 0 25-16,2 0-68 0,0-3-45 16,3 1-35-16,1 0-31 0,0 1-33 15,2 1-36-15,2-2-27 0,4 1-29 0,3-3-18 16,2-1-17-16,1 1-13 0,3 0-5 0,0 0-5 16,1 1-5-16,0 3-14 0,-3 3-12 0,3 1-25 15,-2 6-19-15,-4 2-7 0,1 4-13 0,-4 4-2 16,0 2 3-16,-3 2 9 0,-1 2 16 0,-3-1 22 15,0 3 19-15,-1 3 14 0,-5-1 10 0,-3 1 4 16,-2-2 0-16,0 1-1 0,-4 2 1 0,-5-4 2 16,0 1 3-16,-2-1-8 0,1-4 1 15,-1-1-3-15,0-3-5 0,0-2 1 0,3-2-6 16,0-2-8-16,14-4-8 0,0 0-1 0,0 0-2 16,0 0 3-16,-7-1 4 0,6-4-1 0,2 1 7 15,2-4 8-15,3 0 7 0,3-1 11 0,6 1 3 16,0-2 12-16,3 1 8 0,1 1 6 0,-3 4 3 15,2 2 0-15,-2 1 2 0,2 3 0 0,-2 0-1 16,2 1-2-16,-4 3 1 0,0 1 6 0,-2 3 5 16,-1 0 13-16,0 2 8 0,-2 0 6 15,-2 1 0-15,-1 0-4 0,-2 0-8 0,-4 2-6 16,0-2-7-16,-2 1-14 0,-1-1-6 0,-3 1-3 16,-4 0-1-16,-1 1 0 0,-3-1 3 15,-1-1-1-15,-1 0 2 0,-3 0-2 0,-6-1 5 16,0 0-2-16,-4-3 1 0,-1-1 0 0,1-1 0 15,0-3 1-15,0 0-2 0,2-1 0 0,0-1-4 16,3 0-6-16,4-3 0 0,3 0 2 0,1-4-2 16,1-1 0-16,3-2-4 0,2-2-5 0,1 0-16 15,1-1-20-15,1 0-33 0,1-3-39 0,0 2-58 16,2-2-71-16,-1 1-102 0</inkml:trace>
  <inkml:trace contextRef="#ctx0" brushRef="#br5" timeOffset="-122544.2">20203 7701 308 0,'-8'0'84'0,"8"0"22"0,0 0 22 0,0 0 19 0,0 0 22 16,0 0-7-16,0 0-4 0,0 0-7 0,0 0-5 16,0 0-9-16,0 0-7 0,0 0-8 15,0 0-13-15,0 0-2 0,0 0-8 0,0 0-1 0,0 0-7 16,0 0-4-16,0 0-9 0,0 0-6 15,0 0-6-15,-9 0-10 0,9 0-11 0,0 0-13 16,-8 1-6-16,8-1-12 0,0 0-8 0,0 0-12 16,0 0-10-16,0 0-13 0,0 0-12 0,0 0-11 15,0 0-15-15,0 0-11 0,0 0-4 0,0 0-7 16,0 0-1-16,0 0 9 0,0 0 8 0,0 0 9 16,0 0 13-16,0 0 13 0,0 0 8 0,0 0 16 15,0 0 16-15,0 0 9 0,0 0 14 0,0 0 12 16,0 0 13-16,0 0 10 0,0 0 12 0,0 0 9 15,0 0 4-15,0 0 7 0,0 0-6 16,0 0-4-16,0 0-8 0,0 0-6 0,0 0-5 16,0 0 1-16,0 0-8 0,0 0-7 15,0 0-3-15,0 0-3 0,0 0-2 0,0 0-3 16,0 0 0-16,0 0-4 0,0 0-2 0,0 0 2 16,0 0 6-16,0 0 4 0,0 0 4 0,0 0 3 15,0 0 3-15,0 0 2 0,0 0 2 0,0 0-4 16,0 0-8-16,0 0-3 0,0 0-6 0,0 0-6 15,-4 3-9-15,4-3-12 0,-7 2-5 0,3 3-1 16,2-2-1-16,-1 1-3 0,0-1-4 0,1 1 1 16,0 3-4-16,1 3 0 0,2 1-1 0,0 1 0 15,1 2-1-15,0 2 2 0,2 2 2 0,-1 4-1 16,4 2 2-16,-2 3 1 0,1 2 3 16,4 0 0-16,-5-4-1 0,3 1-1 0,-1 1 2 15,3 2-1-15,-2-1 1 0,3-2 0 0,-4-3 0 16,3-2-2-16,-3-2 1 0,0-1 1 0,0 2-2 15,0-2 2-15,0 0 0 0,-3-5 2 16,0-2-2-16,-1-1 1 0,-1 0 1 0,0 2-4 16,0-1 4-16,-1-2-4 0,-1 0 2 0,3-2 2 15,-3-7-4-15,0 0 2 0,1 6 2 0,-1-6 1 16,0 0-2-16,0 0 2 0,0 0-2 0,0 0 1 16,0 0 0-16,0 0-2 0,0 0 2 15,0 0-2-15,0 0 0 0,0 0-2 0,0 0-3 0,0 0-5 16,0 0-4-16,0 0-6 0,0 0-13 15,0 0-13-15,0 0-18 0,0 0-22 0,0 0-26 16,0 0-32-16,0-2-38 0,1-1-45 0,-1-1-40 16,2-3-40-16</inkml:trace>
  <inkml:trace contextRef="#ctx0" brushRef="#br5" timeOffset="-121793.14">20511 7754 1184 0,'-23'-3'174'15,"10"0"24"-15,0-2 26 0,13 5 16 0,0 0 12 16,-6-5-72-16,1 1-43 0,4-1-21 0,2 0-14 16,1 0-16-16,0-2-14 0,1 0-5 0,-2-1-4 15,2 0 2-15,-1 0 2 0,1 1-1 0,-3-1-1 16,2-1-4-16,-2 0-3 0,1 0-9 0,-1 0-6 15,0-2-8-15,0 1-4 0,0-3-7 0,1-2-5 16,0 1-5-16,2 3 0 0,0-3 1 0,1 3 1 16,1-2-2-16,0 2 0 0,1 1-1 0,0 1 1 15,0 3-1-15,3 1-9 0,2-2-8 0,3-1-9 16,2 0-9-16,4 0-18 0,3 2-8 16,0 1-9-16,0 1-6 0,3-1-14 0,1 4 3 15,-1 1 1-15,0 6 13 0,-6 0 13 0,0 3 6 16,-5-1 7-16,-3 1 7 0,-5 0 12 0,2 0-2 15,-5 2 4-15,-1 0 0 0,-3 3 0 0,-4-3 8 16,1 3-1-16,-6 1 0 0,4 2 1 16,-1 1 2-16,1 1 0 0,-2 0-1 0,-2 0 1 15,0-1-3-15,0-1 2 0,1-1-2 0,0-3-5 16,1-3-10-16,0 0-9 0,7-10-7 0,0 0-2 16,0 0-1-16,0 0 3 0,0 0 3 15,0 0 9-15,0 0 14 0,0 0 12 0,0 0 12 0,0 0 14 16,-1 3 4-16,1-2 1 0,3-1 4 15,0-1 0-15,2-3 0 0,2-1-2 0,2-1-4 0,0 1-11 16,0 1-3-16,4-1-3 0,-5 4 0 16,3 0-2-16,3 1-1 0,1 0-5 0,0 0 2 15,0 3-1-15,-1 0 0 0,-3 0-2 0,2 1-4 16,-4 0-2-16,-1 3 1 0,-2 0 1 0,-2 3-1 16,-3 1-1-16,-1 3 4 0,-1 1-1 0,0 3 2 15,1 2 2-15,-2 2 0 0,-2 3-1 0,-1-1-1 16,-5 3 2-16,0 2-3 0,-2-1 1 0,-3-1 0 15,0 1 1-15,-3 1 1 0,0-1 1 16,-2-3 3-16,1-2-2 0,3-3 3 16,-1-3-1-16,2-6 1 0,0 1-3 0,3-4 5 15,1-5 2-15,1-5 3 0,2-5 8 0,2-1 6 16,-1-4 9-16,-1 1 10 0,3-3 7 0,1-2 6 16,0 0 2-16,1 0 3 0,3 0-5 0,2 1-3 15,-1 5-12-15,-1 10-6 0,2-8-11 0,-2 8-7 16,0 0-5-16,4-6-8 0,-4 6-8 0,5-4-3 15,-1 3-6-15,2 3-19 0,0 1-30 0,-1 1-29 16,2 3-35-16,0 3-59 0,6 0-79 0,-2 1-122 16</inkml:trace>
  <inkml:trace contextRef="#ctx0" brushRef="#br6" timeOffset="-92942.38">10674 12071 96 0,'-9'0'43'0,"0"0"9"0,9 0 12 16,-5 0 8-16,5 0 13 0,-7 1 4 0,7-1 0 15,0 0 5-15,0 0 9 0,-7 0 11 0,7 0 14 16,0 0 7-16,0 0 7 0,0 0 7 0,-5 0 2 15,-1 1-1-15,6-1-7 0,-6 1-7 0,6-1-15 16,0 0 1-16,0 0-3 0,0 0-5 0,0 0 5 16,0 0-2-16,0 1-7 0,4 1-8 15,0-1-6-15,3-1-15 0,6-1-14 0,2-1-19 16,7-2-17-16,7 0-10 0,8-3-4 0,12 0-4 16,0-3-2-16,10 0 0 0,11-1 1 15,9 1 2-15,10-2-1 0,8 2-4 0,7-3 1 16,7 0-3-16,4 1 1 0,3 0-1 0,-1 1-2 15,1 1 1-15,-5-1 1 0,-13 1 0 0,-9 3-1 0,-12 0-1 16,-13 3-1-16,-11 1 1 0,-15 0 2 16,-11 2 0-16,-29 1 1 0,0 0 4 0,0 0 2 15,0 0 6-15,0 0 1 0,0 0 0 0,0 0 2 16,0 0-1-16,0 0 1 0,0 0-2 0,0 0-5 16,0 0-2-16,0 0-4 0,0 0-2 0,0 0-8 15,0 0-11-15,12-6-24 0,-8 4-32 0,-5-1-32 16,-2 0-42-16,-3-2-39 0,0-1-48 0,-3 0-63 15,-2-7-128-15</inkml:trace>
  <inkml:trace contextRef="#ctx0" brushRef="#br6" timeOffset="-92560.73">10917 12042 921 0,'-48'11'87'15,"11"-1"-1"-15,5-3-1 0,9-2 1 0,-1 0 3 16,7-2-47-16,2 0-9 0,1 1 7 0,0-1 20 16,3 0 27-16,-1-1 22 0,12-2 16 0,0 0 14 15,0 0 4-15,0 0 4 0,-3 3 0 0,3-1-14 16,6-2-18-16,5 0-19 0,6-3-17 16,10-1-15-16,8-2-6 0,11-2-12 0,12-1 5 15,13-3-3-15,7-2 2 0,15 0 2 0,8 0 2 0,9-1 2 16,7 0-6-16,7-1 1 0,6 1-12 15,-2 0-3-15,-1 0-5 0,-5 2-3 0,-7 2-1 16,-12 1-4-16,-8-1 0 0,-7 1-6 0,-14 0-6 16,-13 1 0-16,-12 1-1 0,-13 3-67 0,-11 0 76 15,-25 5 12-15,0 0 5 0,0 0 3 16,0 0 0-16,0 0 2 0,0 0-4 0,0 0 62 16,0 0-75-16,0 0-14 0,8-5-11 0,-7 2-8 15,-4 1-13-15,-1 0-18 0,-6 1-15 0,-1 1-30 16,1 0-29-16,-3 0-36 0,13 0-37 0,-11-1-38 15,0-2-37-15,5 0-55 0,-2-4-77 16</inkml:trace>
  <inkml:trace contextRef="#ctx0" brushRef="#br6" timeOffset="-91393.33">9956 9398 309 0,'-13'7'96'0,"3"-1"33"0,10-6 35 16,0 0 31-16,0 0 33 0,0 0-3 0,0 0 0 16,0 0-1-16,0 0 0 0,0 0-9 0,0 0-14 15,0 0-16-15,-6-1-4 0,5-1-2 0,4-4 3 16,3-1-14-16,1-4-18 0,2-1-22 15,2-5-19-15,3-5-12 0,1-5-32 0,3-2-20 16,-5-2-18-16,2-4-10 0,-1-1-10 0,-1 3-1 16,-1 2-2-16,1 2 2 0,-6 4 1 0,1 6 0 15,-3 4-6-15,-5 15 0 0,0 0 1 16,0 0-5-16,0 0-3 0,0 0-9 0,1-6-5 16,0 5-11-16,-2 5-9 0,-3 4-19 0,2 2-13 15,-1 2-8-15,1 3 0 0,0 2 3 0,1 2 2 16,0 2 9-16,5 0 12 0,-2 7 20 0,2 3 16 15,1 2 10-15,0-1 3 0,2 1 1 0,-1 0 6 16,1-1-1-16,-2 0 1 0,0-1-2 0,2-3-2 16,-2-5 2-16,-1-2 0 0,0-3 3 0,-1 0-2 15,-1-3-1-15,0-4-3 0,-2 0-5 0,0-11-5 16,0 0-5-16,0 0-5 0,0 0-7 16,0 0-4-16,0 0-3 0,0 0-5 0,0 0-2 15,0 0 2-15,0 0-1 0,-1 7 0 0,1-7 2 16,0 0 2-16,-3 5-2 0,-1-2-4 15,-2 0 0-15,-1 0 2 0,-5 1 7 0,-1 0 5 16,-7 2 1-16,-2 0 1 0,-1 2 10 0,1 2 10 16,-2 1 9-16,1 0-1 0,1 1 1 0,-2 0 2 15,2-2 7-15,4 1 12 0,2-3 9 0,4 0 4 16,0 1 4-16,3-1 9 0,2-2-1 0,7-6 7 16,0 0 5-16,0 0-2 0,0 0 10 0,0 0 10 15,0 0 14-15,0 0 9 0,-2 5 5 0,4-2-1 16,1-2 2-16,4-1-8 0,3-2-6 15,2 0-16-15,4-3-19 0,6-1-13 0,3-2-8 16,7 0-7-16,2-1-9 0,7-4-7 0,10 1-9 16,2-1 1-16,4 2-2 0,2-2-1 0,-3 2 2 15,-2 0-3-15,-5 2 0 0,-8 1 0 0,-6 2 0 16,-7 1 0-16,-11 3 4 0,-17 2 1 0,0 0-3 16,0 0 5-16,0 0 2 0,0 0 5 0,0 0 0 15,0 0-1-15,0 0-3 0,5-2 0 0,-5 2-1 16,-4 0-2-16,-3 0-4 0,-1 0-4 15,0 0-3-15,-1 0-2 0,-2 0-4 0,1 0-5 16,-2-1-15-16,12 1-22 0,0 0-34 0,-6-2-42 16,6 2-46-16,-6-2-58 0,6 2-60 0,-5-4-97 15</inkml:trace>
  <inkml:trace contextRef="#ctx0" brushRef="#br6" timeOffset="-89042.63">17892 15630 153 0,'-6'3'55'0,"6"-3"8"16,0 0 3-16,-9 4 3 0,1-1 4 15,1 4-15-15,0-4-16 0,7-3-9 0,0 0-9 16,0 0-5-16,-6 3 1 0,-1-1 0 0,0 1 3 16,1 0 26-16,1-2-18 0,-4 2 0 0,3 1 7 15,-1-1 5-15,-1 2 5 0,-2-1 11 0,3 0 1 16,-1 0-31-16,1 0 22 0,-2 1-1 15,2-1-8-15,0 0-5 0,0-1-6 0,1 0-5 16,6-3 2-16,0 0 13 0,0 0 10 0,-8 2 11 16,8-2 11-16,0 0 11 0,0 0 3 0,-5 2-4 15,5-2-4-15,0 0-5 0,0 0-5 0,0 0 3 16,0 0 2-16,0 0-5 0,2 2 10 16,1-2 5-16,0-1 6 0,3 0-1 0,1 0 2 0,5-3-7 15,6 1 0-15,8-2-1 0,11-2-6 16,9-4 1-16,8 0-5 0,12-1-2 0,12-3-10 15,9-1 1-15,8 0-7 0,8 0-8 0,1-3-8 16,3 2-6-16,-3 2-3 0,-3 1-2 0,-6-1-4 16,-9 3-10-16,-4 2-3 0,-6-2-1 0,-6 0-1 15,-7 2-5-15,-6-1-4 0,-5 3-2 0,-6-2 5 16,-9 1-1-16,-5 3-1 0,-6-1 1 0,-5 0 0 16,-6 3 0-16,-15 4 1 0,0 0-2 15,12-2 1-15,-12 2-1 0,0 0 2 0,8-3-2 16,-8 3-1-16,0 0 0 0,0 0-3 15,0 0-8-15,0 0-15 0,0 0-22 0,0 0-32 16,0 0-36-16,0 0-48 0,0 0-54 0,0 0-68 16,0 0-70-16,0-3-71 0</inkml:trace>
  <inkml:trace contextRef="#ctx0" brushRef="#br6" timeOffset="-88654.08">17908 15753 351 0,'-66'11'64'0,"2"-1"15"16,6-3 13-16,8 1 11 0,8-4 13 15,6 0-1-15,7-1 1 0,3-1 10 0,6 1 1 16,20-3 7-16,0 0 2 0,0 0 6 0,-7 2-2 16,3-2-8-16,11-1-11 0,2 0-14 0,6-3-18 15,9 0-22-15,7-1 1 0,10-4-10 0,12-2 1 16,13-3-4-16,8-1 12 0,13-1-36 0,14-3 40 15,10 1 12-15,7-1-8 0,7 2-4 16,5 0-9-16,1 2-3 0,-2 1-18 0,-2 4 34 16,-8-1-41-16,-7 4-15 0,-15 2-7 15,-11-1-2-15,-13 3-6 0,-13-2-4 0,-11 3 5 16,-13-1 9-16,-10 1 17 0,-26 2 18 0,0 0 12 16,0 0 7-16,0 0 11 0,0 0 3 0,0 0 3 15,0 0-8-15,0 0-21 0,0 0-13 0,0 0-14 16,0 0-6-16,0 0-13 0,0 0-13 0,0 0-14 15,0 0-11-15,0 0-16 0,0 0-21 0,0 0-26 16,0 0-23-16,0 0-26 0,0 0-24 0,0 0-27 16,0 0-31-16,0 0-30 0,0 0-28 0,0 0-30 15,0 0-32-15</inkml:trace>
  <inkml:trace contextRef="#ctx0" brushRef="#br6" timeOffset="-87209.07">12217 9323 176 0,'0'0'80'0,"-10"4"19"0,10-4 21 0,0 0 26 16,0 0 27-16,0 0 1 0,0 0-3 0,0 0 2 16,0 0 8-16,0 0 3 0,0 0-1 15,0 0-10-15,0 0-6 0,0 0-10 0,-7-1-5 16,7 1-3-16,0 0-8 0,0 0-9 0,0 0-12 15,-2-2-2-15,1-2-11 0,1 0-6 0,3-2-14 16,1 0-6-16,-1 0-9 0,3-1-8 0,0 0-12 16,1-2-10-16,1 4-12 0,-3 0-9 0,3 0-8 15,0 0-11-15,-4-1-5 0,4-1-4 0,3 0-5 16,0-2-13-16,4-1-6 0,-1 1-10 0,3-1-9 16,-1 0-11-16,1 2-12 0,2 1-15 15,1-1-5-15,1 3 4 0,-2 3-2 0,2 2 3 16,-3 1 8-16,-1 2 8 0,-2 0 7 0,-2 3 9 15,-3-2 7-15,-10-4 7 0,6 7 6 0,-2 3 7 16,-4 2 3-16,-5 4 6 0,-3 4 6 16,-2 2 7-16,-3 4 4 0,-2 4 3 0,-4 3 3 15,-1 5 1-15,-1 1 5 0,-2 0-4 0,-1 1 1 16,0-2 1-16,-1-2 2 0,2-2-2 0,-1-2-1 16,5-4 1-16,0-3-7 0,5-2 1 0,0-5 2 15,5-2-3-15,0-4 0 0,3-2 0 0,6-10-2 16,0 0 2-16,0 0 8 0,0 0 7 15,0 7 6-15,3-5 10 0,3 0 22 0,1-2 21 0,4-3 30 16,4-2 16-16,6-2 16 0,8-4 5 0,7-2 6 16,4-5-2-16,4 0-20 0,6-4-20 15,1-1-27-15,1-1-20 0,0 1-20 0,-6 2-14 16,-3 2-13-16,-9 2-7 0,-5 3-2 0,-4 3-2 16,-9 3 0-16,-4 4 0 0,-12 4 0 0,0 0 0 15,0 0 0-15,0 0 0 0,0 0 0 0,0 0 0 16,0 0 0-16,0 0 0 0,0 0 0 0,0 0 0 15,0 0 0-15,0 0 0 0,0 0 0 16,0 0 0-16,0 0 0 0,0 0 0 0,0 0 0 16,0 0-2-16,0 0-1 0,0 0 1 0,0 0-5 15,0 0-7-15,0 0-6 0,1 0-7 0,-1 0-7 16,-2 1-11-16,-1 0-10 0,0 2-13 16,3-3-11-16,-4 2-15 0,4-2-13 0,0 0-16 15,0 0-23-15,0 0-16 0,0 0-28 0,0 0-34 16,0 0-32-16,0 0-38 0,0 0-54 0</inkml:trace>
  <inkml:trace contextRef="#ctx0" brushRef="#br6" timeOffset="-86325.68">12143 9437 146 0,'2'7'85'0,"-2"-7"13"0,3 7 8 16,-3-7 1-16,0 0 5 0,0 0-10 0,4 9-23 15,-4-9-24-15,0 0-11 0,1 9-13 0,-1-9-8 16,0 0-2-16,0 0-4 0,0 0-7 0,0 0-5 16,0 0-1-16,0 0-1 0,0 0 2 0,0 0 3 15,2-1 18-15,-1-1 19 0,-1-2 19 16,1 1 22-16,-1-3 16 0,2 1 11 0,0 0 17 15,0-2 9-15,2-1-9 0,3 0-14 0,0 2-17 16,-3 2-23-16,1-1-18 0,-5 5-11 0,0 0-22 16,0 0-13-16,6 0-14 0,0 0-12 0,-1 0-10 15,-5 0-4-15,5 1-3 0,-2 3-5 0,-1 0 2 16,-1 2-1-16,-3 1 1 0,2 0-1 16,-4 1 4-16,-2-2 4 0,1 1 3 0,-2 0 1 15,2-2 2-15,0 2-1 0,-3-1-4 0,1-2 9 16,-1 0 3-16,1 0-1 0,-2-1 4 15,3-1 0-15,-1-2-1 0,1-3 5 0,0 1 9 16,0-4 2-16,0-4 2 0,3-4-5 0,0-2-1 16,0-3 2-16,3-3-5 0,1 1-4 0,2 0 1 15,0 0-7-15,3-1-4 0,2 4 3 0,0 4 1 16,3 4-1-16,3 5 4 0,-2 3 3 0,4 4 0 16,-1 2 0-16,1 2 3 0,0 2-1 0,-1 2 0 15,-2 1 5-15,0-2 0 0,-2 4 4 0,-3-2 2 16,-3 3 5-16,-2 1 2 0,-2-2 2 15,-1 1 1-15,-4 1-2 0,-1-1 2 0,-2-1-4 0,0 0 0 16,-2 0-2-16,-1-1-2 0,-1-3 5 0,0 1-2 16,-2-2 2-16,-2-3-2 0,3 0 2 15,2-3 2-15,-1 0 9 0,11-2 13 0,-8 0 14 16,-1-3 18-16,0-3 6 0,4-3 6 16,1-4 1-16,2 1-1 0,1-1-9 0,1-2-14 15,0 3-21-15,0-1-18 0,0 2-17 0,4 1-35 16,-1 0-42-16,6 3-65 0,-1 0-93 0</inkml:trace>
  <inkml:trace contextRef="#ctx0" brushRef="#br6" timeOffset="-81609.22">29815 12044 176 0,'-6'6'49'0,"1"-2"16"0,5-4 12 0,0 0 18 16,0 0 13-16,0 0 17 0,0 0-1 0,0 0 2 15,0 0 2-15,0 0-1 0,-5 5 4 0,5-5-2 16,0 0 4-16,0 0 9 0,0 0 0 0,0 0 4 15,0 0-9-15,0 0-4 0,0 0-5 0,1 0-10 16,2 0-9-16,1-1-17 0,1-1-14 0,3-2-12 16,4 0-1-16,6-1-7 0,5-2-4 0,7-1-1 15,7-2-8-15,0 1-4 0,6-1-3 0,5 1-8 16,6-2-5-16,7-2-4 0,4 1-2 16,3-2-5-16,3 1 0 0,4-2-4 0,-3 0-3 15,10 1 3-15,0-2-4 0,3 1 2 0,-5 0-5 16,-3 1 0-16,-5 1-3 0,-8 2 1 0,-9 1 0 15,-8 3-2-15,-4 1 4 0,-15 1-5 16,-7 3 7-16,-21 2-3 0,0 0 4 0,0 0-2 16,0 0 2-16,0 0-2 0,0 0-9 0,0 0-8 15,0 0-15-15,0 0-16 0,9-4-24 0,-6 1-15 16,-6 0-24-16,-3 0-14 0,-1-1-15 0,-1 1-21 16,-4-1-30-16,-3-1-43 0,-4 0-38 0,-4 1-50 15</inkml:trace>
  <inkml:trace contextRef="#ctx0" brushRef="#br6" timeOffset="-81292.94">30013 12125 414 0,'-49'14'118'0,"6"-3"24"0,4-2 23 0,8-2 20 16,4-3 20-16,7 1-16 0,3-2-3 0,17-3 1 16,0 0-6-16,0 0-6 0,0 0-6 0,-3 0-8 15,3-1-10-15,4 0-13 0,8-4-18 0,7 1-20 16,7-3-14-16,7-1-12 0,10-4-7 0,6 0-2 15,7-3-5-15,4 0-3 0,11 0-6 16,9-3-6-16,8 0-7 0,2 0-1 0,7 1-5 16,4-1-7-16,-3 3-6 0,-1 1-2 15,-1 2 2-15,-7 1-2 0,-9 3-5 0,-9 0-2 16,-9 2-4-16,-9 1-2 0,-15 2 0 0,-10 1 1 16,-8 0-2-16,-6 1 2 0,-14 1 2 0,0 0 3 15,0 0 0-15,0 0-1 0,0 0-2 0,0 0-6 16,0 0-8-16,0 0-16 0,0 0-12 0,0 0-29 15,0 0-32-15,5-3-33 0,-5 3-38 0,-5-3-36 16,-1 2-46-16,-3-2-44 0,-2 2-72 0</inkml:trace>
  <inkml:trace contextRef="#ctx0" brushRef="#br6" timeOffset="-79898.63">15195 9246 347 0,'-12'9'75'16,"1"-1"15"-16,1-1 25 0,10-7 28 0,-7 6 24 16,7-6-5-16,0 0-9 0,0 0 6 15,0 0 16-15,0 0 6 0,0 0-4 0,0 0-10 16,0 0-6-16,0 0-5 0,0 0 5 0,0 0-7 16,0 0-13-16,0 0-6 0,-3-1-7 0,3-1 4 15,0-1-8-15,2-2-8 0,0 0-12 0,3-2-14 16,0-2-12-16,3 0-14 0,1-1-15 0,1-3-22 15,0 4-11-15,-1-1-9 0,0-1-7 0,3 1-6 16,-1 2-1-16,-1 0-3 0,3 0-1 0,2 1-9 16,1 4-1-16,-1 1-9 0,0 2-12 0,-1 4-15 15,1-1-4-15,-4 4-7 0,1 1-4 0,-4-1 3 16,-3 3-10-16,-2-1-1 0,-3 0 10 16,0 2 10-16,-3 3 5 0,0 0 13 0,-3 2 6 15,0 1 8-15,-3 3 14 0,1 0 7 0,0 2 4 16,-4-1 6-16,2 0 0 0,-3-1-10 0,3-3-15 15,0-3-13-15,0-3-22 0,10-11-18 0,0 0-14 16,0 0-14-16,0 0-3 0,-2 5-3 16,2-5 3-16,4-2 11 0,3-2 16 0,1-1 17 15,2-2 18-15,5 1 11 0,2-1 7 0,1 1 17 16,2 2 27-16,-3 1 21 0,0 2 10 0,0 2 12 16,1 2 5-16,-2 0 14 0,2 3 13 0,-3-1 3 15,-2 2-11-15,-2 0-16 0,-5 3-8 0,0 0-6 16,-4 3-8-16,-1 2-7 0,-1 2-6 0,-2 1-7 15,-2 2-5-15,-1 0-1 0,-2 2 4 16,-1 0-3-16,0 2 12 0,-3 2 6 0,-2 0 3 16,-4 0 4-16,-2-3 11 0,-5 0 3 0,-4 0-2 15,-1-3 10-15,1-4-2 0,1-2-5 0,1-4-10 16,4-4-3-16,2-5-7 0,1-3 6 0,4-2 10 16,5-2-10-16,3-4-7 0,4 0-5 0,2 1-4 15,1 0-4-15,2-1-5 0,1 1-10 0,3 2-13 16,-1 1 0-16,2-1-2 0,0 1 1 15,2 2 0-15,1 0 2 0,0 0-4 0,-2 0 2 16,1 2 2-16,-2 0-4 0,-7 2-9 0,8-1-39 16,2 1-51-16,2 2-59 0,1-1-77 15,3 3-109-15</inkml:trace>
  <inkml:trace contextRef="#ctx0" brushRef="#br6" timeOffset="-78825.93">24441 12564 85 0,'-16'-3'34'0,"1"3"6"15,-3 1 4-15,-1 1 0 0,0 1 4 0,-3 2-10 16,2 1-5-16,1 0-2 0,-1 0 1 0,4 2-2 16,-2-2 4-16,4 1 12 0,1-2 12 0,13-5 17 15,0 0 20-15,0 0 21 0,0 0 21 0,0 0 19 16,0 0 5-16,0 0-1 0,-1 4 7 0,2-3-13 15,5-1-20-15,3-1-12 0,2-1-17 0,5-1-13 16,5-2-8-16,8-1-2 0,10-2-18 16,10 0-5-16,0-1-6 0,5 0-14 0,6-1-5 0,9-2-8 15,1 0-9-15,3 1-9 0,-3 1-5 16,-2-2-7-16,-8 3 0 0,-9 1-8 0,-6 0-6 16,-8 1-3-16,-6 1-12 0,-9 2-15 0,-7 0-24 15,-15 4-27-15,0 0-30 0,0 0-32 0,0 0-46 16,0 0-49-16,4-2-32 0</inkml:trace>
  <inkml:trace contextRef="#ctx0" brushRef="#br6" timeOffset="-78609.76">24386 12797 337 0,'-28'10'177'0,"6"-1"38"0,22-9 42 16,0 0 49-16,0 0 29 0,0 0-10 0,0 0-8 15,-8 6-20-15,6-2-31 0,7-4-17 16,10-1-23-16,4-2-36 0,9-2-30 0,7-4-27 15,7-2-36-15,6-2-25 0,8-3-18 0,4-2-21 16,7-2-20-16,2 2-11 0,1-1-2 0,-4 1-1 16,-6 2-2-16,-4 0 3 0,-7 5-3 0,-7 0 0 15,-5 2-4-15,-13 3-6 0,-8 3-11 0,-4-3-12 16,-12 6-24-16,0 0-42 0,0 0-43 0,0 0-56 16,0 0-71-16,4-5-84 0,-4 5-98 0</inkml:trace>
  <inkml:trace contextRef="#ctx0" brushRef="#br6" timeOffset="-76710.84">25368 14974 274 0,'-10'4'83'0,"3"-3"15"0,-1 2 8 16,2 0 2-16,-2-1 10 0,1-1-19 0,7-1-16 16,0 0-16-16,0 0-22 0,0 0-14 0,0 0-5 15,0 0-5-15,0 0-7 0,0 0-7 0,-6 0-1 16,6 0-5-16,0 0 1 0,0 0 1 0,0 0-6 16,0 0 4-16,0 0-2 0,0 0 1 15,-6 4-22-15,2-2-23 0,2 3-31 0,-1-2-42 16,1 4-25-16</inkml:trace>
  <inkml:trace contextRef="#ctx0" brushRef="#br6" timeOffset="-76309.16">25366 15250 367 0,'-13'2'129'15,"3"-1"23"-15,10-1 25 0,0 0 21 0,0 0 20 16,0 0-17-16,0 0-12 0,0 0-12 0,0 0-13 15,0 0 2-15,-3-2 0 0,3 1 1 0,5-1-5 16,1-1-8-16,6 0-14 0,4-3-17 0,10-1-11 16,7-1-23-16,6-2-26 0,6 1-19 15,-1-2-13-15,8 0-11 0,5-1-11 0,6-1-4 16,0-1 0-16,-3 2-7 0,-6 1-4 0,-5 1-2 16,-8 1-2-16,-2 1 0 0,-7 3 0 0,-6 0-1 15,-26 5-2-15,0 0-1 0,0 0-6 0,15-4-11 16,-15 4-23-16,0 0-32 0,0 0-30 0,0 0-39 15,0 0-48-15,0 0-55 0,0 0-62 16,0 0-58-16</inkml:trace>
  <inkml:trace contextRef="#ctx0" brushRef="#br6" timeOffset="-76061.43">25421 15326 474 0,'-35'11'205'0,"5"-3"32"0,8-3 33 16,22-5 27-16,0 0 27 0,0 0-54 0,0 0-31 15,0 0-26-15,-12 0-13 0,9-2-16 0,7 0-23 16,9-1-15-16,6-1-15 0,8 0-8 0,8-1-8 16,7-3-22-16,6 0-18 0,9 1-14 0,-1-1-9 15,4-1-11-15,3 1-10 0,-2 0-10 0,-4 0-9 16,-7 0-5-16,-3 0 0 0,-8 2-1 0,-8 2-3 16,-5-1 1-16,-6 1-6 0,-7 2-2 0,-13 2-6 15,0 0-8-15,0 0-13 0,0 0-12 0,0 0-19 16,0 0-27-16,0 0-27 0,0 0-20 15,0 0-32-15,0 0-39 0,0 0-43 0,0 0-53 16</inkml:trace>
  <inkml:trace contextRef="#ctx0" brushRef="#br6" timeOffset="-74876.51">17541 9466 183 0,'-6'7'114'0,"2"2"41"0,4-9 40 15,0 0 35-15,0 0 34 0,0 0 11 0,0 0-3 16,0 0-2-16,0 0-10 0,0 0-14 0,0 0-19 16,0 0-18-16,-5 1-15 0,2-2-16 0,1-1-15 15,1-3-15-15,2-1-25 0,1-3-28 0,1-5-20 16,2-5-23-16,2-3-16 0,3-4-17 0,1 2-12 16,2-4-11-16,-1 3-2 0,1-3 4 0,4 3-6 15,-2 0 6-15,2 3-8 0,0 4-7 16,0 2-9-16,0 5-10 0,0 1-19 0,0 4-15 15,1-1-13-15,-2 4-16 0,-1 0-6 0,1 3-1 16,0 5 0-16,0 2 6 0,-3 3 13 0,-1 2 7 16,0 2 3-16,-1 2 2 0,-2 2 7 0,-1 2 5 15,-3 4 8-15,-1 0 8 0,-5 2 2 0,-3 1 8 16,-3 2 14-16,-4 2 16 0,-4 2 6 16,-3 2 2-16,0 1 2 0,-4-1 0 0,-1-2 2 15,0 2 3-15,-3-3 0 0,2 0-1 0,-1-3 3 16,4-3 0-16,0-3 0 0,4-3-3 0,3-3 0 15,1-2-1-15,4-4-5 0,9-11 7 0,0 0 4 16,0 0 8-16,-2 8 8 0,2-3 7 16,4-4 13-16,2-1 20 0,4-1 30 0,0-2 15 15,5-2 12-15,3-2 6 0,6-2-1 0,5-5-2 16,6 0-12-16,8-3-17 0,6-2-27 0,6-3-21 16,0-1-15-16,-2-1-12 0,0 2-7 0,0-2 0 15,-4 2-3-15,-4 1-1 0,-9 4-3 0,-7 3 3 16,-9 4-3-16,-5 0-2 0,-2 4-1 0,-13 6-1 15,0 0 1-15,0 0-1 0,0 0-1 0,0 0-5 16,0 0 0-16,0 0-2 0,0 0-5 16,0 0-12-16,0 0-16 0,0 0-25 0,0 0-29 15,0 0-38-15,0 0-46 0,5-3-50 16,-3 0-64-16,-6 3-70 0,-3 3-74 0</inkml:trace>
  <inkml:trace contextRef="#ctx0" brushRef="#br6" timeOffset="-73029.86">26475 4440 106 0,'-8'3'47'0,"2"-2"11"15,6-1 8-15,-6 2 14 0,6-2 13 0,0 0 2 16,0 0-2-16,0 0 20 0,0 0 13 0,0 0 2 16,0 0 9-16,1 1 3 0,1-1-1 0,2 0 1 15,1-2-5-15,4 2-20 0,2-1-17 0,5-1-5 16,1 0-8-16,5-2-12 0,4 0-6 0,-4 0-13 16,6 0-9-16,0-1-6 0,6-1-6 0,-2 1-9 15,1-2-10-15,1 0-4 0,-3 0-4 0,0 1-5 16,-5 1 2-16,-1 0-3 0,-6 1 0 0,0 0 0 15,-3 1-6-15,-1 2-6 0,-3-1-14 16,-3 2-12-16,1-1-15 0,-10 1-26 16,0 0-27-16,0 0-31 0,0 0-39 0,0 0-40 15,0 0-41-15</inkml:trace>
  <inkml:trace contextRef="#ctx0" brushRef="#br6" timeOffset="-72743.22">26480 4602 449 0,'-9'11'174'0,"9"-11"34"0,0 0 34 0,-6 8 36 16,6-8 32-16,0 0-24 0,0 0-22 0,2 7-18 0,3-4-22 15,3-3-21-15,1-1-23 0,5-2-30 16,6-1-24-16,4-1-20 0,4 1-16 0,4-3-20 16,2-1-21-16,2 0-12 0,-1-5-9 0,6 3-9 15,0-2-5-15,2 0-6 0,-3 0-4 0,-6 2 1 16,-2 2-4-16,-4-2 1 0,-6 0-2 0,-3 2 2 15,-2 5-3-15,-17 3-5 0,0 0-9 0,12-5-15 16,-12 5-12-16,0 0-14 0,0 0-16 0,0 0-21 16,0 0-23-16,0 0-17 15,0 0-21-15,0 0-21 0,0 0-18 0,0 0-37 0,2-3-29 16,-2-1-21-16,-5 0-10 0,-1-1-14 16</inkml:trace>
  <inkml:trace contextRef="#ctx0" brushRef="#br6" timeOffset="-71460.24">25951 3559 150 0,'0'-5'24'0,"2"-1"2"0,-4 2 6 0,2 4 7 16,-3-1 10-16,3 1 2 0,0 0 6 0,0 0 8 16,0 0 11-16,-5 0 13 0,5 0 10 0,0 0 13 15,0 0 11-15,0 0 7 0,0 0 3 0,0 0-3 16,0 0-2-16,0 0-7 0,0 0-8 0,0 0-15 15,0 0-18-15,0 0-16 0,2-3-14 16,-1 3-11-16,2 0-12 0,-2-1-7 0,4 2-9 16,2-1-4-16,-1 0-5 0,-6 0-2 0,10 0-3 15,-2-1-6-15,-8 1-6 0,0 0-11 0,11-3-9 16,-11 3-9-16,4-1-11 0,2-1-14 0,-6 2-15 16,6-1-8-16,-1-2-4 0,-5 3-4 0,0 0-9 15,0 0-12-15,0 0-10 0,0 0-15 0,0 0-15 16</inkml:trace>
  <inkml:trace contextRef="#ctx0" brushRef="#br6" timeOffset="-69946.19">19813 9253 591 0,'0'0'149'0,"-8"3"31"15,8-3 32-15,0 0 23 0,0 0 18 0,0 0-15 16,0 0-21-16,0 0-23 0,0 0-20 0,0 0-20 15,0 0-19-15,0 0-16 0,0 0-8 0,0 0-17 16,0 0-18-16,-2-3-14 0,0-1-15 0,2-1-11 16,4-3-12-16,3-1-8 0,1-4-16 15,2-1-6-15,1 0-5 0,4-2-3 0,0 0 3 16,-3 6 0-16,-1 1-2 0,1 0-1 0,0 3-5 16,0 2-6-16,2 3-6 0,-4 2-7 0,0 1-12 15,1 3-8-15,-2 1-5 0,2-2-5 16,1 3 0-16,-3 1 6 0,1 2 5 0,-4 0 5 15,0 1 5-15,-1 1 3 0,-3 1 6 0,-1 3 7 16,-1 3 8-16,-2 0 5 0,-5 4 4 0,-3 2 4 16,-4 0 8-16,-3 4 9 0,-1 2 3 0,-4 1 1 15,-3 0 1-15,0 0 2 0,-3-4-3 0,2 0 2 16,2-6-6-16,3-4-3 0,4 0-1 0,2-5-2 16,5-3 1-16,10-10-4 0,0 0 5 0,0 0 5 15,0 0 9-15,0 0 13 0,0 0 11 0,0 0 15 16,-2 5 14-16,2-4 12 0,5-3 9 0,3-3 6 15,1 1 10-15,4-1-1 0,3-2-2 16,10-4-12-16,5-2-13 0,7 0-8 16,-2 2-9-16,-1-4-11 0,3 4-14 0,1-3-12 15,-2 1-9-15,-1 2-2 0,-4 1-4 0,-9 2-3 16,-6 3-3-16,-6 0-2 0,-11 5-2 0,0 0 1 16,0 0 1-16,0 0-8 0,0 0-7 0,0 0-9 15,0 0-15-15,0 0-20 0,0 0-28 0,0 0-29 16,0 0-30-16,0 0-32 0,0 0-39 0,0 0-45 15,0 0-51-15,0 0-58 0</inkml:trace>
  <inkml:trace contextRef="#ctx0" brushRef="#br0" timeOffset="-56276.34">20205 8861 123 0,'-2'-6'51'15,"-2"0"16"-15,0 0 12 0,0 1 7 0,4 5 8 16,0 0-4-16,-7-3-11 0,7 3-6 0,-6-4-5 16,6 4-6-16,-5-3 1 0,-1 1 4 0,-1 0 4 15,-1 0 5-15,2 1 6 0,0-1 3 16,6 2 0-16,0 0-5 0,0 0-8 0,0 0-5 16,-8-2-11-16,8 2-7 0,-8-2-10 0,1 0-9 15,7 2-10-15,-7-2-6 0,-2 1-4 0,0 0-5 16,-2-1-2-16,0 2-3 0,-5-1 3 0,1 0 0 15,-1 0 0-15,1 0-1 0,-3 1-2 16,3 0 0-16,0 0 3 0,1 1-2 0,0 0-1 16,3 1 2-16,1-2-2 0,-4 3 3 0,3-2 4 15,-2 2 3-15,2 0-2 0,-4 0 2 0,2-1 0 16,0 0-3-16,-1 2 5 0,0-1 2 0,-1 1-3 16,1 0-3-16,-2 3 2 0,0-3 0 0,-1 1-1 15,3 1 1-15,-3 2-3 0,1 0-5 0,-1-1-1 16,0 3 2-16,-1 2 20 0,-1 1 5 0,1-1 0 15,-1 0 0-15,3 1 2 0,-2 1-3 0,1 1 0 16,-2 5 15-16,-1 1-21 0,3-1-4 0,0-3-1 16,4 2-1-16,-1 1-1 0,0 3 5 15,-1 0-4-15,0 2-12 0,-2-2 13 16,4-2-4-16,2-2 4 0,1-1-2 0,1 1 0 16,1-1-1-16,0 1 2 0,3-5-2 0,2 2-13 15,0-1 3-15,1-1-2 0,2 0 1 0,1 0 1 16,0 0-2-16,0 1 1 0,2 0-2 0,-2 0 0 15,1 2-2-15,0-1 1 0,2 0 4 0,2-1-3 16,-3 2 1-16,0 1 2 0,2 0 1 0,0-3-1 16,-1-1-2-16,0-1 2 0,3 2-3 0,-1-5 1 15,-1 2-1-15,2-1 0 0,2 0-1 16,1-1 2-16,-3-1 2 0,3 3-1 0,1 0 2 0,1 0 0 16,0 0 5-16,3 1-4 0,-3-3 1 15,0 0-3-15,-1 0 3 0,-1-1-1 0,2-1 1 16,-1-1 1-16,1 1 0 0,-3-3 2 0,0-1 1 15,-1 2 1-15,3-2-1 0,0 0-2 0,0 0 1 16,3 0-2-16,4 1-58 0,0-1 57 0,5 1 1 16,4-3-5-16,2 1-3 0,3-1 1 15,1-1-11-15,4 0-11 0,4-3 54 0,-1 1-57 16,-4-3-3-16,-2 1 7 0,-7-1 4 16,-1 2 8-16,-3-1 12 0,-2 0 16 0,-2 1 10 0,-7 1 15 15,-4 0 10-15,1 0 5 0,-1 0 2 0,1-1-8 16,0 1-2-16,-1-2-3 0,0 0-9 15,-1 1-13-15,1-1-9 0,2-1-7 0,3 0-3 0,2-1 0 16,1-1-2-16,1 0 0 0,1 0-3 16,2-2-2-16,4-2 0 0,-2-2-8 0,6-1 1 15,-1-3 1-15,0 0 3 0,-2 0 8 0,-3 0 24 16,-3 2 24-16,-2-1 16 0,-2 2 21 0,-2 2 9 16,-4 4 8-16,-9 7 3 0,0 0-3 0,6-9-22 15,-1 2-23-15,-3 0-16 0,2-2-15 0,0-1-10 16,0-2-13-16,-1-4-13 0,0-3-7 0,1-3-2 15,0-1 3-15,-2 0 3 0,1 0 1 16,0-3-2-16,-2 0 2 0,-1-1 7 16,0 2 0-16,-1 3 2 0,-2 1-2 0,0 0-6 0,-1 1-3 15,1-3 1-15,-1 2 1 0,-3-1 0 16,-3 1-2-16,2-1 1 0,-1-2-2 0,-2 3 1 16,0-1 2-16,0 1 0 0,-2 0 4 0,-2 1-4 15,0 1 2-15,0-1-1 0,-2 4-3 0,0 0 2 16,-3 1-4-16,1-2-9 0,-1 1-11 0,-1 0-13 15,2 1-21-15,-1 0-21 0,0 1-24 0,3 2-20 16,-1 2-25-16,0 2-23 0,0 3-30 0,-1 2-29 16,-3 4-35-16,-5 3-31 0,-5 4-36 0</inkml:trace>
  <inkml:trace contextRef="#ctx0" brushRef="#br0" timeOffset="-53421.88">445 12304 528 0,'-11'-4'86'0,"11"4"20"0,0 0 20 0,0 0 13 15,-11-2 11-15,1 1-23 0,10 1-9 0,0 0-12 16,0 0-9-16,0 0-12 0,0 0-7 0,0 0-5 16,0 0-2-16,0 0-5 0,0 0 1 0,0 0 1 15,0 0 1-15,0 0 2 0,0 0-6 16,0 0 0-16,0 0 0 0,-5-2 3 0,5 2 1 0,0 0-5 16,0 0-3-16,0 0-4 0,0 0-5 15,0 0-7-15,-4-3-8 0,4 3-7 0,0 0-9 16,0 0 0-16,-1-4 0 0,1 4 0 0,0 0 0 15,-2-4 2-15,-1 0 2 0,2-1 5 0,1-1 1 16,2-1-1-16,2 0-5 0,1-3-2 0,0 2-6 16,3 0-3-16,0-1-1 0,0 1-9 15,4 0-1-15,-2-1-3 0,-1 2-3 0,-1 0-1 16,-8 7 1-16,0 0-1 0,0 0-3 0,0 0 0 16,0 0-3-16,0 0-4 0,0 0-6 0,0 0-5 15,0 0-4-15,0 0-5 0,0 0-7 0,0 0-4 16,0 0-2-16,0 0 0 0,0 0 5 15,0 0 4-15,0 0 0 0,8-5 5 0,-8 5 8 0,0 0 5 16,8-2 4-16,1-1 8 0,0 1-1 16,-5 1 2-16,3 1 6 0,-3 0 2 0,-4 0 1 15,0 0 1-15,6 1-3 0,-6-1 0 0,0 0 1 16,0 0 2-16,0 0-2 0,0 0-4 0,0 0-4 16,0 0-10-16,0 0-5 0,0 0-12 0,0 0-8 15,0 0-11-15,0 0-10 0,0 0-9 0,0 0-5 16,0 0-5-16,0 0-4 0,0 0-6 0,0 0-6 15,0 0-8-15,0 0-10 0,0 0-7 0,0 0-11 16,0 0-12-16,0 0-10 0,0 0-13 0,0 0-15 16</inkml:trace>
  <inkml:trace contextRef="#ctx0" brushRef="#br0" timeOffset="-52489.11">397 12245 116 0,'-6'4'41'0,"6"-4"13"0,0 0 16 0,0 0 13 16,0 0 17-16,-8 5 8 0,8-5 9 15,0 0 8-15,0 0 5 0,0 0 1 0,0 0-3 16,0 0-4-16,0 0-6 0,0 0-10 0,0 0-9 15,0 0-12-15,0 0-12 0,0 0-11 0,0 0-9 16,-6 1-11-16,6-1-8 0,0 0-7 0,0 0-7 16,0 0-2-16,0 0-2 0,0 0 5 0,0 0 2 15,0 0 12-15,0 0 7 0,0 0 13 0,0 0 6 16,0 0 11-16,0 0 8 0,0 0 1 0,0 0 5 16,0 0-3-16,0 0-2 0,0 0-2 0,0 0-2 15,1-1-5-15,2-2-14 0,5-1-10 0,4-1-9 16,1-2-9-16,1 0-10 0,-3-2-12 15,7-1-8-15,-1 3-7 0,-1 0 0 0,-2 2 5 16,0 0-4-16,0 1 0 0,-1 1 1 0,-3 2-1 16,-1 0-3-16,3 1 1 0,-4 1 1 15,1 0-7-15,-2 2-3 0,0 0-9 0,0 1-3 16,1 3-1-16,-1 3-1 0,4 0-9 0,-1 2-13 16,0 0-7-16,0 2-4 0,-2 0 5 0,-1 0 5 15,0 2 1-15,-4-1 3 0,-2-1 11 0,-3 0 12 16,-2 1 11-16,-3 0 10 0,-1 1 1 0,-1-2 1 15,0 1 2-15,-1 1 0 0,2-2-1 0,-5-1 1 16,0 0 0-16,2-1 0 0,-3-1 1 0,2-2 2 16,-2 2 1-16,4 0-2 0,-2-3 0 15,-1 1-2-15,-2 1 2 0,5 1 1 0,-2-2 0 16,-2 0-3-16,-2 0-3 0,-2 3 1 0,1-3 1 16,-4 1 2-16,1 1-1 0,0 2 0 0,2-1 0 15,-3-2 2-15,3 3 1 0,-2-2 1 0,5 0 0 16,2-1 0-16,1-1 1 0,2 0 0 0,-1 1-1 15,3-5-1-15,0 0 0 0,3 1-1 0,5-6 0 16,-8 4 1-16,8-4 4 0,-3 6 9 0,3-6 11 16,0 0 14-16,0 0 14 0,0 0 14 15,0 0 16-15,0 0 12 0,0 0 8 0,0 0 4 16,0 0-1-16,1 4-7 0,1 0-10 0,-1-1-10 16,4 1-14-16,1-3-9 0,0 0-8 15,4-1-12-15,1 2-10 0,3-1-5 0,7 0-3 16,-1 0-5-16,6 0-2 0,4 1-6 0,7 2-1 15,3 0-5-15,4 2 2 0,0 0-3 0,0-2 0 16,-2 0 0-16,0 0-1 0,-5 0 1 0,-6-1-1 16,-5 0 2-16,-6-2-1 0,-4 0 0 0,-5-2 0 15,1 1 0-15,-12 0 0 0,0 0 0 0,0 0 1 16,0 0-1-16,0 0 2 0,0 0-1 0,0 0 2 16,0 0 1-16,0 0 0 0,0 0-1 0,0 0 0 15,0 0 0-15,0 0-2 0,0 0 2 0,0 0-1 16,0 0-2-16,0 0 0 0,0 0 0 0,0 0-2 15,0 0 2-15,0 0 0 0,0 0-4 16,0 0 0-16,0 0-2 0,0 0-1 0,0 0-3 16,0 0-3-16,0 0-10 0,0 0-3 0,0 0-15 15,0 0-16-15,0 0-19 0,0 0-28 0,0 0-23 16,0 0-33-16,0 0-35 0,2-2-47 16,-2-1-37-16,-2 0-44 0,0-2-69 0</inkml:trace>
  <inkml:trace contextRef="#ctx0" brushRef="#br0" timeOffset="-50704.42">929 12443 181 0,'-8'0'104'0,"-3"0"17"0,-1 1 24 0,-1-1 19 16,-1 2 21-16,0-1-5 0,-3 0-4 16,17-1 0-16,0 0-7 0,0 0 0 0,0 0-7 15,0 0-6-15,-1 3-19 0,2 0-14 16,3 0-15-16,8-1-13 0,2 0-13 0,6-2-13 15,1 0-10-15,3-3-8 0,3 2-1 0,4-2-6 16,-1-1-10-16,0-1-9 0,2 0-7 0,-4-2-2 16,-1 0-9-16,0 2-4 0,-4-1-2 0,-2 1-1 15,1-1 0-15,-1 1-4 0,-1-1-3 0,-1 0-4 16,-1 2-2-16,-3-1-3 0,0 2-1 16,-2-1-1-16,-1 0-3 0,-2-1-12 0,-10 5-12 15,0 0-19-15,0 0-21 0,0 0-22 0,0 0-33 16,0 0-34-16,0 0-42 0,2-4-38 0,-2 1-40 15</inkml:trace>
  <inkml:trace contextRef="#ctx0" brushRef="#br0" timeOffset="-50375.52">1190 12202 903 0,'-6'-14'220'0,"0"0"35"0,1 3 31 0,2 1 28 15,-1 2 19-15,4 8-64 0,0 0-54 0,0 0-38 16,0 0-37-16,0 0-35 0,0 0-33 15,-5 0-30-15,2 4-23 0,1 5-12 0,-2 7-11 16,1 7-4-16,-1 5 1 0,0 7 3 16,-2 5 3-16,-1 6 13 0,1 3 4 0,1-1-3 15,-2 0-1-15,0 0 0 0,-1 1 6 0,-2-2 29 16,1 0 1-16,2-2-11 0,0-3 14 0,-1-1 14 16,1-3 3-16,1-4 0 0,0-2-6 0,-1-4-31 15,3-8 0-15,3-4-4 0,-1-3-13 0,2-13-10 16,0 0 2-16,0 0 4 0,0 0-2 0,0 0 4 15,0 0-2-15,0 0 4 0,0 0 0 0,0 0-3 16,0 0-2-16,0 0-4 0,0 0-2 16,0 0-4-16,0 0-6 0,0 0-6 0,0 0-15 15,-1 6-25-15,0-5-39 0,5-4-48 0,-1-1-56 16,0-3-70-16,3-1-89 0</inkml:trace>
  <inkml:trace contextRef="#ctx0" brushRef="#br0" timeOffset="-46693.01">1907 12129 253 0,'2'-7'136'0,"-2"7"23"0,0 0 20 0,0 0 28 15,0 0 18-15,0 0-27 0,-3-1-30 0,0 0-26 16,0 2-25-16,-4 1-24 0,0 2-19 0,0 0-29 16,-4 4-18-16,-2 3-10 0,1 3-4 15,-4 3-5-15,1 0 9 0,-3 1 5 0,0 4 4 16,-3-2 3-16,1 2-1 0,-1-1 0 0,1 0-1 15,0-3-3-15,3-2-13 0,4-2-2 0,3 0-11 16,3-5-9-16,3-1-12 0,4-8-5 0,-1 8-4 16,2-2-5-16,2-2 0 0,2-1-1 0,0-1 3 15,2 1 8-15,1-2 14 0,0-2 10 0,1 0 13 16,-1 1 10-16,4-1 5 0,0 1 7 16,4-1 1-16,-1 1 4 0,4 0 0 0,-1 0-5 15,5 1 1-15,5-1-6 0,1 3 0 0,0-2 1 16,-4 2 4-16,-1 1 1 0,-5 0-2 0,-1 3 3 15,-5-2-4-15,-2 0-2 0,-5 3-4 0,-10 2-5 16,-4 1-8-16,-1 0 2 0,-2 1-2 0,-1 0-1 16,-3 2-6-16,-2 0 5 0,1 1 1 0,-4 2-1 15,0-1 4-15,3-2-2 0,0 1 2 16,-1-3 1-16,-1 0 2 0,3-1-5 0,0-4-1 16,1-2 1-16,3-1 2 0,1-1-3 15,2-4 1-15,-1-1-5 0,1-2 0 0,3 0-5 16,2-3-9-16,-2-3-26 0,4 0-37 0,0 1-39 15,2-6-52-15,1 0-62 0,2-1-65 0</inkml:trace>
  <inkml:trace contextRef="#ctx0" brushRef="#br0" timeOffset="-46040.8">2281 11772 254 0,'1'-10'75'0,"0"1"20"0,0 2 26 16,1 2 26-16,-2 5 26 0,0 0 5 16,1-7-3-16,-1 7-4 0,0 0-11 0,0 0-14 15,0 0-30-15,0 0-23 0,-3 0-29 0,0-1-23 16,1 6-21-16,-4 5-16 0,-2 7-5 0,-3 10-6 15,-2 6 1-15,-2 7-3 0,-1 7 14 0,-3 8 9 16,5 2 14-16,-2 5 30 0,1 1-1 0,1 1 2 16,2-4 2-16,1-3 1 0,4-1 3 0,5 1 4 15,2-4-6-15,4-1-27 0,5-5-3 0,-2-2-2 16,5-4 0-16,0-2-1 0,3-1-9 0,1 1-14 16,-1-7-3-16,1-3-2 0,-2-6 2 15,1-4 3-15,-2 1 3 0,1-4 4 0,-1-2 0 16,-2-4 2-16,0-2 1 0,-3-4-3 15,1 0-3-15,-1-2-15 0,1-1-23 0,-3-2-38 16,3-1-53-16,0-3-75 0,3-4-107 0</inkml:trace>
  <inkml:trace contextRef="#ctx0" brushRef="#br0" timeOffset="-45165.64">2362 12281 595 0,'-8'-4'179'15,"1"-2"34"-15,2 1 26 0,5 5 25 0,0 0 22 0,0 0-42 16,-4-5-44-16,0 0-36 0,1 1-31 0,3 4-27 16,0 0-24-16,0 0-22 0,-2-6-14 15,2 6-12-15,0 0-2 0,0 0-6 0,0 0-2 16,0 0-7-16,0 0-5 0,0 0-2 0,0 0-7 16,0 0 0-16,0 0-3 0,0 0 1 0,0 0-2 15,0 0 1-15,0 0 3 0,0 0-3 16,0 0 4-16,0 0-4 0,0 0 4 0,0 0-1 15,0 0 3-15,0 0 4 0,0 0 1 0,0 0 3 16,0-5-4-16,0-1 4 0,0 1-4 0,1-2 3 16,0 0 1-16,-1 1-1 0,0 0 2 0,2-1 4 15,0 0 5-15,1-1 3 0,1 0 1 0,1-1 3 16,1 0-3-16,3-2-3 0,0-1-7 0,2 0-3 16,3-3-3-16,-1 2-8 0,2 0-1 0,0 0-6 15,1 0 0-15,-2 2 0 0,1 0-1 16,-1 2-2-16,2 2 2 0,-1 1 3 0,3 1-5 15,-2 2-1-15,0 1 0 0,0 3-6 0,2 2-7 16,-1 0-11-16,2 4-10 0,-3 2-5 0,-1 2-1 16,1 1-3-16,-6 3-3 0,-2 0 3 15,0 0 8-15,-3 0 11 0,-4 1 5 0,-1 0 5 16,-3-1 4-16,-3 2 7 0,-2-2 4 0,-1 2 2 16,-3-3 1-16,-1 3 2 0,-3-1 4 0,0 1 2 15,-1-2 0-15,0-1-1 0,0-2-7 0,1-3-6 16,0-1-13-16,2-2-15 0,2 0-14 0,12-6-4 15,0 0 3-15,0 0-2 0,0 0 9 0,0 0 6 16,0 0 20-16,0 0 19 0,0 0 19 0,0 0 13 16,-3 0 6-16,3-1 4 0,1-1 4 15,4-1-1-15,2-1-6 0,3 1-6 0,0-1-7 16,5 1-12-16,0-1-9 0,3 0-3 0,-5 4-5 16,2 2-3-16,0 0 3 0,0 0-1 0,-2 1 1 15,1 2 3-15,-2-1 2 0,-1 1 2 0,-2 1-3 16,-1 1 4-16,-2-1-3 0,-2 0 4 0,-2 3-2 15,0-1 2-15,-1 1-3 0,-1-1-3 16,-1 1 0-16,-2 1 0 0,-1-1 0 0,0 1-2 0,-3-1 1 16,0 1-2-16,-1-2 5 0,-1 0-2 15,-2-1 2-15,0 0 1 0,0-1 1 16,1-1 3-16,-1 0 0 0,-1-1 2 0,2 0-2 16,-3-1 0-16,2 0-1 0,-1-2 1 0,3 1-1 0,-2-2-1 15,1 1-2-15,1 0-3 0,1 0 0 16,8-1 2-16,0 0-4 0,0 0-5 0,0 0-7 15,0 0-12-15,0 0-15 0,0 0-17 0,0 0-31 16,0 0-49-16,-6-4-53 0,0-2-67 0</inkml:trace>
  <inkml:trace contextRef="#ctx0" brushRef="#br0" timeOffset="-44670.53">2843 11743 620 0,'-11'-13'143'0,"2"1"22"15,-1 0 33-15,2 3 30 0,0 2 26 0,5 0-24 16,3 7-21-16,0 0-14 0,-3-7-12 0,3 7-12 16,0 0-31-16,0 0-25 0,0 0-26 0,2-5-34 15,0 3-16-15,4 0-13 0,2 6-16 0,4 2-12 16,5 9-1-16,5 6-4 0,7 7-1 16,3 3 5-16,4 8-3 0,-3 1 1 0,1 7 0 15,-1 6 1-15,-1 0-2 0,-3 0 1 0,-7-4-2 16,-6-2 0-16,-5-2 3 0,-6-2 1 0,-6-3-1 15,-1-3-2-15,-4-1 2 0,-2-4 1 0,-4-1 1 16,-4-1 1-16,-1-2-1 0,-2 0 2 0,-2 1 9 16,-4-1 23-16,-1 0 4 0,-1-1-2 15,-1-1 0-15,2-3 1 0,2 1 0 0,1-1-1 16,1-2-7-16,3-3-23 0,2-2-1 0,5-5 0 16,1-1 3-16,5-1 7 0,6-9 6 0,0 0 13 15,0 0 10-15,0 0 10 0,0 0 6 16,0 0 3-16,0 0 0 0,0 0-6 0,0 0-5 15,0 0-11-15,0 0-9 0,0 0-19 0,-2 2-24 16,1-1-30-16,5-2-49 0,0-1-60 0,1-4-83 16,3-1-192-16</inkml:trace>
  <inkml:trace contextRef="#ctx0" brushRef="#br0" timeOffset="-34826.16">15443 8941 84 0,'0'0'34'0,"-6"-2"8"16,1-1 8-16,5 3 8 0,0 0 4 0,0 0-4 15,0 0-5-15,0 0-7 0,0 0 1 0,-4-5-10 16,4 5-8-16,-5-3-7 0,-1-2-4 0,0 1-7 16,-1 1-5-16,1 0-3 0,1 2-3 0,5 1 2 15,-8-2 3-15,1 1 2 0,7 1 4 0,-8-1 6 16,1 1 7-16,7 0 7 0,0 0 7 0,0 0 5 15,0 0 4-15,0 0 1 0,0 0-2 0,0 0-2 16,0 0-4-16,0 0-6 0,0 0-9 16,0 0-5-16,0 0-6 0,0 0-4 0,0 0-5 15,-7 0 0-15,7 0-4 0,0 0-1 0,0 0-1 16,0 0 1-16,0 0 0 0,0 0 0 0,-8-1-2 16,2 1 1-16,6 0-1 0,0 0 1 0,0 0 1 15,0 0 0-15,-5 0 0 0,5 0 0 0,0 0 3 16,0 0-3-16,0 0 3 0,-6 0 1 0,6 0 0 15,0 0-2-15,0 0-1 0,-7 0 13 0,7 0-12 16,-7 0-1-16,0 0-1 0,7 0-1 0,-6 0 0 16,6 0 1-16,0 0-2 0,0 0-11 0,0 0 13 15,0 0-1-15,0 0 1 16,0 0 0-16,0 0 0 0,0 0 1 0,0 0-1 16,0 0-1-16,0 0-8 0,0 0-3 0,0 0-13 15,0 0-11-15,0 0-21 0,0 0-27 0,0 0-23 16,0 0-40-16</inkml:trace>
  <inkml:trace contextRef="#ctx0" brushRef="#br0" timeOffset="-33615.42">15545 8929 283 0,'-7'-8'58'0,"-3"1"13"0,-2 1 11 0,6 3 13 0,-2 1 11 16,2 1-13-16,-1-2-11 0,-1 3-7 16,0-2-4-16,1 1-12 0,-1 0-8 0,0 1-11 15,-1 0-12-15,-1 2-7 0,-2-2-6 0,-2 1-1 16,0 1-3-16,-1-1 0 0,0 0-5 16,-1 2-2-16,1-1 0 0,-1 0-1 0,1 2 0 15,-2-1-2-15,2 1 2 0,-2 3 3 0,2-2 5 16,-1 1 2-16,1-1 1 0,1 0-1 0,2 1-2 15,0-1 1-15,0-2-3 0,2 4-4 0,-1-3-4 16,4 0-1-16,-2 2 0 0,0-1 3 0,-3 3 1 16,0 1-2-16,-4 3-1 0,-1 3 2 15,0 1 0-15,1 0 3 0,-1 2-5 0,0 1-2 16,-3 0 1-16,2 2 0 0,1-2 1 0,1 0-1 16,1-2 1-16,2 0 1 0,0-2 2 0,2 1 0 15,0-1-3-15,1-2 2 0,4-1-1 0,-1 0 0 16,1 4-2-16,1-1 3 0,1 0 0 0,-2-1 0 15,3 1 1-15,-1 1 0 0,-1 0-1 0,-1 1 0 16,3 0 3-16,0-2-8 0,0 0 2 0,-1-1 2 16,2 0-2-16,0 2 0 0,1-1 3 0,-1-2-1 15,-1 0 0-15,3 1-1 0,-1-2-2 16,0 1-2-16,0-1 2 0,2 0 1 0,-2 1-2 16,1-3 2-16,1 1 0 0,0 0 2 15,0-1-1-15,-1 1 0 0,1 0 2 0,1-1-3 16,-1 3 0-16,0-1 0 0,0-1 0 0,0 1-1 15,-1 0 2-15,1-1 0 0,0 1-1 0,0-1 2 16,0 0-4-16,0-1 2 0,0 0-2 0,1-1 2 16,-1 1-2-16,0-1 4 0,2 1-2 0,-1 0 1 15,1 0 2-15,-1-2-3 0,1 0 3 0,1 0 0 16,-1 1-2-16,-1 0-2 0,2 0 1 16,0 1 0-16,0-1 2 0,-1 1 1 0,1-1 3 0,1 1 4 15,2 0 1-15,-3-2 4 0,2 1-1 0,0-2-1 16,0 1-4-16,0-1 4 0,1 1-2 15,2-1-3-15,0 1-1 0,1 0-3 0,0-1 0 16,-1 1 0-16,1-1 2 0,-2 0-3 0,5-2-3 16,-1 1 0-16,-3-2 6 0,0 0 4 0,0 0 5 15,1-1 2-15,-1 0 0 0,3-1 4 0,0 0 10 16,0 1 6-16,-1 0 0 0,3-1 1 0,0 1 0 16,3 0-1-16,1-1 0 0,0-1-5 15,0 0-5-15,0 0-7 0,-1-2-3 0,1 0-7 16,-2 0-2-16,2-2 1 0,0 0 2 15,-2 1 1-15,-2-2-2 0,1 1 0 0,0-2-3 0,1 2 3 16,1-1-3-16,1 0 0 0,1-3-2 16,-3 0 0-16,0 0 3 0,-1 0 3 0,0 0 7 15,0 1-1-15,0-2 3 0,-1 0 0 0,-2-2-1 16,1-1 0-16,0 1 1 0,1-4-6 0,0 0-7 16,2-4 0-16,-1 0-4 0,2-2-3 0,0 0 1 15,0 2 1-15,-2-1-2 0,1 2 4 0,-2 0 0 16,0 1-1-16,-1 0-2 0,1 2 4 0,-3 0-1 15,-3 2 6-15,2 0 3 0,-2-2 8 0,-1 1 4 16,0-1 9-16,0 1 4 0,-3 0 5 0,1-1-2 16,-2-3-9-16,0 0-3 0,1-2-12 0,1 1-3 15,-2-3-6-15,3-2-2 0,-1 1-2 16,0-2 0-16,-2 0 3 0,1 0 1 0,-1 1 0 16,-1 0 2-16,-2 0 3 0,-2 2 1 0,-1 0-4 15,-1 0 2-15,1-1 0 0,-2 2 8 16,-1 2 9-16,0 1 0 0,-1-1-4 0,-1 0-1 15,2 3 4-15,-1-3-2 0,1 3 1 0,-2-1-9 16,1-2-11-16,-3-3-4 0,0-1 1 0,-2 1-2 16,0 0-4-16,1-1 2 0,0 1-1 0,-5 0-3 15,2 1-3-15,-2 1-19 0,-3 1-29 0,-2 1-48 16,-7 2-47-16,-1 0-71 0,-5 2-70 0</inkml:trace>
  <inkml:trace contextRef="#ctx0" brushRef="#br0" timeOffset="-32162.35">1659 13038 248 0,'-16'4'67'0,"1"-1"19"0,1 1 17 0,1 0 19 16,1-1 13-16,1 1-2 0,1-1-12 0,2 0-11 15,8-3-5-15,-9 3-8 0,9-3-8 0,0 0-10 16,0 0-4-16,0 0-7 0,0 0 3 0,-7 2-3 16,7-2-9-16,0 0-8 0,0 0-10 15,0 0-5-15,0 0-9 0,0 0 1 0,0 0 2 0,0 0 1 16,0 0 10-16,0 0 15 0,0 2 21 16,4-1 12-16,1-1 11 0,6-1 8 0,6 1 12 15,8-2 21-15,14-2 1 0,16-3-12 0,13-3-9 16,17-2-7-16,8-4-10 0,11-1-12 0,4-2-21 15,4 1-26-15,-3-4-8 0,-6 0-7 16,-9 2-3-16,-17 0-1 0,-10 4 8 0,-15 1 5 16,-14 2 6-16,-8 3 0 0,-8 0-3 0,-7 2 1 15,-1 3-8-15,-6 2-7 0,-8 3-11 0,8-5-7 16,-8 5-7-16,0 0-2 0,0 0 1 16,0 0-2-16,0 0 0 0,0 0 0 0,0 0-2 15,0 0-3-15,0 0-2 0,0 0-6 0,0 0-5 16,0 0-11-16,0 0-7 0,0 0-10 0,0 0-7 15,0 0-14-15,0 0-15 0,0 0-13 0,0 0-16 16,0 0-14-16,0 0-26 0,0 0-34 0,0 0-37 16,0 0-53-16,0 0-53 0,0-1-76 0</inkml:trace>
  <inkml:trace contextRef="#ctx0" brushRef="#br0" timeOffset="-30858.65">1608 13733 128 0,'-5'6'53'0,"1"2"14"16,-4-2 15-16,4-1 21 0,-2 0 17 0,0 0-1 15,1 2 1-15,0-3 5 0,0 1 8 16,-2-1 0-16,7-4-3 0,-5 4-13 0,0-1-6 16,-1-1-8-16,2 1-10 0,4-3-5 0,0 0-7 15,0 0-4-15,0 0-2 0,0 0 3 0,0 0 0 16,0 0 3-16,0 0 9 0,0 0 5 0,0 0 8 15,0 0 6-15,-4 0 0 0,2-3-3 0,2-1-7 16,2-2-11-16,2-3-13 0,0-2-14 0,3-3-18 16,5-2-16-16,2-2-10 0,3-5-13 15,-1 1-11-15,6 1-11 0,2-1-6 0,-2 3-5 16,3 0 0-16,-1 3-4 0,1 2-1 16,-2 3 5-16,-1 3 3 0,1 4 4 0,-5 4-11 15,2 2-1-15,0 2 0 0,-2 2 2 0,-1 5-5 16,-2-1 0-16,-2 1 3 0,-1 2 6 0,-6 2 9 15,-1 2 8-15,-2 0 1 0,-5 2 3 0,-6-1 7 16,-1 3 0-16,-2-4 3 0,-3 3-2 0,-1-1-1 16,-3 1 2-16,3-2-1 0,-5 2 1 0,-1-1-4 15,-1-3 1-15,2 2-1 0,-3-4-2 0,4 0 0 16,0-1-10-16,2-2-3 0,3-4-8 0,3 0-1 16,11-7 1-16,0 0-1 0,0 0 2 0,0 0 7 15,0 0 10-15,0 0 13 0,-6 1 9 0,5-4 3 16,2 0 2-16,2-2 0 0,4-1 3 15,3-2-8-15,1-2-2 0,5 2-7 0,3-2-3 16,-1 2-5-16,0 3 1 0,1 1-2 0,4 1-3 16,5 2 2-16,1 3 0 0,0 3-2 15,-1 2 0-15,-2 1 5 0,-3 4 4 0,1 1-2 16,-2 3 7-16,-4 2 6 0,-2-1 3 0,-8 2 0 16,-3 0 5-16,-3 1 2 0,0 0-4 0,-4 1 3 15,-2-1-6-15,-2 0-3 0,-1 2-4 0,-4 0-1 16,-7 0 3-16,-1-1-2 0,0 1 1 0,-3 0 0 15,-1 0 2-15,-4-3 1 0,2 2 6 0,-1-4 0 16,-1-2-6-16,3-6-3 0,5 0-1 16,-1-2-3-16,-1-1 3 0,0-5-6 0,2-2-5 15,1-3 0-15,1-2-6 0,1-1-10 0,2-4-23 0,0-1-27 16,3-4-34-16,1-5-44 0,4-1-41 16,5-4-55-16,6-4-108 0</inkml:trace>
  <inkml:trace contextRef="#ctx0" brushRef="#br0" timeOffset="-30626.44">2559 13997 767 0,'-27'-1'236'0,"6"0"22"0,0 1 27 0,4 0 28 0,17 0 26 15,0 0-104-15,0 0-41 0,0 0-20 16,0 0-17-16,0 0-13 0,0 0-24 0,0 0-21 15,0 0-22-15,0 0-18 0,-7-3-11 0,7 2-9 16,4-2-8-16,3 1-9 0,2 0-3 0,1-3-5 16,6 0-7-16,1-2-8 0,6-3-18 0,2-1-16 15,-4 2-29-15,5-3-42 0,1 1-48 0,2-4-58 16,2 1-64-16,-2 1-61 0,-3-1-70 0</inkml:trace>
  <inkml:trace contextRef="#ctx0" brushRef="#br0" timeOffset="-30402.74">2677 13706 1181 0,'-11'-5'172'15,"1"2"21"-15,10 3 21 0,-8 1 14 0,2 1 6 16,2 2-71-16,1 3-85 0,3 2 21 0,1 4-18 16,0 1-18-16,0 3-16 0,0 2-16 15,0 3-7-15,-1 0-3 0,1 3 46 0,-2 0-52 16,1 2-8-16,-1-1-4 0,0-1-1 0,-2-3-4 15,-1 0-6-15,2-2-5 0,0-2-7 0,-1-1-17 16,0 0-12-16,1-3-25 0,0-3-27 0,-1-2-37 16,3-9-38-16,0 0-49 0,0 0-54 15,0 0-42-15</inkml:trace>
  <inkml:trace contextRef="#ctx0" brushRef="#br0" timeOffset="-30009.73">3209 13648 771 0,'-13'-4'317'16,"-2"-1"13"-16,1 1 13 0,2 3 12 0,12 1 2 15,0 0-189-15,-10 2-73 0,4-1-39 0,-1 4-17 16,-2 0-13-16,-4 1-17 0,0 2-19 0,-6 2-15 16,0 2-8-16,-1 3-7 0,-4 2-10 0,0 1-4 15,-3 0-3-15,5-1-9 0,-1-1-9 16,4 0-10-16,2-4-11 0,5-2-2 15,3 0 8-15,9-10 1 0,0 0 1 0,0 0 16 16,0 0 14-16,-2 5 22 0,2-1 22 0,3-1 17 16,5-2 10-16,2-1 9 0,5 1 4 0,3-1 2 15,3 3 6-15,1-1 7 0,1 1 0 0,1 3-1 16,0-1 1-16,2 0 0 0,-1 1 10 0,-3 2 0 16,-5-1-3-16,-1 1-4 0,-3 0-3 0,-4-1-2 15,-2 1-6-15,-3 0-8 0,-4 2-12 0,-3 1-5 16,-1-1 1-16,-1 1-2 0,-3 2 3 15,0-1-3-15,-4 1-2 0,-2 1 1 0,0 0 1 0,-4-2 2 16,0 0-1-16,-2-3 0 0,-3 1-3 16,-1-3-5-16,3-2-9 0,-1-1-18 0,-2-4-19 15,4-3-28-15,2-1-28 0,2-2-40 0,2-5-61 16,5-1-77-16</inkml:trace>
  <inkml:trace contextRef="#ctx0" brushRef="#br0" timeOffset="-29741.13">3580 13233 756 0,'-14'-9'128'0,"0"1"7"0,1 2 3 16,3 4 4-16,1 2-1 0,-1 4-56 0,2 4-31 15,-3 3-23-15,0 5-14 0,-2 5-7 0,-3 4 3 16,0 5-5-16,-4 9 3 0,-3 8 15 0,0 7-1 15,1 3 9-15,-2 4 9 0,4 1 2 0,1 0-4 16,2 0 4-16,3-1-2 0,1-4-15 0,4-6 0 16,3-6-11-16,5-6-5 0,1-4-2 0,1-4-3 15,4-5-3-15,2-3-1 0,1-3-2 0,5-6-8 16,1-3-7-16,4-3-14 0,-1-5-16 16,6-4-27-16,2-6-44 0,4-4-73 0</inkml:trace>
  <inkml:trace contextRef="#ctx0" brushRef="#br0" timeOffset="-29457.41">3691 13730 804 0,'-15'-6'143'0,"1"1"14"0,2 2 14 0,-3 3 8 16,4 1 5-16,1 3-62 0,0 0-39 0,0 3-17 16,-1 1-21-16,1 2-13 0,0 1-12 0,-1 3-10 15,1 1-4-15,1 1-3 0,0 0-3 0,2 2 0 16,3 1 1-16,1 0 2 0,2 1 0 15,3-2 0-15,2-1-1 0,2-1 1 0,1-4 2 16,2-1 0-16,1-2 1 0,4-2-1 0,2-4 2 16,2-4 15-16,-1-2 19 0,-1-1 33 0,-1-5 28 15,0-2 16-15,1-3 2 0,0-3 4 0,-3-2-2 16,-4-4-8-16,-3 0-17 0,-3-1-35 0,-2-1-34 16,0-1-31-16,-3 2-23 0,-2 3-41 0,-6 2-36 15,-3 3-34-15,-2 2-37 0,-3 6-47 0,-1 1-52 16,-1 0-49-16</inkml:trace>
  <inkml:trace contextRef="#ctx0" brushRef="#br0" timeOffset="-29225.89">3745 13437 1185 0,'0'0'180'0,"0"0"21"0,0 0 20 0,0 0 14 16,4-9 9-16,-1 4-70 0,3 7-35 0,3 5-33 15,5 7-15-15,3 4-19 0,4 6-20 0,5 5-12 16,2 2-11-16,0 2-7 0,-4 2-5 0,2 0-6 16,-4 1-6-16,-1 1 1 0,-7 0 0 0,-4 2-3 15,-3-1 1-15,-14 2 3 0,-2 0-6 0,-5 2 2 16,-6 2 4-16,-4 1-1 0,-7 1-3 16,-4-1-9-16,-3-2-19 0,-4 0-26 0,-5-3-36 15,2-4-68-15,-3-1-79 0,-2-4-106 0</inkml:trace>
  <inkml:trace contextRef="#ctx0" brushRef="#br0" timeOffset="-18792.5">2089 16610 324 0,'-15'1'75'15,"15"-1"34"-15,-11 0 37 0,11 0 31 0,0 0 29 16,0 0 23-16,0 0-2 0,-6-2-5 0,3-2-6 15,2 0-24-15,2-4-26 0,3-1-29 0,3-3-27 16,1-4-23-16,6-3-22 0,3-6-20 0,6-4-19 16,1 0-11-16,3-2-11 0,1 1-2 0,0 2-5 15,0 1 0-15,0 3 0 0,0 2-2 16,-2 5-1-16,-3 5-3 0,-6 6-2 0,-1 1-14 16,-2 5-12-16,0 2-10 0,-1 3-14 0,0 1-9 15,-1 4-12-15,-3 4-9 0,0 2-4 0,-2 1 12 16,-1 3 14-16,-2 1 9 0,-2 3 15 15,-4 0 11-15,-2 1 11 0,-4 1 13 0,-5 3 10 0,-1-1 3 16,-5 2 0-16,-3 3 3 0,-2 2 4 16,-4 2 2-16,0 0 7 0,-2 1-2 0,-1 2-3 15,1 0 2-15,-1-1 2 0,2-1 3 0,0-1 0 16,3-2 1-16,4-3-6 0,0-2 1 0,1-3 3 16,5-2-1-16,0-4-5 0,3-3-3 0,4-3-1 15,2-3 10-15,7-12 13 0,0 0 19 0,0 0 19 16,0 0 22-16,0 0 23 0,0 0 25 0,0 0 19 15,2 8 0-15,1-1 2 0,-1-4-8 0,5-1-4 16,2-1-18-16,1 0-23 0,6-4-24 16,2 0-21-16,4 0-16 0,6-1-14 0,1 1-10 0,6-1-14 15,7 0-5-15,7 0-1 16,3-3-2-16,0 1-1 0,2 1 2 0,1-1-1 16,-4 2-4-16,-7-2 1 0,-5 1-1 0,-8 2 1 15,-6 0-1-15,-6 0 0 0,-7 2 0 0,-12 1 1 16,0 0-2-16,12-1-6 0,-12 1-8 0,0 0-10 15,0 0-23-15,7-2-32 0,-7 2-41 0,6-2-40 16,-2-1-46-16,1-1-77 0,6-2-99 0,1 0-72 16</inkml:trace>
  <inkml:trace contextRef="#ctx0" brushRef="#br0" timeOffset="-18558.14">3046 16769 864 0,'-31'-5'162'16,"8"2"41"-16,2 0 45 0,4 1 35 0,17 2 35 16,0 0-42-16,0 0-21 0,-7 0-16 0,5 0-29 15,8 0-40-15,2 0-44 0,6 0-37 0,5-1-34 16,6-2-21-16,2-3-23 0,8 0-16 16,6-2-19-16,-1-4-22 0,4-1-31 0,0-1-28 15,5-4-42-15,-1 2-40 0,-4-2-38 0,-1 0-31 16,-3 0-25-16,-9 1-19 0,-5 1 2 15,-7 2 8-15,-6 0 30 0,-4 3 21 0,-8 1 22 0</inkml:trace>
  <inkml:trace contextRef="#ctx0" brushRef="#br0" timeOffset="-18392.54">3326 16498 332 0,'-21'0'175'0,"4"0"41"0,2 0 40 0,2 0 40 16,13 0 36-16,0 0-13 0,0 0-25 0,-9 0-27 15,9 0-36-15,0 0-38 0,-8 2-41 0,5 2-44 16,1 1-40-16,1 6-24 0,0 4-21 0,-1 7-19 15,1 4-10-15,0 5-6 0,1 4 3 0,0 3 2 16,-1 2 3-16,-1 2-7 0,0 0-25 0,0 0-27 16,0-3-29-16,1-3-58 0,0-3-58 0,-1-3-76 15,3-3-83-15</inkml:trace>
  <inkml:trace contextRef="#ctx0" brushRef="#br0" timeOffset="-17853.68">3848 16420 1728 0,'-24'-21'175'0,"12"1"27"16,-3 3 32-16,4 1 27 0,5 3 28 0,4 1-61 16,6-1-43-16,1 0-25 0,5 2-28 0,3 0-26 15,3 1-33-15,8-1-30 0,6 0-26 16,5-2-32-16,4 2-16 0,5-2-7 0,1 0-10 15,3 3-16-15,-2-1-14 0,-1 2-17 0,-3 2-16 16,-6 7 3-16,-6 3 11 0,-4 3 2 0,-5 3 10 16,-7 5 17-16,-5 3 12 0,-5 3 17 0,-3 3 17 15,-3 2 6-15,-5 2 3 0,-1-3 2 16,-3 1 5-16,-4 0-4 0,-1 2 9 0,-5-3-2 16,2 0 1-16,-2-2 4 0,-2-2-2 0,2-1-6 15,3-1-9-15,-3-1-11 0,3-4-20 0,3-3-12 16,3-2-6-16,12-8-1 0,0 0 0 0,0 0 17 15,-3 2 11-15,4-2 16 0,4-4 22 16,4-3 15-16,5-2 5 0,2-2 0 0,8 0 2 16,2 0-10-16,-2 2-5 0,5-1-1 0,-3 5-4 15,1 1-1-15,0 4-1 0,0 5 0 0,-2 3-1 16,-3 4 5-16,-1 3-3 0,-1 3 1 0,-3 1 13 16,0 2 12-16,-4 1 6 0,-3 0 9 0,-3-1 3 15,-3-1-1-15,-3-2 8 0,-3-2-1 0,-4 0-12 16,-5-1-8-16,-2 0 4 0,-5 0-3 0,-3 0 7 15,-6 0 2-15,-4 0 5 0,-4 1 7 0,-7-1 2 16,-2 1 0-16,-5-2-8 0,-2-2-9 16,-5-1-13-16,3-2-21 0,2-1-21 0,3-2-27 15,5-2-22-15,4-2-23 0,6-2-3 0,6-2 0 16,6-2 6-16,5-2-3 0,9-4-11 16,1-2-14-16,4-3-34 0,2-1-58 0,4-4-110 15</inkml:trace>
  <inkml:trace contextRef="#ctx0" brushRef="#br0" timeOffset="-12257.96">895 7053 620 0,'-11'12'78'16,"0"-3"9"-16,11-9 14 0,0 0 12 0,0 0 11 16,0 0-36-16,0 0-10 0,0 0-2 0,0 0-1 15,0 0-7-15,0 0-13 0,0 0-8 0,0 0-10 16,-7 0-2-16,2-1-8 0,4-2-4 0,0-2-5 15,1-2-2-15,0-2 1 0,0 1 0 0,0 0 2 16,0 8-2-16,0 0 12 0,0 0 5 0,0 0 2 16,0 0 5-16,0 0-1 0,0 0-3 0,0 0-5 15,0 0-6-15,0 0-11 0,0-3-8 0,0 1-7 16,0 2-4-16,-2 1 0 0,1 1-1 0,-1 2 0 16,2-4 1-16,-2 4-1 0,2-4 4 0,0 0 2 15,0 0 1-15,0 0 1 0,0 0-1 16,0 0 4-16,0 0 0 0,0 0 1 0,0 0 0 15,0 0-1-15,0 1 8 0,2 0 7 0,0-1 3 16,1-2 7-16,0-6 12 0,1-2 3 0,0-5 5 16,-2 1 7-16,1-3-4 0,-1-1-3 0,-2 4 3 15,-2 0-1-15,0 2 1 0,0 0 6 0,2 12 5 16,-4-8-2-16,4 8-2 0,0 0-6 0,0 0-7 16,-4-5-10-16,0 3-12 0,1 3-13 15,-2 2-13-15,-2 2-8 0,3 0-3 0,2 1-6 16,0 1-7-16,-1 1-3 0,2 1-4 0,1 0-4 15,0 1-5-15,-2 4-1 0,4 0-10 0,1 0-8 16,0 3-2-16,1 2 0 0,0 0 3 16,2 0 5-16,-2-1 3 0,1-4-4 0,1-1 8 15,2-4 12-15,-1 0 10 0,-7-9 4 0,0 0 3 16,0 0 4-16,0 0 7 0,6 6 15 0,0-6 15 16,-2-1 9-16,0-3-1 0,0-2 1 0,0-1 0 15,-3-2 3-15,2-2-8 0,-2-1-2 0,1-1-4 16,-2 1 5-16,-3-1 7 0,-1 0 4 0,-1-1 9 15,0 1 4-15,0 1 14 0,1 2 6 0,-3 0-2 16,-1 3-4-16,1 0-1 0,-1 2-5 16,8 5-4-16,-5-3-5 0,5 3-9 0,0 0-13 0,0 0-5 15,-7-2-9-15,-1 3-10 0,0 1-4 16,0-1-14-16,-2 4-14 0,1 2-15 0,0 4-10 16,1 3-5-16,-2 5 0 0,5 5 1 15,1 5 3-15,3 6 9 0,2 8 8 0,1 3 12 16,4 1 15-16,2 0 4 0,0-2-1 0,2-4 0 15,1-5 3-15,0-4-3 0,-1-7 1 0,2-6 0 16,-1-8-2-16,3-6-3 0,0-5 1 0,2-4 1 16,3-4-3-16,1-6 0 0,0-4-12 0,4-6-28 15,1-6-17-15,-1-6-18 0,-1-4-37 0,1-2-37 16,0-4-49-16,-3-4-85 0</inkml:trace>
  <inkml:trace contextRef="#ctx0" brushRef="#br0" timeOffset="-11909.45">1220 6611 849 0,'-27'4'191'0,"10"-1"4"0,4 1-1 16,2 2 1-16,2 2-1 0,5 3-104 0,-2 1-53 15,2 5-26-15,1 3-6 0,0 6-5 16,3 1 3-16,2 2-2 0,1 1-1 0,0 0 0 15,2 0-10-15,0-1-17 0,2-1-15 16,2-6-3-16,1-4-2 0,1-5-1 0,1-2 3 16,-2-5 1-16,0-2 8 0,3-3 22 0,-2-2 13 15,0-3 2-15,2-5 6 0,-1-1 20 0,-2-2 23 16,-1-2 18-16,0-4 9 0,-2-3 1 0,-1-1 10 16,-3-2 11-16,-2-1 13 0,-2 0-2 0,-3-1-18 15,-4 0-19-15,-1 0-2 0,-1 1-3 0,-3 2-4 16,-1 4-14-16,2 3-17 0,-1 3-26 15,0 2-17-15,1 3-27 0,-1 3-28 0,4 3-34 0,-1 4-44 16,3 3-39-16,0 2-49 0,0 2-39 0,1 2-44 16</inkml:trace>
  <inkml:trace contextRef="#ctx0" brushRef="#br0" timeOffset="-11676.04">1440 6293 587 0,'0'0'97'0,"0"0"0"16,0 0 15-16,0 0 12 0,0 0 22 0,4-6-6 15,-1 11 0-15,-2 3-3 0,-1 4-2 0,1 5 13 16,2 3-1-16,2 3-10 0,2 2-18 16,1 2-31-16,2-1-22 0,1-5-17 0,0-3-17 0,-1 0-15 15,1-2-11-15,1-3-3 0,-3-1-3 0,1 0 1 16,1-1-1-16,-3-3-18 0,0 0-28 15,0 0-33-15,-1-1-38 0,-7-7-51 0,0 0-62 16,0 0-68-16</inkml:trace>
  <inkml:trace contextRef="#ctx0" brushRef="#br0" timeOffset="-11509.29">1395 6096 1290 0,'-21'-6'132'0,"2"3"8"0,1 0 6 0,2 1 11 0,1 2 9 15,2-2-64-15,3 0-37 0,-1 0-14 16,11 2-11-16,0 0-15 0,0 0-13 0,0 0-28 16,0 0-35-16,0 0-24 0,0 0-31 15,0 0-42-15,-5-4-59 0,5 4-56 0</inkml:trace>
  <inkml:trace contextRef="#ctx0" brushRef="#br0" timeOffset="-11124.85">1587 6140 217 0,'16'0'129'0,"-4"0"33"15,-1 0 39-15,-11 0 24 0,8-2 22 0,-8 2-19 16,6-2-14-16,1 1-19 0,0-3-24 0,2 2-28 16,0-2-37-16,4 1-24 0,-1 1-23 0,2-1-18 15,-1 1-14-15,1 4-9 0,2 2-9 16,-1-1-5-16,2 3-2 0,-2 2 1 0,0 3-1 16,-2 2 3-16,2 2 0 0,-2 0 1 0,0 2-3 15,0 0 0-15,-6 0 2 0,3-1 2 0,-5 1-1 16,-1 0 0-16,-3-1-5 0,-1 0-4 0,-3-3-8 15,-2 0-13-15,0-3-4 0,-5-4-5 0,3-4 2 16,-4-3-2-16,0-5-5 0,1-5 0 0,-2-3 11 16,-2-8 10-16,1-3 14 0,0-7 3 0,-1-6-2 15,0-5 2-15,0-1 10 0,3-3-1 16,2 0-2-16,-1 1 3 0,5 2-13 0,5 4-1 16,0 4 3-16,4 6-4 0,1 7 3 15,3 7 2-15,3 6 8 0,1 4 5 0,2 5 3 16,1 2 5-16,1 4 7 0,-2 2 8 0,3 0-1 15,-1 2 3-15,3 1-5 0,0 1-6 0,-1 1-3 16,-2 3-5-16,2 1-6 0,1 3-6 0,-3 1-1 16,1 3-2-16,0 1-2 0,-1-1-14 0,-4 2-19 15,0-2-34-15,0-1-31 0,-1 0-44 0,-2-5-50 16,-2-2-56-16,1-2-53 0</inkml:trace>
  <inkml:trace contextRef="#ctx0" brushRef="#br0" timeOffset="-10575.52">2340 5283 252 0,'0'7'57'0,"-2"0"18"0,2 2 25 16,0 1 21-16,0-10 20 0,0 0 20 0,0 0-5 15,0 0-2-15,0 0-13 0,0 0-12 0,0 0-20 16,0 0-12-16,0 0-9 0,0 0-13 0,0 5 0 16,2 0 1-16,-4-11 9 0,1-2 6 0,-2-2 5 15,0-1 7-15,-2-1-5 0,-2-1-2 0,-1-1-11 16,0 0-19-16,-4 7-12 0,1 0-14 15,-2 4-19-15,2 3-18 0,2 5-9 0,-1 7-7 16,4 9-5-16,1 9-2 0,2 4 0 0,2 6 1 16,1 1 3-16,3 1-8 0,3 2-9 0,1-2-9 15,3-2-5-15,1-6 1 0,1-7-1 16,0-7 2-16,3-5 4 0,-3-6 11 0,2-4 15 16,3-3 12-16,0-5 6 0,-1-4 2 0,2-6-2 15,0-4-9-15,2-4-21 0,-3-7-19 16,2-4-46-16,1-5-40 0,-2-4-66 0,-2-4-60 0</inkml:trace>
  <inkml:trace contextRef="#ctx0" brushRef="#br0" timeOffset="-10192.69">2381 4565 593 0,'-18'-28'152'16,"-1"6"24"-16,3 8 29 0,2 6 17 0,2 6 22 16,12 2-38-16,-10-1-14 0,10 1-25 0,0 0-31 15,0 0-27-15,-7 1-32 0,2 5-24 0,3 1-20 16,4 7-25-16,5 5-16 0,5 8-8 0,4 8 0 15,5 8 2-15,3 7 4 0,0 6 8 0,5 8-1 16,3 3 3-16,1 4 3 0,0-1-2 16,-2-1 2-16,-2-3 0 0,-5-7 1 0,-1-3-1 0,-3-6 0 15,-5-9 1-15,-2-10 2 0,-3-5 2 16,-3-7 3-16,-7-19 3 0,0 0 3 16,7 8 7-16,-3-6 19 0,1-3 9 0,0-5 3 15,-1-5 10-15,-4-7-7 0,1-5-2 0,-2-5-6 16,-3-10-13-16,-3-9-18 0,-2-5-12 0,0-12-6 15,-2-9-13-15,-1-3-2 0,1 1-2 0,4 6-2 16,-2 6 5-16,5 7-4 0,1 11-11 0,3 11-9 16,0 34-4-16,0 0 0 0,2-20 0 0,3 17 1 15,8 11 5-15,0 9 2 0,3 1 11 0,1 3 9 16,3 1 7-16,0 2 5 0,3 1 1 16,3 1 1-16,-2-3-3 0,0-2-1 0,-6-1-21 0,0-5-27 15,-4-1-30-15,1-2-32 0,-3-2-36 16,0-4-38-16,-3-2-40 0,-1-3-45 0,0-5-14 15</inkml:trace>
  <inkml:trace contextRef="#ctx0" brushRef="#br0" timeOffset="-9870.58">2992 4359 903 0,'-12'-9'133'0,"0"7"17"0,-1 5 17 16,3 5 19-16,0-5 32 0,4 1-21 0,6-4-33 15,0 0-26-15,-8 4-20 0,1 2-16 0,2 0-17 16,4 1-22-16,0 0-30 0,1 2-26 0,2 4-11 15,-2 3-9-15,3 6-17 0,-1 3-25 16,3 1-28-16,2 4-23 0,0 1-16 0,3 2-23 16,0-3-29-16,1-2-19 0,2-4-11 0,1-7 16 15,-3-4 24-15,2-8 27 0,0-5 12 0,-1-6 25 16,-2-6 42-16,-2-6 57 0,-3-3 53 0,0-2 43 16,-1-5 45-16,-3-1 36 0,0-2 29 0,-4-1 13 15,-2 0 9-15,0 0-21 0,0 3-13 0,-1 2-28 16,4 5-38-16,0 4-39 0,0 3-27 0,2 15-13 15,0 0-20-15,0 0-10 0,0 0-15 0,3-8-8 16,4 3-8-16,1 8-1 0,4 1-8 0,0 3-7 16,2 4-5-16,0 1 0 0,2 1 3 0,-1 1-10 15,2 0-14-15,-5-4-25 0,0-2-13 16,-3-1-22-16,2-1-30 0,-5-1-52 0,-6-5-69 16</inkml:trace>
  <inkml:trace contextRef="#ctx0" brushRef="#br0" timeOffset="-9509.22">3105 4048 616 0,'-17'-7'143'0,"4"5"8"0,13 2 3 16,0 0 3-16,-9 1-3 0,1 2-66 0,7 4-32 16,2 2 1-16,3 0-19 0,4 2-2 0,-2 3 5 15,5-1-2-15,-1 1 1 0,1 0 2 16,3 1-4-16,2 3-18 0,1-1-4 0,-1 0-5 15,-1 1-4-15,1 0-1 0,-2-1 2 0,-1-2-3 16,-2-1-1-16,0-1 2 0,-4-3-4 0,-7-10 1 16,0 0-3-16,0 0 0 0,0 0 2 0,0 0 2 15,0 0 3-15,0 0 4 0,2 3 9 0,-4-6 1 16,-3-4 15-16,-4-4 7 0,-2-8 5 0,1-5 8 16,-4-4 2-16,1-8 5 0,-1-2-5 0,2-2-1 15,4 3-15-15,1 4-9 0,3 2-8 0,3 4-9 16,4 5-8-16,2 4-12 0,2 6-10 15,6 7-3-15,3 5-6 0,1 4 2 16,1 2 0-16,1 2 0 0,1 2 2 0,0 1 1 16,-1 2 11-16,2 3 1 0,0 0 3 0,-5 0-1 15,-1 2-28-15,-1-1-31 0,-1-2-39 0,-1 0-38 16,0-1-56-16,0-1-67 0</inkml:trace>
  <inkml:trace contextRef="#ctx0" brushRef="#br0" timeOffset="-8775.9">3624 3632 726 0,'-20'-26'242'0,"-1"6"8"16,2 6 5-16,0 4 2 0,4 11 1 15,0 3-134-15,2 1-64 0,0 5-33 0,2 3-13 16,2 2-10-16,-1 4-4 0,2 2-6 0,0 4-1 16,4 3-6-16,-3 1-11 0,6 2-20 0,1-1-23 15,0-2-25-15,5-3-24 0,0-1-24 0,1-4-19 16,2-6-2-16,-1-5 11 0,2-5 23 0,-1-3 33 15,0-4 46-15,-2-5 40 0,4-5 30 16,-3-2 28-16,2-5 9 0,0-5 5 0,-1-5 4 16,0-4 15-16,0-1-9 0,-4-4 7 0,3 3 30 15,-2 3 11-15,-2 3 9 0,1 6 7 0,-4 4-13 16,0 20-27-16,0 0-19 0,4-9-22 0,3 14-34 16,2 10-19-16,5 9-13 0,5 10-8 15,5 9 6-15,2 7 1 0,8 7 8 0,8 4 4 16,6 6-4-16,2-2 2 0,0 0 0 0,-1-4 0 15,0-2 0-15,-4 0 0 0,-3-4 2 0,-2 2-2 16,-5-1 1-16,-10-4 1 0,-3-2 2 0,-10-2-1 16,-1-4 4-16,-5-1 0 0,-3-4 3 0,-3-5 0 15,-4-5 4-15,-2-7 6 0,-2-9 4 0,-1-2 3 16,-4-2 1-16,3-5 3 0,-2-5 0 0,-5-6 0 16,-5-9-8-16,-9-9-9 0,-5-8-12 0,-3-7-4 15,-4-7 11-15,-2-6-39 0,2-4-4 0,2-2-4 16,3 2 0-16,7 0 1 0,6 5 4 15,11 7 1-15,9 4-16 0,5 5 35 16,5 3-1-16,6 3 2 0,0-1 7 0,2 0 2 16,-1 0 14-16,2 0 12 0,-1 1 11 0,1-1 8 15,-1 0 6-15,2-4 1 0,-2-5-1 0,-2-3-2 16,5-3-7-16,-5-5-6 0,4-6-4 0,-5-5-8 16,-1-6 0-16,-4-3 2 0,-4 1 5 0,-1 7 13 15,0 8 6-15,-5 6 1 0,-4 7-4 0,-1 10-3 16,-3 8-6-16,1 8-4 0,-1 9-5 0,-2 9-16 15,0 4-10-15,-2 3-9 0,0 0-2 0,-1 4-1 16,2-2-3-16,1 3-9 0,0 3-10 0,4 3 0 16,2-1-4-16,5 0-9 0,3 2-5 15,4 0 2-15,4 3 5 0,5 1 13 0,2 1 5 16,3-1 4-16,2-1 5 0,5-2 9 0,3-1 11 16,1-3 6-16,3-2 15 0,1-2 12 0,0-5 13 15,1-5 10-15,1-3 4 0,1-3 3 0,3-4 2 16,-4-5-8-16,0-4-12 0,4-5-19 15,-4-7-15-15,1-7-36 0,-2-5-19 0,-3-5-15 16,-3-7-25-16,-4-4-28 0,-4-6-26 0,-5-4-36 16,-3 1-39-16,-5 4-27 0,-4 3-36 0,-4 10-47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4T04:22:24.4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11892 911 166 0,'0'-7'102'0,"0"7"25"0,-1-7 29 0,1 7 28 15,0 0 26-15,0 0-3 0,0 0-5 0,0 0 0 16,0-8-2-16,0 8-2 0,0 0-3 0,0 0-5 16,0 0-4-16,0 0-2 0,0-7-7 0,0 7-6 15,0 0-13-15,0 0-13 0,0 0-21 0,0 0-22 16,0 0-24-16,0 0-22 0,0 0-17 0,0 2-18 16,0-2-17-16,-3 3-13 0,1 1-12 0,-1 2-14 15,1 4-8-15,2 5 1 0,0 6 1 16,-3 4 1-16,2 6 5 0,-1 4 1 0,-3-2 7 15,4 1 16-15,-1 3 5 0,0 4 2 16,1-1 1-16,-1-2-1 0,1-5 4 0,0-1 1 16,-1-4-1-16,2-4-1 0,0-3 1 0,0-3 1 15,0-5 1-15,0-3 2 0,0-10-1 0,0 0 2 16,0 0 2-16,0 0 2 0,0 0 1 0,0 0 0 16,0 0 0-16,0 0-2 0,0 0-12 0,0 0-19 15,3 2-32-15,-1-4-36 0,0 0-51 0,-2-2-72 16,0-4-77-16,2-4-99 0</inkml:trace>
  <inkml:trace contextRef="#ctx0" brushRef="#br0" timeOffset="633.78">13726 1029 559 0,'-9'-1'194'0,"9"1"31"16,-8-2 21-16,8 2 18 0,0 0 18 0,0 0-50 15,0 0-34-15,-7-3-29 0,0 0-27 0,10-4-32 16,1-3-21-16,5-4-19 0,6-4-18 0,2-3-20 16,3-1-13-16,1 1-18 0,4-3-8 0,-1 3 0 15,1 1-1-15,-2 0 1 0,3 6-5 0,-3 2-5 16,-1 6-7-16,-3 4-5 0,-2 3-8 0,-1 2-13 16,-5 4-13-16,-2 4-5 0,1 5-3 0,-2 1-9 15,-6 4-7-15,-2 4 5 0,-3 4 14 0,-4 3 13 16,-6 5 17-16,-2 4 7 0,-5 1 7 0,-2 0 18 15,-1-2 13-15,-5 1 3 0,2 0-1 16,-2-2 8-16,0-3 5 0,4-3-2 16,4-5 1-16,0-5-1 0,3-3 0 0,5-2 1 15,2-4 0-15,4-3-2 0,6-11 1 0,0 0 5 16,0 0 6-16,0 0 10 0,0 7 16 0,2-3 3 16,1-3 11-16,2-1 3 0,4-2-4 0,4-1 0 15,7-4-5-15,4 0-11 0,8-2-16 0,6-1-7 16,3-1-23-16,8-1-49 0,6-1-48 0,7 0-65 15,6-2-98-15,7 0-114 0</inkml:trace>
  <inkml:trace contextRef="#ctx0" brushRef="#br0" timeOffset="1300.58">15949 881 246 0,'-9'-9'106'0,"-3"1"27"15,6 2 24-15,-3 0 22 0,5 0 17 0,4 6-16 16,-6-7-16-16,2 2-7 0,4 5-6 0,-5-5-13 16,5 5-14-16,-1-7-8 0,-1 4-5 0,2 3-5 15,-1-6-5-15,1 6 1 0,0-5-3 0,0 5 2 16,0 0-2-16,0-7-5 0,0 7-3 0,4-8-3 16,-4 3-2-16,3-1-10 0,0 0-11 0,2 0-12 15,1 1-9-15,-1-3-13 0,1 0-9 0,1 0-8 16,6 0-8-16,1-2-17 0,4-2-13 0,2 0-12 15,2 1-9-15,1 2-6 0,0 0-5 16,1 3-12-16,1 4-6 0,-1 2 6 0,-4 2 5 16,-6 5 5-16,-3 2 1 0,-3 6 5 0,-3-1-1 15,-2 3 11-15,-3 3 4 0,-3 3 4 0,-4 3 5 16,-4 0 4-16,-2 3 5 0,-1 0 6 0,-3 2 6 16,-3-1 1-16,-5 0 2 0,-2-2 4 15,0-1-1-15,-2-3 1 0,2-3 2 0,0-1 1 16,4-4-1-16,2-6-1 0,3-1-8 0,3-4-6 15,15-5 1-15,0 0 0 0,0 0-2 0,0 0-4 16,0 0 1-16,-2 4-1 0,4-4 8 0,4 0 3 16,5-3-1-16,5 1 4 0,7-2-1 0,4 1 3 15,2 1-1-15,4 0 1 0,3 1 1 0,-1 3 4 16,3 0-2-16,-2-1-3 0,-1 2 3 16,-6 0 0-16,-3 2 4 0,-7 1-1 0,-3-1-3 15,-4-1-3-15,-5 3 2 0,-5 0 2 0,-5 1-1 16,-4 2 0-16,0 2-3 0,-3 1 2 0,-1-2 2 15,-1 3 4-15,-5 2 2 0,-3 1-2 0,-6 1 3 16,-4 1-3-16,-7-2 2 0,-3 0-1 0,0-2-20 16,0-2-34-16,-1 0-57 0,2-4-69 0,4-2-87 15</inkml:trace>
  <inkml:trace contextRef="#ctx0" brushRef="#br0" timeOffset="1689.91">17101 672 493 0,'-1'-16'229'0,"-3"3"31"0,4 13 21 16,-4-10 12-16,4 10 4 0,0 0-96 0,0 0-55 15,0 0-41-15,0 0-35 0,-3-6-33 0,0 6-24 16,0 3-16-16,-1 2-7 0,-3 5-1 0,1 4-5 15,0 4-1-15,-4 1-1 0,1 4 2 16,-2 3 2-16,0 1 4 0,-4 0 3 0,2 3 3 16,-2-1-1-16,3 2 5 0,-4-5 0 0,3-1 2 15,0-4 2-15,2-2-1 0,3-6 0 16,8-13-2-16,0 0 2 0,0 0 0 0,-1 10 1 0,2-3-1 16,3-4 0-16,2-1 0 0,1-4 2 0,3 0 8 15,2-1 8-15,4 0 6 0,3-1 7 0,5-1 1 16,0 0-1-16,2-2 5 0,-1-1-5 15,5-2-9-15,1-2-16 0,3-1-19 0,-2-3-30 16,0-2-29-16,-3 0-34 0,-6 1-33 0,-2-5-30 16,-3 2-40-16,-5 1-29 0,-4 1-17 15,-5 1 2-15,-3-1 5 0</inkml:trace>
  <inkml:trace contextRef="#ctx0" brushRef="#br0" timeOffset="1833.88">17255 664 262 0,'-13'-9'168'0,"3"0"52"15,-1 1 40-15,7 1 40 0,4 7 36 0,0 0-6 16,0 0-12-16,0 0-36 0,0 0-46 0,0 0-48 15,0 0-41-15,-7-5-42 0,2 4-39 0,2 3-32 16,2 8-25-16,-2 1-9 0,2 3-2 0,1 5-2 16,0 6 0-16,2 7 1 0,0 2 2 0,0 0-4 15,2 0-23-15,-1 2-12 0,2 0 4 0,0 3-5 16,0 1-20-16,2-2-50 0,-1 0-50 0,0-8-79 16,1 0-76-16</inkml:trace>
  <inkml:trace contextRef="#ctx0" brushRef="#br0" timeOffset="2233.27">19365 599 341 0,'0'0'81'0,"0"0"19"0,0 0 21 0,0 0 12 16,-10-3 15-16,10 3-9 0,0 0-5 0,-5-3 3 16,7 0-1-16,4 0-10 0,4 0-10 0,3-2-4 15,7-1-12-15,3 1-16 16,5 0-18-16,3-3-19 0,0 2-15 0,2-2-12 16,-1 0-21-16,0-1-32 0,-1 0-36 0,-2-3-40 15,-6 3-43-15,-3 0-47 0,-6 1-57 0</inkml:trace>
  <inkml:trace contextRef="#ctx0" brushRef="#br0" timeOffset="2600.84">19383 530 664 0,'-17'4'140'16,"1"2"15"-16,3 0 15 0,5 1 4 0,-2 0 9 16,5 0-43-16,-1-1-40 0,2 2-24 0,1 5-21 15,1 2-13-15,-2 1-11 0,2 0-6 16,1 3-6-16,0 4-8 0,1-1-3 0,0 3 0 0,1 2-3 15,0 3 0-15,1-2-3 0,-1-5 3 16,1-2-4-16,-1 1-5 0,-1-4-19 0,2-3-19 16,0-1-19-16,1-2-13 0,-3-12-14 0,3 9-9 15,-3-9-6-15,5 4 4 0,0-3 18 0,2 1 19 16,0-3 18-16,0 0 14 0,1 0 13 16,2-1 14-16,-2-2 22 0,2 0 27 0,2-1 17 15,1 1 13-15,3-2 10 0,4 2 3 0,2 1 0 16,3 0-2-16,2 1-15 0,-2 2-24 0,4 2-14 15,-3 1-10-15,-2 1-7 0,-4 0 7 0,-5 3 3 16,-4 3-1-16,-3-5 0 0,-4 5-2 0,-4-1 2 16,-3-1-5-16,-1 2-4 0,-4 0-9 15,0-1-5-15,0 4 0 0,-2-1-3 0,0 1-1 16,-1 3 1-16,-4 2 1 0,-1 1 6 0,-5 3-4 16,-2-3-16-16,-4 1-28 0,1-2-34 0,-3 0-58 15,1-1-77-15</inkml:trace>
  <inkml:trace contextRef="#ctx0" brushRef="#br0" timeOffset="3033.07">20470 533 610 0,'-30'-16'119'0,"1"1"10"0,5 6 2 0,3 1 2 16,6 4-2-16,4 0-37 0,11 4-31 0,0 0-30 15,0 0-26-15,0 0-28 0,0 0-30 0,0 0-27 16,0 0-14-16,0 0-14 0,0 0-10 0,0 0-12 15,0 0-7-15,0 0 9 0,0 0 15 0,0 0 9 16</inkml:trace>
  <inkml:trace contextRef="#ctx0" brushRef="#br0" timeOffset="3468.4">20752 374 211 0,'0'0'61'0,"2"-5"20"0,-2 5 12 15,-5 2 15-15,-5 6 5 0,-4 7-7 0,-5 10-11 16,-2 2-13-16,-6 6-6 0,1 5-18 0,-4 7-10 16,3 2-3-16,0 0 18 0,4 2-22 0,5-1-3 15,1-4 0-15,6-4 0 0,5-2-4 0,4-2-9 16,5-4-9-16,4-5-23 0,6-4 4 0,7 0 3 16,5-4 1-16,3-2 2 0,3-1 1 0,1-2 84 15,2-3-76-15,-2-2 3 0,-2-2 25 16,0-2 21-16,-3-5 29 0,-4-3 25 0,-6-2 27 15,-4-4-54-15,-5-3 86 0,-3 0 4 16,-2-2-22-16,-3-2-22 0,-4-2-32 0,-3-2-31 16,-4 1-33-16,-2 1-35 0,-3 2-33 0,-3 7-25 15,-6 1-24-15,-7 4-13 0,-6 5-1 0,-4 2-9 16,-1 5-28-16,-3 3-30 0,1 3-30 0,2 2-45 16,-1 1-56-16</inkml:trace>
  <inkml:trace contextRef="#ctx0" brushRef="#br0" timeOffset="3884.27">21971 594 382 0,'-41'-26'154'0,"2"1"43"16,6 6 25-16,6 2 16 0,6 5 8 0,8 1-64 15,13 11-8-15,0 0-19 0,0 0-35 0,0 0-41 16,-7-11-24-16,7 6-15 0,6 2-9 0,6 2-9 16,7-1-9-16,6 3-6 0,6-2-3 15,5 1-1-15,4 0-3 0,1 0 1 0,2 2-1 16,-3-2-1-16,-1 0 0 0,-1 2 6 16,-7 0 18-16,-5-4 21 0,-5 2 24 0,-5-2 18 15,-5 0 23-15,-11 2 17 0,0 0 7 0,0 0 3 16,0 0-12-16,0 0-21 0,0 0-22 0,3 0-22 15,-6 0-23-15,-1 2-22 0,-2 1-13 0,-4 1-11 16,-1 7-9-16,-1 8-3 0,-3 4-2 0,-1 7 0 16,-1 8 3-16,5 5 7 0,-2 6 3 0,2 3 1 15,0 0 1-15,2 2 3 0,1-1 4 0,-1-3 0 16,0 1 4-16,2-3-2 0,0-5 1 0,1-7-2 16,2-4-18-16,2-4-26 0,2-4-26 15,-1-4-23-15,3-3-29 0,1-4-25 0,-2-13-31 16,3 4-36-16,3-4-24 0,1-3-33 0,0-3-56 15</inkml:trace>
  <inkml:trace contextRef="#ctx0" brushRef="#br0" timeOffset="4049.3">21883 959 730 0,'-29'3'222'16,"4"1"40"-16,4-1 31 0,9 2 22 0,12-5 27 15,0 0-59-15,0 0-40 0,0 0-23 0,0 0-28 16,0 0-28-16,-6 2-22 0,6-1-23 0,8 0-19 15,6 0-18-15,8 2-13 0,7-2-16 0,4 1-22 16,3-1-21-16,5 1-43 0,5-3-45 16,0 1-59-16,3-1-77 0,1-2-124 0</inkml:trace>
  <inkml:trace contextRef="#ctx0" brushRef="#br0" timeOffset="5950.94">1114 1111 589 0,'-8'-11'123'0,"1"2"25"0,7 9 21 16,0 0 19-16,-9-6 11 0,9 6-38 15,0 0-25-15,0 0-25 0,-6-4-27 16,1 4-26-16,1 2-22 0,2 1-22 0,-1 4-11 15,1 3-9-15,1 3-2 0,3 3 1 0,-1 1-2 16,1 2 4-16,1 4 3 0,1 0 1 0,0 1 1 16,1 1 1-16,-2 1 1 0,3 0 0 0,-3-2 3 15,-1 2-1-15,1-1 0 0,-1-1 0 0,2-4-21 16,-3-2-34-16,3-2-42 0,-1-2-54 0,1-2-52 16</inkml:trace>
  <inkml:trace contextRef="#ctx0" brushRef="#br0" timeOffset="6151.47">1261 1226 397 0,'-12'4'155'0,"-1"3"36"0,2 0 33 0,11-7 20 16,0 0 14-16,0 0-52 0,0 0-21 0,0 0-11 16,-5 3-27-16,6 1-36 0,1-2-32 0,4-1-21 15,1-1-13-15,2 0-8 0,5-2-12 0,2-1-15 16,7-1-6-16,1-3 2 0,-3 0-13 15,4-1-28-15,3 0-29 0,1-3-38 0,1-1-49 16,1 1-56-16,-4-1-61 0</inkml:trace>
  <inkml:trace contextRef="#ctx0" brushRef="#br0" timeOffset="6319.49">1388 1137 385 0,'-16'-7'201'0,"1"2"31"0,4-1 37 0,11 6 19 15,0 0 18-15,0 0-62 0,0 0-54 0,0 0-42 16,0 0-40-16,0 0-35 0,-7-1-37 0,5 4-22 16,2 3-18-16,1 4-16 0,4 1-13 0,4 6-20 15,0 2-10-15,4 3-23 0,1 1-54 0,-2 2-64 16,0-3-63-16</inkml:trace>
  <inkml:trace contextRef="#ctx0" brushRef="#br0" timeOffset="6651.28">1519 1025 1201 0,'-24'-24'156'0,"3"4"29"0,2 3 22 16,5 4 16-16,3 3 15 0,2 2-53 16,9 8-24-16,0 0-23 0,0 0-31 0,-1-5-32 0,2-2-25 15,4 2-21-15,3 0-15 0,4 2-8 0,6-1-13 16,7-3-3-16,6-2 0 0,3 0 4 15,6-2 3-15,-4-3 2 0,3 2 0 16,-5 0-1-16,1 2-1 0,-3 1-1 0,-5 0 0 16,-7 3-2-16,-20 6 3 0,0 0 3 0,0 0 2 0,0 0-1 15,11 0 1-15,-4 0-2 0,-6 6-2 0,-2 4 1 16,-5 6-3-16,0 3-1 0,1 2 0 0,0 4-1 16,-2 3 2-16,1 4 2 0,3-3 1 0,1 3 0 15,0-1-1-15,2 1-5 0,0-3-14 0,0 1-9 16,0-1-21-16,0-2-5 0,1-3-21 0,0-2-34 15,0-4-42-15,-1-2-47 0,-1-2-37 0,1-14-45 16</inkml:trace>
  <inkml:trace contextRef="#ctx0" brushRef="#br0" timeOffset="6816.06">1703 1085 470 0,'-9'-1'188'16,"9"1"40"-16,0 0 24 0,0 0 16 0,0 0 24 0,0 0-32 15,0 0-37-15,0 0-43 0,-2-1-46 0,4 0-37 16,3 0-24-16,4 1-15 0,6 0-23 0,4-3-18 16,4-1-12-16,7-3-35 0,3 0-34 0,3-4-47 15,-7 3-62-15,4-2-86 0</inkml:trace>
  <inkml:trace contextRef="#ctx0" brushRef="#br0" timeOffset="7033.9">1258 1726 760 0,'-44'18'173'0,"5"-2"27"0,5-4 30 16,8-1 16-16,6-3 22 0,20-8-57 0,0 0-31 16,0 0-18-16,0 0-27 0,0 0-32 0,-8 4-27 15,6-2-16-15,6-4-22 0,8-2-21 16,7-2-5-16,8-2-9 0,10-4 3 0,12-4 0 15,7-6-1-15,10-1-8 0,4 0-42 16,8-4-31-16,6-1-49 0,1 0-47 0,-3-1-77 16,-5 1-100-16</inkml:trace>
  <inkml:trace contextRef="#ctx0" brushRef="#br0" timeOffset="7409.13">1541 1864 583 0,'-26'14'253'0,"3"-3"36"0,5-4 30 16,18-7 32-16,0 0 24 0,0 0-84 15,0 0-56-15,0 0-34 0,-7 2-26 0,4-4-33 16,6-2-33-16,4-1-32 0,5-3-24 0,5-4-19 16,1-2-19-16,5 0-12 0,2-1-9 0,1-1-2 15,-3 2 1-15,-3 2-1 0,2-1-2 0,-2 3-4 16,-4 3-16-16,-5 5-11 0,-11 2-16 0,0 0-15 15,11 2-18-15,-6 2-11 0,-2 5 1 16,-3 2 5-16,-3 5 17 0,-2 3 13 0,-1 2 16 16,-4 4 19-16,0 0 19 0,0 4 9 0,-3-2 5 15,-2 3 1-15,0-3 1 0,2-2-1 0,-1-4 0 16,3-3-2-16,0-3-2 0,1-4 1 0,10-11 1 16,0 0-2-16,0 0 0 0,0 0 0 15,-2 8 0-15,3-3 2 0,3-4 10 0,2-2 2 0,3-2 3 16,-1 0 7-16,2-2 2 0,4-1 7 15,3-2 2-15,5-3-4 0,1-2-12 0,8-4-21 16,7-2-49-16,4-3-63 0,4-3-107 0,4-4-118 16</inkml:trace>
  <inkml:trace contextRef="#ctx0" brushRef="#br0" timeOffset="7632.85">2217 1364 1276 0,'-27'1'180'0,"7"0"22"15,20-1 17-15,0 0 15 0,0 0 9 0,0 0-69 16,-8-1-42-16,6 0-32 0,5-1-28 0,6 0-25 16,3-3-15-16,5 0-15 0,5-3-10 0,4-2-3 15,6-4-6-15,2 0-27 0,-3 0-33 0,0 0-38 16,1-1-49-16,-2 0-53 0,-3 3-65 0,-3 2-71 15</inkml:trace>
  <inkml:trace contextRef="#ctx0" brushRef="#br0" timeOffset="7783.34">2259 1471 377 0,'-12'10'158'0,"4"-2"41"16,8-8 42-16,0 0 37 0,0 0 31 0,-1 5-12 15,3-4-19-15,3 0-24 0,2-2-34 0,3-1-36 16,3-2-38-16,3-1-39 0,6-3-27 0,4-4-24 15,4-3-39-15,3-2-55 0,4-3-60 0,2-3-78 16,2-2-114-16</inkml:trace>
  <inkml:trace contextRef="#ctx0" brushRef="#br0" timeOffset="8895.91">3075 684 231 0,'4'-8'65'0,"2"-1"14"0,-3 1 19 0,0 0 17 16,0 1 15-16,0 1-4 0,-3 6-2 0,0 0-4 15,0 0-12-15,0 0-9 0,0 0-20 0,0 0-16 16,0-1-16-16,-1 2-11 0,-1 2-17 16,0 3-9-16,1 2-4 0,-2 3-6 0,0 3 3 15,-3 4-6-15,1 2 4 0,-3 3 5 0,1 1 5 16,2 4 12-16,-2 4 12 0,0 3 5 0,-4 2 11 15,-3 0 10-15,-2 3-2 0,0 3-2 16,-3-2 1-16,1-1-5 0,-1-1-7 0,1-5-1 0,2-5-13 16,0-4-2-16,3-4 5 0,5-2 4 0,4-7-5 15,4-12-3-15,0 8 10 0,4-4 0 16,0-3 1-16,5-2-1 0,1-3-1 0,6-2 4 0,3-4 4 16,4-1-2-16,4-2-13 0,4-2-6 0,2-2 1 15,5-1-1-15,3-1-7 0,-2-1-12 16,1 1-15-16,-2 2-24 0,-4-2-27 0,-2 2-27 15,-6 3-35-15,-3 1-43 0,-5 1-49 0,-4 2-61 16,-4 1-59-16</inkml:trace>
  <inkml:trace contextRef="#ctx0" brushRef="#br0" timeOffset="9120.01">3180 846 626 0,'-16'-20'206'0,"2"0"37"0,2 6 27 16,3 0 15-16,9 14 10 0,0 0-68 0,0 0-49 15,0 0-30-15,-5-1-26 0,2 4-33 0,3 7-18 16,1 7-10-16,2 4-6 0,4 9-10 16,2 3 2-16,2 6 21 0,3 2 0 0,-2 2-5 15,1-4-6-15,0 1-5 0,-3-3-5 0,3 1-3 16,0 0-7-16,-1-1-26 0,-2-3-7 0,0-3 0 16,-1 0-2-16,0-2-1 0,0-1-15 0,-2-3-24 15,2-4-36-15,-2-2-33 0,-3-6-38 0,0-3-44 16,-4-10-56-16,0 0-83 0,5 6-65 0</inkml:trace>
  <inkml:trace contextRef="#ctx0" brushRef="#br0" timeOffset="11330.89">13091 3205 305 0,'0'0'114'0,"-1"-5"15"0,1 5 16 15,0 0 25-15,0 0 14 0,-3-6-31 0,-2 1-22 16,1 3-18-16,-3 1-30 0,1 2-13 16,-5 1-17-16,-1 3-25 0,-2 1-13 0,1 1-3 15,0 0-8-15,3 1 0 0,1 1-1 0,-4 0-3 16,-1 0 3-16,-2 3-3 0,1-1 0 0,-2 2-2 16,0 1 2-16,-2 1 0 0,-3 0 0 0,2 1 0 15,-5 1-1-15,0 1 2 0,-3-1 1 0,-1 2 6 16,-3 2 30-16,-5 0 16 0,-4 3 8 0,-3 0 4 15,-4 3 1-15,-3 0 4 0,-2 1-4 0,-1-1-8 16,1 2-25-16,0-3-16 0,-1-1-8 0,1-1-1 16,1-2 2-16,0 0-1 0,-1-1 13 15,0 1 1-15,-5-1 1 0,-3 0-1 0,-3 0 5 0,-4 1-1 16,0-1-5-16,0 0-1 16,-1 1-8-16,-3 0-1 0,-4-2-3 0,-1 1 0 15,-2 0-5-15,2-1 1 0,-2 0 1 0,1 1-1 16,-2 0-2-16,-1-1 0 0,-3-1-1 0,1 2 2 15,0 2 0-15,0-3 2 0,1 1-4 0,-2-1 1 16,1-2 1-16,1 1-1 0,-2-1 0 0,4-1-1 16,2 1-2-16,-1 0-1 0,0-1 2 0,-3 2-1 15,1 1 1-15,1 2 2 0,-1 2-1 0,-2 1 5 16,-1 1-2-16,-1 1-1 0,-1 3 2 0,0-3-1 16,1 1 1-16,-4-3-4 0,1 2 2 0,-1-1-5 15,-2-2 6-15,-4 1 0 0,2-2-1 16,-4 0 2-16,0-2-2 0,-1 3 2 0,1-2 3 15,3 0 0-15,1 0-2 0,0-1-1 0,5-1 0 16,5 0 2-16,3 1-1 0,-4 0-1 0,5-2-4 16,2 1 0-16,5-2 0 0,5 1-2 0,4 0 2 15,0-2-4-15,2 1 2 0,1 1 1 16,-1-3-1-16,6 3-1 0,-3 0 0 0,0 0 2 16,-2 1-2-16,-1 1 1 0,-1 0-1 0,-1 1 0 15,-3 3 0-15,-1-1 2 0,3 0-1 0,3-2 2 16,1 1-2-16,1-2-1 0,1 1 0 0,-1 0 1 15,3-4 1-15,2 1 1 0,1-2-1 0,1-1 0 16,-2-1 1-16,3 1 1 0,-2 0 2 16,0-1-5-16,3 2 2 0,-3-2 0 0,0 1-5 15,-3 0 1-15,2 0 1 0,2-1 0 0,-1 2 0 16,3-2 3-16,-2 2-1 0,0-2-3 0,0-1 3 16,1 1 0-16,1-1-2 0,5-3 2 0,-1 3-4 15,3-2 4-15,1-1 2 0,-2 1 3 0,3-1 1 16,-1-1 1-16,4 1 1 0,1-1-2 0,1-2 5 15,2 3-3-15,0-1-5 0,1-2 5 0,2 1 0 16,5-3-1-16,3 0 11 0,5 0 6 0,2-2 0 16,2 0 1-16,14-4 1 0,0 0-2 15,0 0 1-15,0 0 1 0,0 0-8 16,0 0-8-16,0 0 1 0,0 0 0 0,0 0 1 16,0 0-1-16,0 0-1 0,0 0-2 0,0 0 2 15,0 0 0-15,0 0-2 0,0 0 3 0,0 0-5 16,0 0 1-16,0 0-1 0,0 0 2 0,0 0-4 15,0 0-2-15,0 0 2 0,0 0-5 0,0 0 2 16,0 0 1-16,0 0-4 0,0 0 2 0,0 0-2 16,0 0 0-16,0 0 0 0,0 0 0 0,0 0 0 15,0 0-2-15,0 0-8 0,0 0-14 0,0 0-20 16,0 0-31-16,0 0-36 0,0 0-43 0,0 0-59 16,-8-1-65-16</inkml:trace>
  <inkml:trace contextRef="#ctx0" brushRef="#br0" timeOffset="13292">17775 3100 49 0,'-1'-11'25'0,"0"2"13"0,-9 9 13 15,-4 1 13-15,0 2 12 0,-3 1 10 0,1 1 8 16,-3 0 2-16,2 1 0 0,4-2-6 0,3-1-6 16,0 1-6-16,10-4-10 0,-9 3-7 15,9-3-8-15,0 0-5 0,0 0-7 0,0 0-1 16,0 0-5-16,0 0-2 0,0 0 1 16,0 0-4-16,0 0 2 0,0 0-1 0,0 0 6 15,0 0 10-15,0 0 8 0,1 3 1 0,1-2-3 16,1 0-4-16,4 1-5 0,-1 0-3 0,1 0-9 15,3 0-16-15,0-1-5 0,3 4 1 0,7-1 19 16,-4 4 16-16,7 4 22 0,5 0 12 0,8 2 5 16,7 1 4-16,5 2-2 0,7 2-3 0,6 1-20 15,6 1-11-15,4 2-23 0,5-2-13 0,3-2-5 16,1 1 1-16,-5-1-2 0,4 1-4 16,-3 1 2-16,2 0-4 0,1-1-2 0,-6-1 1 15,-2 0 0-15,-2 0-5 0,-3 2 1 0,-3-1 0 16,2 1 1-16,-1-1-1 0,2-1 6 0,-2 0 6 15,-4 0 7-15,2-1 1 0,-6 0 0 0,-1-2-3 16,-3-2 2-16,0 0 2 0,-4 0-7 0,-2-3-6 16,-3 2-1-16,0-2-4 0,-2-1-1 0,-2 0 3 15,1 0-2-15,-3 1-1 0,1-1 0 0,0 3 2 16,0-1-6-16,-1 1 2 0,0 0 1 16,-1 0-1-16,0 1-1 0,3 1 2 15,3 1 2-15,0 1-1 0,5 1 4 0,2-1 1 16,-1-1 2-16,2 1 3 0,0 0-2 0,4 1 2 15,1 1-2-15,0-1-1 0,-4 0-1 0,1 0-2 16,1 0 0-16,-1 1-1 0,2 0 1 0,-1 1-2 16,0-1 0-16,-3 1-1 0,3 0 1 0,0 1 3 15,2 1-3-15,3 0 1 0,-1-1-3 0,-4 0 1 16,1 1 3-16,-2 2 0 0,4 0-4 0,-3 1-2 16,-1 1 3-16,-1 1-2 0,-2 0 3 0,-5-1 0 15,2 0-2-15,-4 2-2 0,2-2 3 0,-4 2 1 16,-3-3-3-16,2 2 4 0,0-1 7 0,-2-2 0 15,0-1 4-15,1 2 0 0,-1-1 0 16,2-1 0-16,-1-2 1 0,1 1 3 0,4 0-1 16,-2-1 1-16,0 0-1 0,1 1 8 15,4-2-3-15,1 0 2 0,-1 1-3 0,0-2-5 16,-1 1-6-16,0-1-4 0,-5-2 0 0,-1-1-9 16,-1-1 3-16,2 1 1 0,-4 0 12 0,3 0 6 15,3 0 2-15,0-2 0 0,2 1 0 0,5 2 2 16,2 0 3-16,1 0 8 0,2 2-10 0,2-1-2 15,-2 2 0-15,4 1 3 0,0 2 4 0,2-2 2 16,-4 2-5-16,-2-2-11 0,-4 0-1 0,-3-1-4 16,-4-2-3-16,-4-4-5 0,-5-2-2 0,-8-2-3 15,-5-1 0-15,-4-1 0 0,-5-4 0 0,-2-1 0 16,-1-1 3-16,-9-2-2 0,0 0-1 16,0 0 3-16,0 0 0 0,0 0 1 0,0 0 2 15,0 0 0-15,0 0-2 0,0 0 3 0,0 0-3 16,0 0 0-16,0 0-1 0,0 0 0 0,0 0-1 15,0 0-1-15,0 0-1 0,0 0-7 0,0 0-17 16,0 0-21-16,0 0-42 0,0 0-47 0,0 0-57 16,0-3-78-16,-3-3-128 0</inkml:trace>
  <inkml:trace contextRef="#ctx0" brushRef="#br0" timeOffset="16101.36">1765 6655 73 0,'-8'2'24'0,"8"-2"0"15,0 0-6-15,0 0-18 0</inkml:trace>
  <inkml:trace contextRef="#ctx0" brushRef="#br0" timeOffset="36154.76">1698 6599 204 0,'-5'-5'96'0,"5"5"19"0,0 0 15 0,0 0 14 0,-5-5 15 15,5 5-22-15,-3-2-17 0,-3 0-11 0,6 2-13 16,0 0-11-16,0 0-10 0,0 0-11 16,0 0-13-16,0 0-13 0,0 0-3 0,0 0-8 15,0 0-4-15,1-1-6 0,1 2-3 0,1 2-4 16,3 1-2-16,2 0-1 0,4-1-1 0,2 2 0 16,7 1-1-16,2-3 1 0,9 1-3 0,-2-2 0 15,-1-1 4-15,2-1 0 0,0 0-3 0,-1-3-3 16,1 0-6-16,-3-1-18 0,-5-2-19 0,-2 1-22 15,-10 1-32-15,-11 4-29 0,0 0-25 0,0 0-21 16,5-6-21-16</inkml:trace>
  <inkml:trace contextRef="#ctx0" brushRef="#br0" timeOffset="36617.41">1809 6532 289 0,'-20'-2'106'0,"4"1"22"0,1 1 21 0,1 1 18 15,1 1 20-15,3 1-16 0,2 1-17 0,-1 1-11 16,4 2-13-16,-2 4-12 0,1 4-14 0,-4 3 2 15,2 3-7-15,-2 3-4 0,2 1-9 0,-3 3-11 16,2 2-5-16,-1 2-7 0,-3-1-6 0,3 1-18 16,-3-1-10-16,4-4-11 0,1 1-5 0,0-5 0 15,1-3-3-15,0-2-3 0,3-3-2 0,1-5 0 16,3-10-1-16,0 0-6 0,2 8 4 0,1-4-2 16,2-4 1-16,1-1 2 0,3-3-1 0,-2-1 3 15,3 0-1-15,4-2 3 0,0-3-1 0,4 0 0 16,-2 2-1-16,3-1-2 0,1 1 0 15,0 0-3-15,2 2-2 0,2-1 0 0,-1 2-1 16,1 2 0-16,1 4-3 0,2 1 4 0,-2 2-1 16,1 2-4-16,-4 1 0 0,0 0 1 15,-4 1 2-15,-1 1-2 0,-3 0 3 0,-4 1 2 16,-3-1-3-16,-6 2 5 0,-3-3 2 0,-7 1 3 16,-1 2 1-16,-5 1 7 0,0 2-2 0,-4 0 1 15,0-1 1-15,0 2-1 0,-5-1 0 0,-1 1-1 16,-2-1 0-16,2-2-5 0,-1 0 0 15,3-4-4-15,0-4 1 0,1 1-1 0,3-5 1 16,2 0 2-16,3-1-3 0,3-2 2 0,3-2 8 16,3 0 12-16,4-2 11 0,1 0 12 0,0-1 4 15,1 1 2-15,2 1 7 0,0 1-2 0,2 1-8 16,2 0-16-16,-1 1-12 0,2 1-13 0,-2 1-9 16,2 0-15-16,1 4-27 0,0 0-25 0,-2-2-30 15,3-1-53-15,0 0-67 0,3-1-98 0</inkml:trace>
  <inkml:trace contextRef="#ctx0" brushRef="#br0" timeOffset="37050.96">2231 7069 171 0,'0'0'91'0,"0"0"25"16,0 0 23-16,-1 5 23 0,1-5 29 0,0 0-1 16,0 0 2-16,0 0 3 0,0 0 6 0,0 0-3 15,0 0-3-15,0 0-7 0,0 0-2 0,0 0-1 16,0 0-7-16,2 2-7 0,2 0-6 0,0 2-8 16,1-2-10-16,2-3-13 0,3-1-24 0,-1-2-23 15,-1 2-22-15,-2 1-19 0,-6 1-18 0,0 0-16 16,0 0-12-16,0 0-4 0,6 0-5 0,-6 2-8 15,0 2-7-15,-1 0-14 0,-3 0-26 16,-2 0-30-16,-2 3-34 0,-2 0-20 0,-1 2-8 16,-2 2-9-16,1-1-38 0,0 0-44 15,-4 2-56-15</inkml:trace>
  <inkml:trace contextRef="#ctx0" brushRef="#br0" timeOffset="37284.01">2681 6928 971 0,'-7'-4'218'0,"-1"1"22"15,8 3 22-15,0 0 16 0,-9-1 18 0,9 1-90 16,0 0-39-16,0 0-13 0,0 0-16 16,0 0-17-16,0 0-16 0,0 0-12 0,0 0-17 15,0 0-16-15,0-1-18 0,0 2-13 0,4-1-11 16,3 0-7-16,2 0-5 0,-1 0-5 0,3-1-2 15,4 0-5-15,5-3-30 0,7-1-46 0,-4-2-31 16,9-2-60-16,3-1-72 0,6 1-91 0,-1-2-94 16</inkml:trace>
  <inkml:trace contextRef="#ctx0" brushRef="#br0" timeOffset="37534.49">3174 6644 1501 0,'-1'-17'223'0,"-1"3"35"0,2 0 30 16,2 5 28-16,-2 9 16 0,0 0-84 0,0 0-49 15,0 0-36-15,0 0-38 0,0 0-38 0,1-2-30 16,-1 4-32-16,0 0-15 0,-1 3-16 0,-2 4-4 16,0 5 0-16,-1 6-2 0,0 1 3 0,0 5 1 15,-3 0-6-15,2-1-11 0,2 2 3 0,-2 2-4 16,0 1-19-16,-1-1-31 0,2 0-25 0,0-4-19 15,0 0-24-15,-1-4-26 0,2 1-33 16,-2-5-52-16,3-3-55 0,2-3-35 0</inkml:trace>
  <inkml:trace contextRef="#ctx0" brushRef="#br0" timeOffset="37834.18">3521 6623 1005 0,'-12'-3'133'0,"1"3"12"15,-3 6 17-15,2 1 10 0,-1 3 3 0,2 3-64 16,2 2-32-16,-3 2-15 0,1 1-9 0,0 3-11 16,-2 3-16-16,2 2 0 0,0-2-1 0,2 1-4 15,4 0-9-15,1-3-1 0,2 1 1 16,2-1-3-16,4-2-1 0,-1-3-13 0,5-3 0 16,0-5-2-16,0 2 2 0,0-4 5 0,3 1-2 15,1-3 5-15,-2-4 10 0,4-2 14 0,-3-2 13 16,1-3 15-16,1-1 13 0,1-1 7 0,1-2 11 15,-2-5 6-15,0-3-6 0,-3-3-10 0,-2-3-12 16,-1-1-12-16,-4-2-16 0,1 1-14 0,-5-1-15 16,-3 0-22-16,-3 3-25 0,-4-1-36 0,-5 4-28 15,-2 2-25-15,-4 4-30 0,-2 5-28 0,-2 4-34 16,-2 3-46-16,1 4-50 0</inkml:trace>
  <inkml:trace contextRef="#ctx0" brushRef="#br0" timeOffset="38153.8">3936 7003 439 0,'10'11'134'0,"-6"-3"32"16,-4-8 19-16,0 0 17 0,0 0 16 0,-2 6-30 15,-6-3-12-15,5 0-22 0,-9-2-28 0,12-1-30 16,-4-2-16-16,-5 0-9 0,9 2-9 0,0 0-5 15,-2-2-7-15,-4-1-4 0,3-2 9 0,0 0 12 16,3 5 6-16,0-6 2 0,-1 1 0 16,3-1 0-16,1 0-1 0,2 2-4 0,5-1-13 15,-1 1-10-15,4 0-13 0,-2 3-12 0,1 0-6 16,2 1-12-16,-1 1-8 0,-1 2-6 0,-2 1 1 16,0-1-2-16,-4 2-2 0,-6-5 4 0,0 0-4 15,2 6-10-15,-2 0-16 0,-1-1-25 0,0 2-25 16,-5 0-23-16,1 1 6 0,-8 1-16 15,-1 2-32-15,-3 0-24 0,-3 3-50 0,2-1-80 16</inkml:trace>
  <inkml:trace contextRef="#ctx0" brushRef="#br0" timeOffset="38791.66">4314 6790 645 0,'-11'-2'145'0,"11"2"30"0,0 0 29 15,0 0 24-15,0 0 22 0,0 0-22 0,0 0-15 16,-8-5-15-16,3 2-17 0,5 3-17 16,-3-5-12-16,5-1-21 0,1-1-21 0,2-3-16 15,1-1-19-15,1-3-22 0,1 2-14 0,3-1-17 16,-2 0-12-16,1 2-6 0,-1-1-2 0,1 3-5 16,0 2-1-16,-1 2-1 0,2 1 1 0,-4 4-1 15,3-2-5-15,0 2-2 0,-1 2 0 0,0-1-5 16,0 3-6-16,0 0-8 0,-2 3-11 0,1 2-8 15,-1 4-6-15,0-1-7 0,-3 5 0 0,-3 0 3 16,-1 2 8-16,-3 2 8 0,-2 1 9 0,-3 2 9 16,-4 0 11-16,1-1 6 0,-5 1 5 0,-2 0 1 15,-1-2 0-15,1 2 3 0,0-2 2 16,2-3-4-16,3-2 1 0,1 0-5 0,5-3-11 16,2-2-8-16,3-1-3 0,3-3-4 15,2-3 0-15,1 0 4 0,3-3-4 0,0 0 10 16,1 0 15-16,0-1 21 0,2-1 20 0,0 0 15 15,1-1 11-15,3 0 2 0,3 0 3 0,2-1-2 16,2 1-6-16,1-1-26 0,2-2-46 0,1 1-50 16,1-3-78-16,4 1-103 0</inkml:trace>
  <inkml:trace contextRef="#ctx0" brushRef="#br0" timeOffset="39107.98">4839 7059 678 0,'-13'1'178'0,"1"-1"16"0,12 0 5 0,-9 0 6 15,9 0 0-15,0 0-69 0,-8 0-35 0,1-1-24 16,7 1-20-16,0 0-12 0,0 0 2 0,0 0 0 16,0 0 5-16,0 0 3 0,0 0 3 0,0 0 2 15,0 0-2-15,-2-4 2 0,2 4 3 0,2-2 3 16,1-2 3-16,-1 0-1 0,1 1-10 15,4 0-6-15,0 2 2 0,2-1-7 0,1 1-9 16,2 1-9-16,-5 3-8 0,0 1-4 16,-1-1-7-16,-1 1-6 0,0 1-4 0,-5-5-2 15,0 0-6-15,0 0-12 0,-1 6-18 0,0-3-27 16,-2 4-4-16,-2 3-11 0,-3 1-10 0,-2 3-9 16,-5 1-9-16,-3 3-33 0,0 3-39 0,-7 0-57 15</inkml:trace>
  <inkml:trace contextRef="#ctx0" brushRef="#br0" timeOffset="39500.58">5046 6781 423 0,'-13'1'126'0,"4"0"28"0,9-1 29 0,0 0 25 15,0 0 12-15,0 0-30 0,0 0-26 0,0 0-11 16,0 0-12-16,-3 4-18 0,3-2-25 0,2 1-24 16,3-1-14-16,4 0-7 0,-2 0-11 0,4-1-12 15,6-1-12-15,4 1-11 0,4-2-25 0,1-4-42 16,2-2-63-16,4-1-88 0</inkml:trace>
  <inkml:trace contextRef="#ctx0" brushRef="#br0" timeOffset="39699.87">5601 6450 1081 0,'-14'-6'174'0,"14"6"25"0,0 0 15 15,0 0 14-15,0 0 5 0,-5-2-63 0,4 1-44 16,5 1-30-16,3 2-35 0,5-1-24 0,3 2-16 16,3 0-14-16,2-1-20 0,4 0-22 15,2-3-23-15,-2-2-31 0,0 0-54 0,0-1-54 0,-1-1-80 16</inkml:trace>
  <inkml:trace contextRef="#ctx0" brushRef="#br0" timeOffset="40150.44">5644 6434 297 0,'-17'9'122'16,"3"2"46"-16,1-1 12 0,1-3 22 0,2 4 6 15,5 0-41-15,-2-3-17 0,2 0-21 0,2 0-19 16,1 1-45-16,-2-2-13 0,-1 0-22 0,2 0-6 16,1 1-6-16,0 0-12 0,1-1-3 0,1 1-2 15,1 1 2-15,-1 1 2 0,0-1-10 0,2-1-16 16,1 0-18-16,1-2-12 0,0 0-10 15,-1-1 3-15,4-1-5 0,-1-2 0 16,-1-1 9-16,2 0 20 0,3-1 19 0,0 0 10 16,1-1 11-16,2 0 4 0,1 2 6 0,2-1 8 15,-1 1 8-15,3 1 2 0,-1 1 4 0,0-2 0 16,1 2 1-16,3 1-7 0,0 1-5 0,-1 2-6 16,-1 0-11-16,1 1-5 0,-4 0-8 0,-1 0-3 15,-3-1 0-15,-1 2 1 0,-2-2 1 0,-5 1 1 16,-3-1 8-16,-4 0 5 0,-2 2 6 15,-3 0 5-15,0 2 4 0,-2 0 3 0,-2 2 5 16,-2-1-3-16,-2 4-5 0,-1 2-2 0,-3 0-2 16,1-1 3-16,-2-2-1 0,-1-1-2 0,-1-2-1 15,3 1 1-15,0-4-4 0,2-1 3 0,1-2-3 16,4-5-7-16,2-2 1 0,11 1 3 0,-7-2 9 16,7 2 12-16,0 0 20 0,-5-3 15 0,5-1 9 15,1 0 0-15,3-2-5 0,2 1-7 0,3-2-21 16,2 0-29-16,-1 0-36 0,4 0-40 0,-1 1-49 15,0 1-53-15,3-1-88 0,-1-2-102 16</inkml:trace>
  <inkml:trace contextRef="#ctx0" brushRef="#br0" timeOffset="40835.05">5655 6220 431 0,'-3'-7'138'0,"3"7"23"0,0 0 23 16,0 0 19-16,3-7 16 0,-1 3-31 0,5 0-35 16,0 1-23-16,3 0-18 0,4 2-19 0,5 1-8 15,2 0-9-15,5 1-7 0,3 0 1 0,5-1 9 16,2 0 2-16,-1 1-1 0,3-1-1 0,-4 1-14 16,-4-1-7-16,-5 2-4 0,-2 0-12 0,-6-1-10 15,-17-1-15-15,0 0-9 0,0 0-2 0,11 6-2 16,-7 1-3-16,-3 2-6 0,0 3-4 0,-3 6 2 15,-1 6 4-15,3 8 2 0,-2 5-2 0,0 5 2 16,3 8 1-16,2 4 1 0,1 3-1 0,1 5-1 16,-2 0-4-16,1 2 5 0,0-3-1 0,-1-1 1 15,-1-4 0-15,1-1-2 0,-3-2 4 0,0-4-1 16,0 1 1-16,0-3-5 0,-1-1 6 16,-2-1-2-16,0-3-1 0,0-3 1 0,1-4-1 15,-2-3-1-15,1-5 3 0,-2-4 0 16,1-6-3-16,1-3 1 0,3-14 0 0,0 0 3 15,0 0 1-15,0 0 5 0,0 0 8 0,0 0 8 16,0 0 11-16,-4 8 6 0,4-8 3 0,-7 2-1 16,2-1 3-16,-7-3-6 0,1 1-9 0,-2-3-15 15,-2 2-8-15,-7 3-6 0,-9 4-6 0,-13 2-13 16,-10 2-25-16,-11 4-25 0,-12 2-42 0,-3 2-63 16,-13 1-102-16,-16 4-108 0</inkml:trace>
  <inkml:trace contextRef="#ctx0" brushRef="#br0" timeOffset="41386">1097 6475 611 0,'-8'-5'172'0,"8"5"13"0,0 0 16 16,0 0 2-16,0 0 1 0,0 0-74 0,-2-4-44 15,3 2-33-15,3 0-24 0,6 3-12 0,5-3-15 16,8-2-4-16,2 1 2 0,7-2 2 0,3-1-14 16,3-4-23-16,-3-1-24 0,2-3-35 15,-1 1-36-15,-4-1-35 0,-4 2-35 0,-6-2-36 16</inkml:trace>
  <inkml:trace contextRef="#ctx0" brushRef="#br0" timeOffset="41655.94">1098 6447 515 0,'-21'6'142'0,"3"-2"25"0,4 1 19 0,-1 3 7 15,4 1 0-15,2 7-44 0,2 6-22 0,-1 7-16 16,2 7 5-16,2 8-22 0,-2 7-19 0,1 10 23 15,-4 7 4-15,2 4-3 0,-2 7-12 16,-2 6-12-16,0 3-35 0,1 2 17 0,-1 1 16 16,1-2-2-16,3-4-6 0,-1-8 0 0,0-4 1 15,2-2 5-15,1-8 3 0,2-9-22 0,2-9-17 16,1-11-23-16,0-8-1 0,1-3 3 0,3-5 3 16,0-3 0-16,4-6 7 0,6-2 10 0,-1-1 14 15,1-4 13-15,0 2 10 0,3-1 1 0,4-2-3 16,2-3-2-16,6-3-15 0,4-2-22 15,3-2-39-15,-2-1-40 0,4-3-59 0,2-1-70 16,1-4-119-16,6-1-159 0</inkml:trace>
  <inkml:trace contextRef="#ctx0" brushRef="#br0" timeOffset="43267.29">6767 6450 373 0,'-1'-9'117'15,"-1"0"20"-15,2 0 17 0,0 1 17 0,0 8 10 16,0 0-34-16,0 0-26 0,0-7-20 0,0 7-13 16,0 0-16-16,0 0-16 0,0 0-17 0,0 0-2 15,0 0-4-15,0 0 2 0,0 0 6 0,0 0 10 16,0 0 4-16,0 0 13 0,0 0 11 0,0 0 6 16,0 0 10-16,-3-3 2 0,3 3 1 15,0 0-4-15,0 0 1 0,-6-4-4 0,2 3-9 0,4 1-7 16,0 0-12-16,0 0-7 0,0 0-13 0,-4-3-9 15,-1-1-8-15,5 4-8 0,0 0-4 16,0 0-6-16,0 0-3 0,0 0-5 0,0 0 0 0,0 0-4 16,-6-3 0-16,6 3-2 0,0 0 2 15,0 0-2-15,0 0 0 0,0 0 4 0,0 0 0 16,0 0 4-16,0 0-1 0,0 0 0 0,0 0-1 16,-2 2 2-16,0 1-5 0,1 2-1 0,1-1-6 15,1 0-4-15,3 3 0 0,0 1-2 16,0 2-1-16,-1 4 2 0,-1 1 0 0,-1-2 3 15,0 1 0-15,-1 3 5 0,-1 2-1 0,0 2 1 16,0 0 1-16,0 0 2 0,0 1 1 0,1-1-1 16,-1-1 4-16,0-1-2 0,1-1 2 0,-1-3 0 15,1 0 2-15,-1-3-5 0,1-2 3 0,1-1 0 16,-1 0-1-16,-1-2 1 0,1 1-3 16,0-1-2-16,-1-1-9 0,1-6-7 0,0 0-17 15,0 6-16-15,0-6-12 0,-2 5-18 0,0 2-23 16,1-2-31-16,1-5-26 0,-2 6-32 0,2-6-31 15,-2 5-27-15,0 1-33 0</inkml:trace>
  <inkml:trace contextRef="#ctx0" brushRef="#br0" timeOffset="43566.8">6979 6503 344 0,'-2'-9'146'0,"2"9"14"16,0 0 15-16,0 0 13 0,0 0 10 0,0 0-45 15,-12-7-24-15,12 7-22 0,0 0-6 0,-3-4-10 16,3 4-11-16,-10-1-11 0,10 1-10 0,-4 0-13 16,4 0-8-16,0 0-3 0,0 0-7 0,0 0-2 15,0 0-2-15,0 0 3 0,0 0 1 0,0 0-1 16,0 0-4-16,0 0-6 0,0 0-5 0,0 0 1 15,0 0-2-15,0-3-3 0,-1 1-3 0,1 2 4 16,1-2 5-16,-1 2 0 0,2-4 0 16,0 1-5-16,0 0-11 0,8-1-18 0,4 0-19 15,-4 0-32-15,0-2-46 0,0 6-57 0,-3 3-67 16</inkml:trace>
  <inkml:trace contextRef="#ctx0" brushRef="#br0" timeOffset="43751.22">7022 6756 527 0,'-10'5'191'0,"-2"-1"31"16,2 0 28-16,1-4 20 0,-3 0 21 0,12 0-39 16,0 0-41-16,-7-4-46 0,7 4-39 0,0 0-29 15,-2-3-30-15,2-1-20 0,2-1-20 16,-2 5-11-16,0 0-18 0,0 0-13 0,6-3-15 16,4-1-15-16,0 1-15 0,-1 0-15 15,3 0-19-15,0 0-28 0,-2 3-22 0,3 0-30 16,-2 0-41-16,-11 0-64 0</inkml:trace>
  <inkml:trace contextRef="#ctx0" brushRef="#br0" timeOffset="44050.85">7544 6332 826 0,'-15'-5'155'16,"2"1"12"-16,2 5 11 0,0-2 4 0,4 7 1 15,2 0-91-15,-2 3-37 0,2 4-16 0,-4 2-2 16,1 0-13-16,-2 4-11 0,-2 0-5 0,0 3 2 16,-4 1 0-16,-1 1 4 0,-3 0-1 0,1 0-7 15,-1 1 2-15,1-4 1 0,2 1-1 0,0-5-2 16,3-1 0-16,2-3-6 0,3-3-2 0,9-10 4 16,0 0-4-16,0 0-1 0,0 0 3 15,-1 7 10-15,4-3 14 0,1-1 7 0,6-3 10 16,-2 0 6-16,4-3 5 0,3-1 3 0,2 1-2 15,2-3-11-15,4 0-16 16,-5-3-31-16,2 1-29 0,-2-3-33 0,2 1-37 0,1 0-38 16,-2 1-45-16,-1-1-42 0,-5 0-51 0</inkml:trace>
  <inkml:trace contextRef="#ctx0" brushRef="#br0" timeOffset="44234.8">7503 6429 601 0,'-7'-11'221'0,"2"1"28"16,1 2 20-16,4 8 19 0,0 0 15 0,-3 0-65 15,1 2-60-15,1 1-44 0,2 3-35 0,0 4-29 16,0-1-27-16,1 4-18 0,0 2-16 0,1 3-6 16,-1 3-11-16,0-1-2 0,1 5 1 0,0-1 2 15,-1 4 6-15,0 1 1 0,1 2 0 0,2-1 0 16,0 1 1-16,-1-1-4 0,-2 0-4 16,1-3-24-16,1-3-32 0,-2-2-36 15,-1-2-39-15,1-4-48 0,-2-3-50 0,0-1-45 16</inkml:trace>
  <inkml:trace contextRef="#ctx0" brushRef="#br0" timeOffset="45118.36">7792 6532 330 0,'-8'-1'130'0,"-2"1"29"0,3 1 26 16,7-1 21-16,0 0 18 0,0 0-37 15,0 0-25-15,0 0-12 0,0 0-10 0,0 0-20 16,0 0-22-16,0 0-17 0,0 0-16 16,0 0-10-16,-1 1-8 0,2 0-5 0,3-1-7 15,2 0-8-15,1 1-4 0,-1 0-6 0,2 0 1 16,0-1-8-16,4 0-2 0,1 0-6 0,-3-2-2 16,1 1 0-16,-2 0-13 0,2 0-18 0,-3 1-30 15,0-2-23-15,-8 2-38 0,0 0-46 0,0 0-53 16,0 0-52-16</inkml:trace>
  <inkml:trace contextRef="#ctx0" brushRef="#br0" timeOffset="45254.96">7789 6660 179 0,'-11'17'78'0,"2"-3"42"0,3-2 54 15,2-2 42-15,4-10 50 0,-1 7 30 16,1-7 26-16,0 0 19 0,0 0 0 0,1 6-19 16,3-3-32-16,-4-3-27 0,0 0-42 0,8 1-49 15,0 1-39-15,3-2-34 0,2-3-29 0,4-1-34 16,2-2-43-16,4-1-69 0,4-1-71 0,4-2-101 15,0-1-124-15</inkml:trace>
  <inkml:trace contextRef="#ctx0" brushRef="#br0" timeOffset="47835.2">20899 6511 13 0,'-9'3'2'16,"9"-3"-2"-16,0 0 1 0,0 0-1 0,0 0 0 16,0 0 0-16,-6 2-1 0,6-2-1 0,0 0 1 15,0 0 2-15,0 0-2 0,0 0 1 0,-7 3 1 16,7-3 2-16,0 0 10 0,0 0 11 0,0 0 14 15,0 0 14-15,0 0 20 0,0 0 20 0,0 0 21 16,0 0 13-16,0 0 17 0,0 0 11 0,0 0 9 16,-5 4 5-16,5-4 2 0,0 0 0 0,0 0-3 15,0 0 5-15,0 0-8 0,0 0-5 0,0 0-11 16,0 0-3-16,0 0-4 0,0 0-4 16,0 0-8-16,0-2-13 0,3 0-13 0,2 0-9 15,4-2-8-15,7 4-8 0,2-3-16 0,7 0-15 16,3-3-12-16,5-1-4 0,3-1-5 0,-5 2-10 15,-3 1-4-15,0-1-10 0,-6 1 0 0,-4 0-1 16,-18 5-1-16,0 0-4 0,0 0-5 0,0 0-5 16,0 0-11-16,0 0-15 0,0 0-18 0,0 0-22 15,0 0-28-15,0 0-29 0,0 0-28 0,0 0-31 16,0 0-30-16,0 0-26 0,0 0-26 0,0 0-26 16,15-5-22-16</inkml:trace>
  <inkml:trace contextRef="#ctx0" brushRef="#br0" timeOffset="48417.05">21385 6380 589 0,'-11'-6'130'0,"4"-1"35"16,0 0 19-16,2-2 18 0,3 0 18 0,2 0-24 15,0-1-16-15,1 1-19 0,2-2-4 0,3-1-31 16,0-1-16-16,3 3-18 0,1-3-17 0,3 2-22 16,-2 1-18-16,3-1-17 0,-1 1-6 0,3 0-4 15,-1 2-5-15,0 4 0 0,-1 1 1 16,1-1 0-16,-3 4-4 0,-1 0-5 0,1 4-7 16,-2-1-5-16,-2 5 0 0,1 2-2 0,-3 3-4 15,-2 2 0-15,-1 2 1 0,-2 5-2 16,-4 3 1-16,0 4 5 0,-5 0 1 0,-1 5 1 15,-5 0 2-15,1 1 6 0,-4-1 0 0,-1 0 7 16,-1-4 0-16,-1-3 1 0,0-2 2 0,2-4 0 16,0-2 1-16,3-6-6 0,3-2 3 0,1-5-2 15,11-6 5-15,0 0-3 0,0 0 2 16,0 0 12-16,0 0 6 0,0 0 15 0,0 0 3 0,0 0 13 16,-3 5 9-16,3-4 12 0,3 0 4 0,2-2-1 15,3 0 0-15,4-2-11 0,1-2-4 16,5-1-11-16,1 0-11 0,2 2-13 0,-3-1-15 15,1 0-17-15,1 1-27 0,0 0-28 0,-1 0-34 16,1 1-34-16,-5 0-43 0,1 1-50 0,-4 0-59 16,3 0-79-16</inkml:trace>
  <inkml:trace contextRef="#ctx0" brushRef="#br0" timeOffset="48851">22020 6468 338 0,'-9'3'119'0,"-3"1"16"0,12-4 13 16,-7 3 13-16,-1-2 5 0,8-1-26 0,-7 2-27 15,7-2-15-15,-9 1-21 0,3-1-10 0,6 0-12 16,-7 0-11-16,0 0 1 0,7 0-1 16,0 0-3-16,0 0-4 0,0 0 10 0,0 0 6 15,0 0 8-15,0 0 11 0,-2-3 10 0,2 2 4 16,2-2 4-16,1 1 1 0,1 0-8 0,1 0-6 15,2 0-7-15,3-1-12 0,-2 2-19 16,-8 1-12-16,0 0-10 0,11-1-10 0,-11 1-3 16,0 0-6-16,3 2-4 0,0 2-5 0,1-1 5 15,-4 4 0-15,1 1-2 0,-1 2-1 0,-5 3-11 16,-1 5 1-16,-2 3-4 0,-2 2-4 0,-4 0-27 16,4-1-28-16,-3 0-41 0,2 2-44 15,-1-2-42-15,-2-3-58 0</inkml:trace>
  <inkml:trace contextRef="#ctx0" brushRef="#br0" timeOffset="49219.07">22153 6325 648 0,'-7'-18'198'16,"-2"3"23"-16,1 5 24 0,-3 3 16 0,3 1 16 15,8 6-70-15,-7-4-35 0,7 4-16 0,0 0-17 16,0 0-11-16,0 0-12 0,0 0-9 0,0-2-15 15,2 0-15-15,2 2-16 0,3-2-20 0,2 0-14 16,6 0-13-16,5 1-10 16,6 0-9-16,6 0-2 0,6 1-3 0,-6-1 3 15,2 0 2-15,-2-1 2 0,-2 2 1 0,-2-2 3 16,-1 1 9-16,-8 0 18 0,-19 1 19 0,0 0 24 16,0 0 21-16,0 0 10 0,0 0 4 0,0 0-3 15,0 0-3-15,0 0-16 0,0 0-18 0,0 0-25 16,0 0-21-16,7 1-10 0,-7 2-6 0,-4 0-5 15,-1 1-5-15,-3 0-8 0,1 2-13 0,-3 3-1 16,0 6 0-16,0 3-6 0,-4 3-29 0,10 1-7 16,-2 0-22-16,0 3-12 0,-2 2-3 0,0 3-32 15,1 0-18-15,-1-2-25 0,2-4-3 0,-1-3-20 16,1 0-10-16,-1-7-23 0,0 0-25 16,1-2-7-16,-3-4-39 0</inkml:trace>
  <inkml:trace contextRef="#ctx0" brushRef="#br0" timeOffset="49386.76">22275 6429 746 0,'-9'-5'226'0,"9"5"40"0,0 0 37 0,0 0 28 0,0 0 25 16,0 0-69-16,0 0-43 0,0 0-34 0,0 0-24 16,0 0-36-16,0 0-36 0,0 0-29 15,-1-4-27-15,2 0-18 0,3 3-22 0,5 1-28 0,7 0-37 16,0-1-42-16,7 0-42 0,1-1-45 15,1 0-58-15,3 1-71 0,-7 1-75 0</inkml:trace>
  <inkml:trace contextRef="#ctx0" brushRef="#br0" timeOffset="49701.15">22692 6499 463 0,'0'0'160'0,"0"0"22"0,0 0 15 0,0 0 8 0,0 0 8 15,0 0-50-15,0 0-43 0,0 0-32 0,0 0-29 16,0 0-23-16,0 0-15 0,0 0-7 16,0 0-8-16,0 0-4 0,0 0 3 0,0 0-4 15,0 0 2-15,0 0 3 0,0 0 1 0,0 0 0 16,0 0 3-16,0 0 6 0,0 0 9 0,0 0 12 16,0 0 5-16,0 0 11 0,0 0 9 0,0 0 6 15,0 0 5-15,0 0-1 0,0 0-12 16,0 0-10-16,0 0-6 0,0 0-8 0,0 0-12 15,0 0-7-15,0 0-16 0,3 5-11 0,-1 2 0 16,-1 3-1-16,-3 1 1 0,-2 3-4 0,-3 4-3 16,-6 4-1-16,-4 2-2 0,-4 0-7 0,0 5-27 15,1-1-39-15,2 0-53 0,-2-3-71 0,3-1-83 16</inkml:trace>
  <inkml:trace contextRef="#ctx0" brushRef="#br0" timeOffset="50035.88">22922 6142 459 0,'-16'-3'172'0,"0"1"23"16,16 2 15-16,0 0 2 0,0 0 3 0,0 0-52 15,0 0-31-15,0 0-24 0,-5-3-29 0,3 1-14 16,3 1-5-16,9 1 9 0,6 0 10 15,6 0 2-15,1-1-3 0,2 0-10 16,4 1-6-16,1 0-10 0,-3 1-6 0,0-2-14 16,1 0-8-16,-6 1-4 0,-4 1 3 0,-5-2 18 15,-13 1 9-15,0 0 13 0,0 0 9 0,0 0 4 16,0 0 0-16,0 0-8 0,0 0-11 0,0 0-23 16,6 3-24-16,-3 2-22 0,-3 1-9 0,-4 4-4 15,-4 3-7-15,-4 8 4 0,0 7 0 16,-4 4 5-16,0 4 11 0,-3 3-2 0,5-2-19 15,1 2-29-15,0-3-26 0,-1-1-29 0,3-2-25 16,0-6-30-16,3-7-33 0,1-5-30 0,0-2-31 16,2-3-21-16</inkml:trace>
  <inkml:trace contextRef="#ctx0" brushRef="#br0" timeOffset="50216.84">22845 6416 613 0,'-8'-5'256'15,"8"5"45"-15,0 0 36 0,0 0 32 0,0 0 20 16,0 0-89-16,0 0-50 0,0 0-37 16,1-4-43-16,2 1-44 0,5 0-34 0,7 2-31 15,11-1-23-15,7-2-24 0,5-2-39 0,3-1-47 16,6-1-49-16,5-3-72 0,-4 1-85 0,1-3-101 16</inkml:trace>
  <inkml:trace contextRef="#ctx0" brushRef="#br0" timeOffset="50900.78">20163 6060 214 0,'-1'-9'108'0,"1"1"16"0,0 8 13 15,0 0 16-15,0 0 10 0,0 0-21 0,0 0-26 16,0 0-32-16,0 0-23 0,0 0-22 0,0 0-12 15,1 3-17-15,-1 3-10 0,3 6-9 0,1 3 0 16,-3 6 10-16,2 5-2 0,0 4 9 0,-1 6 2 16,2 9 3-16,-1 2 4 0,0 1 27 0,-1 3 0 15,2 1-8-15,-4 1 4 0,1-1-6 16,0 3-1-16,0-2-4 0,-2-3 1 0,0-2-29 16,0-5 2-16,1-3 1 0,0-3-1 15,-2-3 0-15,0-2 1 0,2-5 2 0,0-4-3 0,-1-6 1 16,1-2-1-16,0-15-2 0,0 0 1 15,0 0-5-15,0 0-14 0,0 0-16 0,3 7-19 16,-1-6-19-16,3-6-56 0,2-6-77 0</inkml:trace>
  <inkml:trace contextRef="#ctx0" brushRef="#br0" timeOffset="51166.78">20370 6064 348 0,'-12'-5'61'0,"0"2"7"0,0 0 6 0,5 1 4 15,0 1-2-15,7 1-18 0,0 0-14 0,0 0-13 16,0 0-16-16,0 0-18 0,0 0-23 0,0 0-27 16,0 0-19-16,0 0-24 0</inkml:trace>
  <inkml:trace contextRef="#ctx0" brushRef="#br0" timeOffset="52435.1">20266 5933 149 0,'-7'2'52'0,"0"0"12"0,7-2 11 15,0 0 8-15,0 0 7 0,0 0-4 0,0 0-10 16,-1 1-11-16,3-1-4 0,6-1-4 0,7 0 9 16,9-2 10-16,11-1 6 0,14 1 8 0,10-4 7 15,9-1 1-15,14-1-4 0,8 1 7 0,9-1-19 16,9 0-1-16,7-1-6 0,3 1-9 0,1 0-8 15,-2 0 10-15,2-1-4 0,1 1-12 0,-5 0 0 16,-3 0-12-16,-3-1-5 0,-3 0-8 0,-5 0-7 16,-3 0-9-16,-4-2 3 0,-3 2-1 15,-7 0 0-15,-5 0-6 0,-1 0-2 0,-2 0 3 0,-8 0 1 16,-3 2-1-16,-9 1-3 0,-7 0-2 16,-5 2-2-16,-8 0 4 0,-4 2-1 0,-6 0-1 15,-8 1-2-15,-18 2 2 0,13-1 0 0,-5 1 2 16,-8 0 1-16,0 0 0 0,0 0 1 15,0 0 3-15,0 0 1 0,6 0 2 0,1-1 1 16,0 1 4-16,-1-1 4 0,1 1 0 0,1-1-1 16,2 0-1-16,1-1-1 0,-2 1-4 0,2 0-2 15,-3 0-2-15,0 1-5 0,-8 0-3 0,0 0-2 16,0 0 1-16,0 0 3 0,0 0 4 0,0 0 3 16,6 0 3-16,-6 0 2 0,0 0 4 0,0 0 1 15,0 0 1-15,11-1-5 0,-5 1-1 16,-6 0-4-16,8-1-2 0,-2 1-3 0,3-1-4 15,0-1 0-15,1 2 2 0,-2-3-3 0,3 3-1 16,-2-2 0-16,-2 1-4 0,-7 1 5 0,0 0-2 16,0 0-2-16,0 0-3 0,0 0 1 0,0 0-3 15,0 0-2-15,4 3-6 0,0 0-3 0,-3 4-2 16,0 6 4-16,-3 3 1 0,1 5-1 0,-3 7 3 16,2 4 2-16,0 4 6 0,-1 6 1 0,6 4 1 15,-1 4 1-15,1 1-3 0,2 1 2 0,0 2 0 16,0 3 0-16,1-1-1 0,0-2 0 15,1-2 0-15,0-1-1 0,-2-5 1 16,0-2-1-16,0-1 3 0,-1-4-2 0,1-4 4 16,-2-7-2-16,0-3 1 0,0-4 0 0,-2-1 0 15,2-3 0-15,-2-3-1 0,1-3 2 0,-2-11-2 16,1 8 2-16,-1-8-2 0,0 0 3 0,0 0 0 16,0 0-1-16,0 0-1 0,0 0 2 0,0 0-2 15,0 0 0-15,0 0 2 0,0 0 0 0,0 0-1 16,0 0 2-16,0 0 0 0,0 0-2 0,-1 6 4 15,1-6-1-15,0 0-1 0,0 0-2 0,0 0 5 16,-3 4-3-16,3-4 1 0,-4 2-3 0,-1 1-1 16,0-1-1-16,-1-1-2 0,-1-1-3 0,0 1-4 15,-5 0 5-15,-1 2-2 0,-7 4 4 0,-2 1 0 16,-9 1 4-16,-9 2 1 0,-8 0 4 16,-13 3-1-16,-7 1-2 0,-12 2 3 0,-7-1-3 15,-9-1-1-15,-3 0 0 0,-2-1 1 0,-2 0-2 16,-5 0 3-16,1 0-1 0,3-2 0 15,-2 1 5-15,5-1 4 0,-1 0 2 0,3 0 6 16,-1-4-2-16,4 1 5 0,-1 0 4 0,8-2 0 16,-2 0-6-16,1 0 0 0,3 0-4 0,1-2-4 15,3-1-1-15,3 0-3 0,7 0-5 0,2 0-1 16,5-1 1-16,4 1-2 0,8-1-2 0,9-2-2 16,5 1 4-16,9 1-4 0,6-1 2 15,9 0 2-15,16-2-2 0,-14 0-2 0,14 0 2 16,0 0 0-16,0 0 0 0,0 0 0 0,0 0 0 15,0 0-4-15,0 0-3 0,0 0 0 0,0 0-5 16,0 0 1-16,0 0-4 0,0 0-7 0,0 0-6 16,0 0-4-16,0 0-15 0,0 0-18 0,0 0-19 15,-4 0-29-15,3 0-40 0,4-1-46 0,2 1-68 16</inkml:trace>
  <inkml:trace contextRef="#ctx0" brushRef="#br0" timeOffset="53602.75">23943 6147 319 0,'-2'-8'78'0,"1"1"8"16,1 7 10-16,-5-8 6 0,5 8 9 0,0 0-16 15,-3-5-16-15,2-1-15 0,-4 1-11 0,1 1-7 16,0-1-6-16,2 1 1 0,2 4-4 0,0 0 4 15,-5-5 12-15,0 0 12 0,5 5 17 0,0 0 12 16,-4-6 15-16,4 6 4 0,-3-5 6 0,3 5 0 16,0 0-8-16,0 0-5 0,0 0-4 0,0 0-2 15,0 0-6-15,0 0-2 0,0 0-3 0,0 0-7 16,0 0-6-16,0 0-2 0,0 0-4 0,0 0-6 16,0 0-6-16,0 0-4 0,0 0-2 15,0 0-2-15,0 0-4 0,0 0-3 16,0 0-9-16,0 0-4 0,0 0-5 0,0 0-7 15,0 0-6-15,0 0-1 0,0 0-5 0,0 0-2 16,0 0-1-16,0 0 1 0,0 0-3 0,0 0 2 16,0 0-3-16,0 0-1 0,0 0-1 0,0 0 0 15,0 0 0-15,0 0-2 0,0 0 0 0,0 0-2 16,0 0 5-16,0 0-2 0,0 0 0 0,0 0 0 16,0 0 0-16,0 0-1 0,0 0 1 0,0 0-1 15,0 0 0-15,0 0-1 0,0 0 2 0,0 0 1 16,0 0-4-16,0 0 2 0,0 0 1 15,0 0 3-15,0 0-2 0,0 0-2 0,0 0 1 16,0 0 2-16,0 0 0 0,0 0 2 0,0 0-1 16,0 0-1-16,0 0-1 0,0 0 4 0,0 0 0 15,0 0-3-15,0 0 2 0,0 0-3 0,0 0-3 16,0 0 3-16,0 0-3 0,0 0 1 0,0 0-4 16,-4-2 1-16,-3 1-2 0,7 1 2 0,0 0 1 15,0 0-1-15,0 0 2 0,0 0-2 0,0 0 2 16,0 0 1-16,0 0-2 0,0 0 2 0,0 0-3 15,2-1 2-15,-2 1 0 0,0 0 1 0,4-2 3 16,0 3-2-16,2-1 1 16,5 0 0-16,-4 0 0 0,4 2 5 0,5-2-3 15,5-1 6-15,7-2-13 0,1-2-20 0,1 0-33 16,5-2-42-16,0-1-49 0,2 1-45 0,-1-1-39 16,-1-1-45-16,-3 2-36 0,-5-2-40 0</inkml:trace>
  <inkml:trace contextRef="#ctx0" brushRef="#br0" timeOffset="53983.81">24101 6032 532 0,'-20'2'81'0,"2"0"19"0,3-1 14 0,1 1 4 15,14-2 4-15,-9 2 1 0,9-2-35 0,-9 3-25 16,5 3-16-16,3 2 0 0,-2 1-6 16,-1 1 0-16,-1 2 4 0,4-2-4 0,-2 4 3 15,-3 1 1-15,1 1-7 0,1 0-19 0,-5-1-7 16,1-2-3-16,1 0-8 0,2-1 2 0,1-3 1 15,0 0 1-15,4-9 0 0,0 0 1 0,0 0-2 16,0 0-2-16,0 0 1 0,0 0-2 0,0 0-1 16,0 0-4-16,1 5-2 0,3-2-5 0,-2-2-5 15,3-1 0-15,2-3-1 0,0 2 0 16,4-1-1-16,-5-1 1 0,4 1 7 0,1-2 13 16,-1 6 14-16,3-2 7 0,3 2 3 0,0-1 4 15,3 3-1-15,5-4 1 0,-1 2-6 0,3-1-5 16,0 3-6-16,0 1 0 0,-5-1 10 15,-2 0 9-15,-5 1 8 0,-4-2 6 0,-2 2 2 16,-6 1 1-16,-2 1-2 0,-3 0-6 0,-2 4-12 16,-3 1-9-16,0 0-5 0,-2-1-6 0,1 3-1 15,0 3 0-15,-2-2-2 0,2 3 3 0,-1-1 0 16,-5 0-2-16,2-3-1 0,-1-2-12 0,2 1-24 16,-4-1-33-16,2-2-31 0,1-6-33 0,-1 3-40 15,1-4-40-15,3-3-57 0</inkml:trace>
  <inkml:trace contextRef="#ctx0" brushRef="#br0" timeOffset="54238.56">24624 6025 475 0,'8'1'142'15,"-6"2"28"-15,-4 4 19 0,-3-2 14 0,-5 2 6 16,1-1-31-16,-3 0-32 0,1-2-32 0,2 2-29 15,2-5-25-15,0 2-17 0,0 0-7 0,-3 2-5 16,1-2-6-16,-2 2-5 0,0-2-1 0,2 0-1 16,-1 0-4-16,0-1-5 0,10-2-6 0,0 0-3 15,0 0-5-15,-8 1 0 0,8-1-4 16,0 0-5-16,0 0-4 0,-4-3-22 0,0 0-8 0,4 3-14 16,-2-4-12-16,6 1-18 0,0-2-24 15,0 3-28-15,3-1-34 0,2 2-23 0</inkml:trace>
  <inkml:trace contextRef="#ctx0" brushRef="#br0" timeOffset="54418.02">24584 6242 360 0,'-5'24'93'16,"-1"-2"13"-16,-2 0 17 0,0-2 13 0,0-3 10 15,1-6-49-15,0-2-3 0,1-2 2 0,6-7 7 16,0 0-5-16,0 0-11 0,0 0-5 0,0 0-4 16,0 0-78-16,-3 2 64 0,0-5-6 0,1 1-9 15,0-3-3-15,2 5-8 0,0 0-7 16,1-5-9-16,-1 5 58 0,2-6-90 15,2 1-19-15,-4 5-23 0,6-4-17 0,0 0-23 16,1 0-20-16,-2 3-25 0,2-1-24 0,2 0-40 16</inkml:trace>
  <inkml:trace contextRef="#ctx0" brushRef="#br0" timeOffset="54768.25">24821 6085 1194 0,'-23'-18'160'0,"4"1"27"16,0 4 16-16,3 4 12 0,16 9 13 0,0 0-41 16,0 0-30-16,0 0-23 0,0 0-26 15,-7-7-28-15,5 4-16 0,3 2-13 0,4 0-17 16,6 2-16-16,1 0-12 0,6 1-6 0,1-1-2 16,7 2 1-16,4-1 0 0,-3 0 2 0,4-2 3 15,-1 2-1-15,0 0 1 0,-3-1-1 0,-2-1 1 16,-4-1 12-16,-1 0 11 0,-8-1 14 15,-12 2 22-15,0 0 17 0,0 0 10 0,0 0 12 16,0 0 3-16,0 0-5 0,0 0-8 0,0 0-16 16,0 0-23-16,6 2-19 0,-5 1-16 0,-3 0-21 15,-3 2-20-15,0 1-28 0,-1 3-1 0,-3 5-3 16,-3 3 3-16,0 4 1 0,-4 1-3 16,3-1-2-16,-3 5 10 0,0 6 22 0,-1 6-3 15,0-1 2-15,0 0-27 0,2-3-28 0,1-2-29 16,2-3-28-16,2-2-37 0,-1-2-42 0,6-5-42 15,5-20-39-15,0 0-17 0,-8 12-15 0</inkml:trace>
  <inkml:trace contextRef="#ctx0" brushRef="#br0" timeOffset="54935.6">24831 6246 979 0,'-7'-1'188'0,"-1"1"32"0,8 0 23 0,0 0 26 16,0 0 18-16,0 0-47 0,0 0-36 0,0 0-39 15,0 0-37-15,-1-1-31 0,6 0-22 0,4 1-25 16,7 0-21-16,7 0-20 0,3 0-39 16,5-2-55-16,2-1-49 0,3 1-74 0,5-3-127 15</inkml:trace>
  <inkml:trace contextRef="#ctx0" brushRef="#br0" timeOffset="56285.15">25455 6072 339 0,'-23'6'149'0,"10"-2"34"0,1-2 19 16,12-2 20-16,0 0 21 0,0 0-29 0,0 0-12 15,0 0-19-15,0 0-28 0,0 0-20 0,0 0-9 16,0 0-12-16,0 0-13 0,0 0-18 16,-4-2-19-16,5 2-11 0,5-2-6 0,6-1-12 15,6 0-8-15,5-2-10 0,2 2-7 0,1-2 0 16,1 1-3-16,2-2-4 0,-5 2 0 0,1 0-5 15,-4 0-22-15,-1 1-31 0,-2 1-35 0,-4-1-49 16,-1 0-55-16,0 0-56 0,-4 0-74 0</inkml:trace>
  <inkml:trace contextRef="#ctx0" brushRef="#br0" timeOffset="56450.77">25466 6209 667 0,'-20'5'199'0,"5"-1"47"0,1-2 37 0,14-2 34 0,0 0 29 15,0 0-26-15,0 0-24 0,0 0-30 0,0 0-39 16,0 0-41-16,-1 2-34 0,2-4-27 0,7 0-28 16,4-1-29-16,6 1-18 0,2-3-22 0,7 1-24 15,1-1-21-15,1-1-20 0,3 1-33 0,-4 0-43 16,0-1-47-16,1-1-108 0,-1-1-147 0</inkml:trace>
  <inkml:trace contextRef="#ctx0" brushRef="#br0" timeOffset="58834.05">4560 8054 183 0,'0'0'53'0,"0"0"11"15,0 0 10-15,0 0 15 0,0 0 14 0,0 0-1 16,0 0 0-16,0 0 3 0,0 0-2 0,0 0-1 15,0 0 1-15,0 0-8 0,0 0-8 0,0 0-3 16,0 0-11-16,0 0-3 0,0 0-12 0,0 0-5 16,3-6-10-16,-3 6-6 0,0 0-9 0,7-3-7 15,-7 3-8-15,0 0-8 0,0 0-9 0,0 0-20 16,0 0-21-16,0 0-34 0,0 0-36 0,0 0-43 16,0 0-50-16</inkml:trace>
  <inkml:trace contextRef="#ctx0" brushRef="#br0" timeOffset="65467.56">4800 7733 411 0,'-4'2'89'0,"1"-3"4"0,-3-2 11 0,3-2 10 16,0-1 8-16,3-3-33 0,1-1-19 0,2-1-6 15,5 3-6-15,-4 2 4 0,1 0-1 0,0 1 0 16,-5 5 1-16,5-6-4 0,-5 6 2 0,0 0 6 15,0 0 2-15,0 0 0 0,0 0 0 16,0 0 0-16,0 0 1 0,0 0 2 0,0 0-1 16,0 0-7-16,-1-1-10 0,0 1-6 15,-2 2-9-15,0 1-14 0,-4 3-12 0,-2 4-5 16,-3 3-9-16,-5 5-1 0,-3 5 2 0,-5 5-2 16,1 1 0-16,-6 6 10 0,-5 3 3 0,-6 7 1 15,-2 3 6-15,-3 6 5 0,-2 2 2 0,0 1 6 16,-2 0 9-16,0 1 8 0,0-1 11 0,1 0-2 15,-1-1 4-15,1-4-1 0,3-2-1 0,2-6-6 16,1-1-8-16,1 0-5 0,1-2-10 0,0 0 2 16,-1-4-8-16,4 0-3 0,3-1-1 0,-1 1 1 15,-2 5-3-15,-1 2-7 0,0-1-3 0,1-2-5 16,1-2 2-16,4-3 2 0,1 1-3 16,1-2 2-16,3-3 2 0,4-6 3 0,4-5 3 15,5-6 5-15,0-3 2 0,4-3 0 0,11-9 1 16,-8 7-3-16,8-7 1 0,0 0-4 0,0 0-2 15,0 0-5-15,0 0-2 0,-8 6-2 16,8-6-1-16,0 0-1 0,-5 5 1 0,1-1-2 16,4-4 0-16,0 0 1 0,-4 4-2 0,-1 1-2 15,1 0 1-15,-3 0 2 0,3 2 2 0,-2 2 10 16,-1 0 10-16,-1 0 6 0,-1-1 8 0,2 1 3 16,1-1 2-16,-1-1 3 0,7-7-2 0,0 0-8 15,0 0-4-15,0 0-3 0,0 0 4 16,0 0 3-16,0 0-1 0,0 0-3 0,0 0 0 0,0 0-3 15,0 0-4-15,0 0-4 0,0 0-6 16,0 0-9-16,0 0-3 0,0 0 0 0,0 0 1 16,0 0-1-16,0 0-2 0,0 0 0 0,0 0-2 15,0 0-1-15,0 0-1 0,0 0-12 0,0 0-17 16,0 0-25-16,0 0-29 0,0 0-38 0,0 0-40 16,0 0-47-16,-1 1-58 0,2-3-61 0,-1-3-72 15</inkml:trace>
  <inkml:trace contextRef="#ctx0" brushRef="#br0" timeOffset="67884.67">1361 10551 316 0,'-11'3'81'0,"11"-3"18"16,-12 0 19-16,12 0 21 0,0 0 16 0,0 0-7 15,0 0-4-15,0 0-1 0,0 0-6 0,0 0 31 16,0 0-43-16,0 0-8 0,0 0-2 0,-2 3-3 16,4-1-11-16,5-1-9 0,2 0-4 0,3-1-41 15,6 2 26-15,1-2-11 0,2-1-12 16,5 0-15-16,2 0-7 0,-2-3-5 0,1-1-9 16,2 0-5-16,0-1-8 0,1-1-9 0,-4 0-11 15,1 1-17-15,1-2-31 0,-4 1-28 0,0 0-28 16,-4 0-39-16,-2 0-31 0,-3 3-30 15,-15 4-36-15,0 0-27 0</inkml:trace>
  <inkml:trace contextRef="#ctx0" brushRef="#br0" timeOffset="68368.69">1423 10532 468 0,'-18'-2'108'0,"2"2"25"0,3-1 20 0,0 1 16 16,1 1 11-16,2 1 10 0,-1 2-35 0,2 2-25 15,0 4-12-15,2 3-7 0,-2 1-4 16,2 3-20-16,-1 3-7 0,-1 4-1 0,-1 4-1 0,1 1-12 16,-1 2-14-16,3 2-21 0,0-1-14 15,0-1 3-15,3 0-1 0,-2-1-12 0,2-4-3 16,2-3-1-16,4-2-3 0,-1-5-4 16,3-4-6-16,1-2-3 0,0-3-3 0,0-3-5 15,2-4-2-15,-1 0 2 0,5-3 0 0,-2-2 5 16,2-3 6-16,3 0 3 0,1-1 5 0,2-4 4 15,1 0 1-15,2-2-1 0,1 1-1 0,4 1 1 16,-2 1-4-16,2 3 1 0,-2 1-3 0,0 0 1 16,-1 4-3-16,-1 6 3 0,-2 0-1 0,-2 5 0 15,-1 2 9-15,-4 1 11 0,-1 1 2 0,-3 2 8 16,0 1 11-16,-4 3 1 0,-4 1 4 16,-4 0 5-16,-1 3 1 0,-5 0-8 0,-2 1 1 15,-4 1-8-15,-2 1-7 0,-3 0-1 0,-4-1-3 16,0 0-5-16,-2-3-9 0,-4 1-2 0,3-5-2 15,1-2 2-15,0-5-2 0,4-1-3 0,2-1 3 16,0-6 1-16,3-1 2 0,4-1 14 0,4-4 10 16,1-5 9-16,3 1 5 0,2-3 7 0,1 0 1 15,1-1 0-15,3-2-2 0,2 3-17 0,2-2-14 16,3 0-17-16,4-1-16 0,2 5-19 16,4-1-16-16,-1 4-22 0,2 0-24 0,3 3-24 15,-2-1-32-15,2 3-38 0,2 2-49 16,-3 2-59-16,-1 1-69 0</inkml:trace>
  <inkml:trace contextRef="#ctx0" brushRef="#br0" timeOffset="68568">1844 11105 815 0,'-8'2'268'0,"-3"3"26"0,3-2 27 0,-4 2 21 0,12-5 12 16,0 0-118-16,0 0-71 0,0 0-42 0,0 0-35 15,-11 7-27-15,9-2-29 0,-1 0-22 0,-1 2-13 16,1 2-2-16,-2 2-14 0,-3 3 0 16,4 2-7-16,-4 1-8 0,1 1-11 0,-4 0-16 15,3 1-25-15,-2-3-34 0,3 0-39 0,-1-4-52 16,2-1-54-16,6-11-58 0</inkml:trace>
  <inkml:trace contextRef="#ctx0" brushRef="#br0" timeOffset="68817.69">2107 10799 630 0,'-24'-4'239'0,"1"3"31"0,-2-1 30 0,5 0 30 16,1 1 26-16,3 0-80 0,2 0-51 15,2 1-22-15,4 0-18 0,8 0-21 0,0 0-23 16,0 0-24-16,-1-1-22 0,-1 1-22 0,4-1-18 15,5-1-14-15,2-1-12 0,0 1-14 0,4-1-4 16,4 1-6-16,2-1-10 0,4-4-7 0,0 1-33 16,3-2-16-16,3 1-27 0,2-1-36 0,0 1-47 15,1-3-50-15,0 2-52 0,0-3-68 0,0 0-73 16</inkml:trace>
  <inkml:trace contextRef="#ctx0" brushRef="#br0" timeOffset="69034.61">2490 10452 968 0,'-9'-4'216'0,"-1"2"30"0,2 4 26 15,8-2 15-15,-5 3 10 0,0 2-93 0,4 2-63 16,0 2-32-16,1 1-24 0,1-1-30 0,0 2-27 16,-1 3-13-16,2 3-11 0,-1 2-1 0,1 1-1 15,-1 3 3-15,1 0 2 0,-1 4-2 0,0 1-2 16,-1 3-1-16,0 4-21 0,-2-2-32 0,0-2-29 15,-2-1-38-15,1-1-47 0,0-4-50 16,0-2-55-16,3-2-64 0</inkml:trace>
  <inkml:trace contextRef="#ctx0" brushRef="#br0" timeOffset="69301.34">2856 10565 814 0,'-4'-4'153'0,"-5"2"14"0,2 3 6 15,-3 2 10-15,-2 3 3 0,3 4-71 0,-1 0-44 16,1 1-19-16,1 4-11 0,3 1-14 0,-2 2-7 16,0 1-9-16,-1 2-1 0,3 2-4 15,3 2-2-15,0 1-1 0,3-1-13 0,0 1-11 16,2-2-12-16,2-3-5 0,2-3-3 0,3 0-2 16,0-4 2-16,4-4 3 0,-2-3 13 15,7-11 11-15,-1-2 14 0,3-5 24 0,3-1 20 16,-2-1 32-16,-1-5 27 0,-1-3 13 0,-2 0 11 15,-3-3 11-15,-3-1 0 0,-5 3-15 0,-4-2-20 16,-7-1-36-16,-4 0-39 0,-4-1-29 0,-2 2-40 16,-3 4-44-16,-5 1-48 0,-1 2-51 0,-4 5-49 15,-3 2-61-15</inkml:trace>
  <inkml:trace contextRef="#ctx0" brushRef="#br0" timeOffset="69951.64">754 10250 224 0,'-12'4'92'0,"-3"-1"21"16,4 0 22-16,3 0 17 0,8-3 19 15,0 0-9-15,0 0-12 0,0 0-10 0,0 0-17 16,-1 1-13-16,5-2-17 0,5-2-12 15,6 1-12-15,3-2-15 0,5 0-12 0,7-3-6 16,4-1-8-16,3-2-14 0,6-1-19 0,-6 0-32 16,-3 0-33-16,-2 1-24 0,-5 1-22 0,-3 1-30 15,-6 1-25-15,-18 7-23 0,0 0-13 0,0 0 7 16</inkml:trace>
  <inkml:trace contextRef="#ctx0" brushRef="#br0" timeOffset="70200.87">919 10210 326 0,'-17'4'93'0,"1"2"17"0,1-1 12 15,5 2 8-15,1 4 7 0,0 2-16 0,2 4-18 16,-1 5 3-16,1 5-20 0,-5 9 9 16,4 8 24-16,1 8 53 0,-1 9 2 0,-2 9 3 15,0 6 3-15,3 4-22 0,-3 6 16 0,4 1-24 16,-2-1-37-16,1-4-63 0,1-3-7 0,2-4-16 16,0-6-8-16,1-10-4 0,0-4-13 0,1-7-1 15,3-6 2-15,-1-4 0 0,1-5-2 0,1-4 2 16,-1-5-1-16,1-1 1 0,2-8-2 15,0-1-1-15,-4-14 1 0,6 8 5 0,-6-8 5 16,7 5 12-16,1-5 17 0,-1-2 16 0,3-1 13 16,5-3 6-16,7-2 0 0,8-4-3 0,7-1-22 15,7-2-30-15,9-1-27 0,9 0-54 16,3-2-83-16,9 2-76 0,5 0-106 0</inkml:trace>
  <inkml:trace contextRef="#ctx0" brushRef="#br0" timeOffset="70767.73">2754 9964 323 0,'0'0'104'15,"0"0"31"-15,0 0 27 0,0 0 20 16,0 0 13-16,0 0-21 0,-3-8-16 0,5 0-16 16,4 2-6-16,1 3-19 0,9-2-18 0,5 2-7 15,3 0-9-15,8 0-12 0,2 1-7 0,2-1-2 16,-2 2 0-16,-2 1-10 0,-1 1-5 0,-2-2-9 15,-6 3-1-15,-2-1 6 0,-6 0-2 16,-15-1 2-16,0 0 7 0,0 0 15 0,0 0 11 0,0 0 13 16,0 0 7-16,0 0-1 0,0 0 1 15,0 0-8-15,0 0-17 0,0 0-19 0,0 0-18 16,0 0-17-16,9 4-16 0,-4 2-6 0,-1 5-9 16,-2 4-3-16,1 8-2 0,0 11 4 0,0 7 1 15,1 8 4-15,0 10 3 0,0 8 0 0,0 4 2 16,1 7 4-16,-2 0 4 0,-1 7-3 0,-2-2 3 15,-2-1-3-15,0-4 0 0,0-2 1 0,-2-9-1 16,1-6 0-16,0-4-3 0,0-7 3 0,0-5-3 16,0-12 1-16,0-4-1 0,0-9 1 0,-1-4 4 15,-2-4-1-15,1 1 2 0,-2-3 3 16,1 1 1-16,-2-2 1 0,-1 0 2 16,1-1-1-16,0-1-1 0,1 1-1 0,-3 0 3 15,1-1-4-15,-1 0-2 0,-2 0-3 0,-1-2-12 16,1 1-18-16,-4-1-35 0,4 0-35 0,-3 0-44 15,2-2-51-15,13-3-60 0,0 0-72 0,0 0-88 16</inkml:trace>
  <inkml:trace contextRef="#ctx0" brushRef="#br0" timeOffset="71535.75">3749 10523 387 0,'2'-8'94'0,"-1"2"25"0,-1 6 20 0,0 0 15 16,0 0 16-16,0 0-19 0,-1-5-18 0,1 5-6 15,0 0-11-15,-2-5-17 0,2 5-11 16,-2-6-6-16,2 6-10 0,-2-6-5 0,-3 1-8 15,5 5-5-15,0 0 1 0,0 0 3 0,0 0 1 16,-4-6 2-16,4 6 7 0,0 0 1 0,0 0 3 16,0 0 3-16,0 0-4 0,0 0-5 0,0 0-6 15,0 0-9-15,0 0-7 0,0 0-9 0,0 0-2 16,0 0-11-16,0 0-2 0,0 0-6 0,0 0-5 16,0 0-1-16,0 0-8 0,0 0 5 0,0 0-3 15,0 0-3-15,0 0-10 0,0 0-5 16,0 0-2-16,-5-1-11 0,5 1-6 15,-6 0-7-15,1 1-1 0,-5 3 6 0,1 1 8 16,-1 2 3-16,-3 0 5 0,0 2 5 0,2-1 12 16,-2 1 6-16,4-4-2 0,9-5-2 0,0 0 5 15,0 0 11-15,0 0 20 0,0 0 20 0,0 0 21 16,0 0 17-16,0 0 16 0,0 0 13 0,0 0 6 16,0 0-4-16,0 0-11 0,0 0-12 0,0 0-21 15,0 0-21-15,0 0-15 0,0 0-15 0,-3 3-12 16,0-3-15-16,3-1-18 0,2-1-24 0,3-2-24 15,-5 4-32-15,0 0-36 0,0 0-36 16,0 0-47-16,0 0-49 0,0 0-57 0,4 1-63 16,3 1-31-16</inkml:trace>
  <inkml:trace contextRef="#ctx0" brushRef="#br0" timeOffset="72618.24">3606 10561 284 0,'0'0'48'0,"-4"-5"4"15,4 5 2-15,-5-4 1 0,-1 2 1 0,1-1-16 16,-2 2-8-16,-1 1 7 0,3 1 3 0,5-1 6 16,0 0 4-16,0 0 5 0,0 0 4 0,0 0 3 15,0 0-4-15,0 0-2 0,0 0 3 0,0 0 0 16,0 0 11-16,0 0 6 0,0 0 12 0,0 0 15 16,0 0 19-16,0 0 19 0,0 0 14 15,-2-1 9-15,5-1 5 0,-2-1 11 0,3 0 6 16,1-2-7-16,2-4-11 0,2 0-19 0,2-2-18 15,0-3-15-15,2-7-21 0,-4 1-22 0,-2-1-24 16,3 0-14-16,-3 1-11 0,0 0-9 0,-3 5-3 16,-1 0-4-16,-3 15-6 0,0 0-1 0,0 0-3 15,0 0-9-15,0 0-8 0,0 0-10 0,0 0-21 16,0 0-18-16,0-7-23 0,0 5-15 0,-1 11 4 16,-3 8 4-16,0 7 7 0,-2 7 7 0,0 4 17 15,-2 5 21-15,2 2 24 0,1 4 17 0,0-2 0 16,0 0 2-16,1-4 1 0,1-1 1 15,0-3 2-15,2-3 1 0,-1-5 1 16,1-3-2-16,0-2 1 0,2-4 0 0,1-1-1 16,1-4 1-16,-1-1-1 0,-2-13-3 0,0 0 4 15,0 0-1-15,0 0 1 0,0 0 3 0,0 0 2 16,0 0-1-16,0 0 4 0,0 0-1 0,0 0-2 16,0 0 1-16,0 0-12 0,0 0-9 0,0 0-15 15,0 0-13-15,0 0-21 0,0 0-16 0,-4 6-20 16,2-5-18-16,-1-1-7 0,-2 1-4 0,-1-2 4 15,-5 0 9-15,-2-1 17 0,-2 1 19 16,-4 0 16-16,1 2 18 0,4 3 18 0,-2 1 11 16,2 0 19-16,3-2 12 0,-1 2 18 0,12-5 20 15,0 0 22-15,0 0 19 0,0 0 17 0,0 0 16 16,0 0 1-16,0 0 5 0,0 0-7 0,-2 0-15 16,4 0-7-16,3-2-13 0,6-2-16 0,2-6-23 15,6-3-35-15,5-1-48 0,1-3-58 0,5-1-81 16,2-1-106-16,-2 0-129 0</inkml:trace>
  <inkml:trace contextRef="#ctx0" brushRef="#br0" timeOffset="72867.72">3992 10551 1126 0,'-18'-14'249'0,"3"1"27"15,1 4 21-15,4 1 21 0,10 8 13 0,0 0-112 16,0 0-56-16,0 0-38 0,0 0-36 0,0 0-27 16,0 0-21-16,-11-6-21 0,11 6-13 0,0 0-3 15,0 0-4-15,0 0-6 0,0 0-4 0,0 0-9 16,0 0-14-16,0 0-21 0,0 0-25 0,0 0-28 16,0 0-30-16,0 0-35 0,5-3-38 0,-5 3-52 15,4 0-69-15</inkml:trace>
  <inkml:trace contextRef="#ctx0" brushRef="#br0" timeOffset="73001.34">3918 10776 732 0,'-8'15'124'0,"0"-2"36"0,5-2 32 0,3-11 32 15,0 0 28-15,0 0-1 0,0 0-2 0,0 0-14 16,0 0-17-16,0 0-24 0,0 0-27 0,0 0-27 16,0 0-29-16,0 0-26 0,0 0-30 0,0 0-24 15,0 0-33-15,1 3-28 0,1-2-29 16,4-7-26-16,4-5-62 0,6-5-92 0,1-4-101 15</inkml:trace>
  <inkml:trace contextRef="#ctx0" brushRef="#br0" timeOffset="73352.83">4346 10436 1091 0,'-17'-15'198'0,"1"-1"40"0,5 2 36 0,4 0 29 16,3 3 16-16,2-3-56 0,4 3-38 0,1-1-25 15,1 2-33-15,-1 0-40 0,4 1-37 0,0 1-29 16,3 1-18-16,-1 1-25 0,3 1-19 0,-2 2-23 16,1 1-17-16,1 3-19 0,2 2-12 0,1 2-16 15,1 3-15-15,-1 3-14 0,-3 2-9 0,0 5 0 16,-4 0 14-16,-1 4 19 0,-3 4 11 16,-4 0 15-16,-4 2 19 0,-4 1 19 0,-4 2 16 15,-3 1 12-15,-1-1 2 0,-4-1 2 0,-1 1 0 16,0 0 2-16,-1-3 0 0,1-2-1 15,2-3 0-15,3-2 0 0,4-4-1 0,1-2-1 16,3-3-1-16,5-2-4 0,3-10 0 0,0 5 6 16,4-1 3-16,3-2 6 0,0-2 17 0,4-1 23 15,1 0 26-15,6-2 15 0,3 0 5 16,6-2-4-16,1-2 0 0,6 0-15 0,2-3-21 0,2 0-54 16,3-1-59-16,2-2-62 0,-1-3-79 0,0-2-99 15</inkml:trace>
  <inkml:trace contextRef="#ctx0" brushRef="#br0" timeOffset="74337.92">5130 7974 353 0,'-20'-9'102'0,"5"2"21"0,2 2 24 0,13 5 21 0,0 0 14 15,0 0-10-15,0 0-20 0,0 0-13 0,0 0-22 16,0 0-16-16,0 0-23 0,0 0-22 0,0 0-13 16,-4-3-21-16,7 0-6 0,3 2-10 0,6 2-2 15,5 3 4-15,9 1 11 0,8 4 12 0,7 3 10 16,9 3 3-16,9 2 2 0,3 2 4 16,6 7-2-16,9 3 4 0,9 4-7 0,5 3-1 15,3 2-3-15,6 2 4 0,5 1-1 0,5 5 4 16,4-1 5-16,2 3-14 0,6-4 2 0,3 1-5 15,-4-1-5-15,1 0 1 0,1-3-2 0,-4-1 0 16,-5-2-2-16,-8-4 2 0,-3-2-5 0,-7-4-4 16,-13-2-4-16,-8-4-7 0,-10-3 3 0,-9-3-5 15,-11-4-3-15,-9 1-1 0,-8-5 0 16,-5-1 2-16,-10-2 5 0,-13-5 7 0,0 0 7 16,0 0 9-16,0 0 4 0,0 0 7 0,0 0 2 15,0 0-2-15,0 0-2 0,12 3-5 16,-12-3-9-16,0 0-9 0,0 0-4 0,0 0-8 15,0 0-4-15,0 0-2 0,0 0 0 0,0 0-3 16,0 0 2-16,7 6-1 0,-7-6-1 0,0 0-2 16,0 0 3-16,7 2 0 0,-7-2-1 0,0 0 1 15,6 2-3-15,-6-2 3 0,0 0 1 0,0 0 1 16,0 0-2-16,0 0 1 0,7 1-1 0,-7-1 2 16,0 0 2-16,6 3-3 0,-2-3 2 0,3 2-2 15,0-2 1-15,1 3-1 0,0 0 1 0,1-2-2 16,1 2-2-16,3 2 5 0,1 1-2 0,4 1 5 15,7 2 4-15,5 2 0 0,6 3 6 0,5 3 2 16,7 1 2-16,2 1 0 0,6 0 0 16,4 0-5-16,2 2-1 0,2-1 3 0,-3 0-4 15,-1-2-3-15,-5-1-3 0,-1-2-4 0,-6-1 1 16,0 0 1-16,-5 0-3 0,-5-2-2 0,-5-1-4 16,-6-2-1-16,-4-2 4 0,-4-1 1 15,-1 0-1-15,-4-2-1 0,-2-2 2 0,-12-2-1 16,0 0 4-16,8 2 1 0,-8-2 6 0,0 0-2 15,0 0 5-15,8 2 3 0,-8-2 2 0,0 0 0 16,0 0 1-16,5 2-2 0,1 0-9 0,-6-2 4 16,6 0-5-16,1 2-6 0,0 0-1 0,-1-1 0 15,1 2-3-15,1 0 2 0,1 2 1 16,2-2 0-16,4 1-2 0,4 2 8 0,7-1-2 16,3 2 0-16,5 1 2 0,2 1-2 0,2-2-1 15,1 0-1-15,-3 0 0 0,-3-1-3 0,-4-1 1 16,-3-2 0-16,-8 1-1 0,-18-4 2 0,0 0 1 15,0 0 0-15,0 0 1 0,0 0 2 0,0 0-1 16,0 0 1-16,0 0 2 0,0 0-2 0,0 0 0 16,0 0-1-16,0 0-5 0,0 0-11 0,0 0-13 15,0 0-20-15,0 0-26 0,0 0-35 0,7 0-38 16,-5 0-47-16,-4 0-47 0,-3-2-46 16,-2 0-48-16,0 0-53 0</inkml:trace>
  <inkml:trace contextRef="#ctx0" brushRef="#br0" timeOffset="76067.75">8195 10242 373 0,'-7'1'114'0,"1"2"25"0,-2-1 20 16,8-2 22-16,0 0 19 0,0 0-14 0,0 0-13 16,0 0-10-16,0 0-13 0,0 0-10 0,0 0-7 15,-6-2-9-15,2-1-11 0,0-4-14 0,0-1-15 16,4-2-15-16,1-3-15 0,2 1-15 0,3 0-13 16,-1-2-13-16,0 1-10 0,2 2-6 0,-3 1-1 15,3 3-4-15,-2 0 0 0,1 4-1 16,3 2-2-16,-3 0-9 0,2 2-1 15,1 3-6-15,4 2-5 0,-1 0-11 0,1 3-11 16,-1 1-6-16,2 1-1 0,-4 1 6 0,-2 4 2 16,0 1 11-16,-2 4 5 0,-5 2 13 0,-6 2 13 15,-1 3 6-15,-2 0 4 0,-3 2 2 0,-2 3 4 16,-1 1-4-16,-3 1 1 0,0 0-1 0,-3-3 0 16,2-2 4-16,2-4-2 0,1-1-2 0,3-4-1 15,3-1 3-15,-1-5-3 0,4-4-3 0,6-11 1 16,-1 8-2-16,1-8 6 0,0 0 3 0,0 5 8 15,4-3 7-15,3 0 8 0,-1-3 2 16,1 0 4-16,0 0 7 0,0-2 4 0,4 2 7 16,0-1-2-16,4-2-8 0,4 0-6 0,3-1-18 15,4-1-35-15,3-1-62 0,3-3-86 0,5-1-110 16</inkml:trace>
  <inkml:trace contextRef="#ctx0" brushRef="#br0" timeOffset="76234.67">8665 10536 685 0,'-14'1'226'0,"0"2"22"0,0-1 18 0,14-2 15 0,0 0 4 15,-14 3-96-15,7 1-63 0,4 1-44 16,1 2-27-16,-1 2-22 0,-1 2-18 0,-1 3-12 0,-1 2-11 16,-2 2-24-16,2 1-38 0,-2 2-60 15,1-1-85-15</inkml:trace>
  <inkml:trace contextRef="#ctx0" brushRef="#br0" timeOffset="76536.92">8847 10216 1037 0,'-10'-1'188'0,"0"0"34"0,10 1 33 15,0 0 25-15,0 0 16 0,0 0-63 0,0 0-46 16,0 0-18-16,0 0-40 0,-3-2-34 0,5 0-36 15,3-1-25-15,5 0-15 0,4-1-19 0,1 0-26 16,5 0-46-16,2-1-47 0,3-1-62 0,3 1-69 16,-4 2-99-16</inkml:trace>
  <inkml:trace contextRef="#ctx0" brushRef="#br0" timeOffset="76801.38">9222 9960 569 0,'0'0'189'15,"-3"-8"28"-15,2 0 23 0,1 8 12 0,1-6 10 16,-1 6-63-16,0 0-44 0,3-5-37 0,2 0-30 15,0 3-26-15,4 0-26 0,1-1-15 0,3-1-24 16,1 0-40-16,4 0-48 0,3-3-52 16,1-1-69-16,1-1-81 0</inkml:trace>
  <inkml:trace contextRef="#ctx0" brushRef="#br0" timeOffset="77118.5">9288 9933 502 0,'-23'15'108'0,"3"1"30"0,3 0 36 16,1 2 20-16,7-3 10 0,1 0-37 0,2-2-21 16,0 0-25-16,2-4-20 0,1 0-35 0,1 1-33 15,0 1-19-15,2-3-10 0,-1-1-4 0,0 1-4 16,1 0-10-16,0 0-23 0,2-1-18 0,-2-7-19 16,0 0-10-16,4 6-7 0,2-2 2 0,1-2 4 15,3-2 14-15,4-1 22 0,3 1 20 0,2-3 17 16,3 0 9-16,1 0 7 0,2 0-3 0,-1 0 2 15,-2 2 1-15,1 0 9 0,-1 2 11 16,-6-1 10-16,1 2 10 0,-7 1 11 0,-2 1 5 16,-2 1 1-16,-1 0-1 0,-3 1-3 0,-3 2-9 15,-1 2-7-15,-5 1-4 0,-1 3-9 16,-2 3-1-16,-1 1 0 0,-1 4-2 0,-5 1-4 16,-2 4-1-16,-3 0-3 0,-3 3-18 0,-4-1-19 15,-2 0-34-15,-4 0-29 0,-2-3-51 0,-5 0-43 16,-1-2-64-16</inkml:trace>
  <inkml:trace contextRef="#ctx0" brushRef="#br0" timeOffset="77467.32">7366 9900 556 0,'-23'-5'106'0,"6"-1"22"0,0 2 19 0,4 0 20 15,13 4 15-15,0 0-26 0,0 0-18 16,0 0-8-16,0 0-4 0,-3-3-13 0,5-2-18 16,3 2-23-16,4-1-15 0,7 1-16 0,6-4-11 15,6 0-14-15,7 0-18 0,3-2-28 0,3 0-31 16,-6 1-27-16,0 1-35 0,0 1-29 0,-4-1-38 16,-5 1-28-16,-5 1-21 0</inkml:trace>
  <inkml:trace contextRef="#ctx0" brushRef="#br0" timeOffset="77801.71">7540 9755 276 0,'-32'-1'92'0,"7"-3"20"0,1 4 14 0,6 0 11 16,-1 1 3-16,3 2-24 0,3 2-14 0,2 2-23 15,3 2-17-15,3 1-18 0,-1 5-7 0,5 4-3 16,1 7-3-16,1 6 4 0,2 8-4 0,0 7 27 15,2 8 12-15,1 6-2 0,-1 5-2 0,0 6-1 16,-2 3 7-16,1 0-8 0,-3 1-3 16,-1 1-26-16,-1 1 9 0,-3 0 8 15,0-4 3-15,-3-2-5 0,-1-8-6 0,0-2 0 16,1-5 7-16,-1-2-1 0,-1-6-20 0,3-7-7 16,2-10-8-16,1-8 7 0,2-6 14 0,2-4 10 15,-1-14 6-15,2 12 9 0,2-4 9 0,2-5 10 16,1-3 9-16,1-1-1 0,1-2-11 0,1-2 3 15,6 0-10-15,4 0-3 0,6-2-1 0,8-2-4 16,6-2-15-16,7 0-12 0,10-4-32 0,8-1-59 16,11-2-66-16,5-1-79 0,7-4-97 0,7 0-115 15</inkml:trace>
  <inkml:trace contextRef="#ctx0" brushRef="#br0" timeOffset="78351.67">9397 9610 541 0,'-7'-11'172'16,"-1"1"32"-16,2 1 27 0,6 9 27 0,0 0 21 16,0 0-39-16,0 0-32 0,0 0-25 0,-2-6-32 15,2 1-29-15,0 5-30 0,2-3-29 0,2-1-20 16,2 1-18-16,1-1-13 0,2 2-7 0,4 1-6 16,2-1-1-16,5 0 7 0,-1 0 3 0,4 0 3 15,5-1 2-15,-1 1 6 0,1 0 6 0,-3 0 6 16,-3 0 4-16,-2-1 8 0,-2 2 2 0,-4 1 2 15,-14 0-3-15,0 0-6 0,0 0-11 0,0 0-9 16,9 1-8-16,-4 5-17 0,-5 2-11 0,-1 3-6 16,-1 8 2-16,4 8 4 0,1 5-2 15,0 6 3-15,1 14 7 0,1 9 7 0,1 4 3 16,4 6 4-16,-3 7-1 0,1 2-1 0,0 0 0 16,-4-3 4-16,2 1-4 0,-2-3-1 15,-1-10 2-15,-1-7 1 0,1-6-2 0,-2-5-2 16,1-9 1-16,1-4 1 0,-1-9-1 0,-1-8 2 15,1-2 4-15,-2-15 4 0,0 0 13 0,0 0 10 16,0 0 13-16,0 0 5 0,0 0 7 0,-2 9 1 16,-2-4-2-16,0-2-7 0,-1-2-10 0,-1-2-13 15,-2 1-19-15,0-2-16 0,-2 3-13 0,-6 1-7 16,-4 3-25-16,-8 0-40 0,-2 2-44 0,-6 1-48 16,-3 1-53-16,-1-1-76 0,-2 2-91 0</inkml:trace>
  <inkml:trace contextRef="#ctx0" brushRef="#br0" timeOffset="81318.7">9965 9631 845 0,'-7'-6'150'15,"7"6"25"-15,-5-6 23 0,3-1 20 0,1 1 11 16,6 0-49-16,-2 0-43 0,7-1-25 0,0 0-26 15,3 0-28-15,2-2-23 0,2 1-19 0,1 1-13 16,2 2-8-16,-2-1 0 0,-2 2-1 0,2 0 1 16,-2 6-1-16,0 1 0 0,-2 3-8 15,-3 1-11-15,-1 4-6 0,-3-1-1 0,-2 4-2 16,-1 1 2-16,0 1-1 0,-4 3 2 0,0-2 7 16,-4 1 13-16,0-2 5 0,0 1 1 0,-1-1-4 15,-3 0 2-15,1-2 0 0,-2 0 0 0,1-3-2 16,-3-1 1-16,1-1-5 0,-1-4-7 0,1 0-8 15,2-1-17-15,8-4-6 0,0 0-3 0,0 0 2 16,0 0-1-16,0 0 5 0,0 0 10 0,0 0 14 16,0 0 18-16,0 0 12 0,-2 2 5 15,2-1 6-15,4-1 6 0,0 0 8 0,4 0 2 0,3 0 6 16,4-1-2-16,4 1-2 16,2 1-3-16,-2 1-4 0,-3 2-6 0,-3-2-5 15,0 1 2-15,-2 2-4 0,-2-1 1 0,-1 0 4 16,-4 3 2-16,-4 2 2 0,-1-1 2 0,-4 3-1 15,1 1-5-15,-1 4-4 0,0 3 5 0,-3 0-4 16,-2 3-2-16,-1 0 0 0,0-1-1 0,-3-1-3 16,0 0-5-16,0-3-25 0,1-1-25 0,-4-5-26 15,2-3-45-15,2-4-65 0,3-6-84 0</inkml:trace>
  <inkml:trace contextRef="#ctx0" brushRef="#br0" timeOffset="81517.17">10480 9572 958 0,'-6'8'191'0,"-1"0"23"15,-3 0 9-15,-1 1 6 0,1-2 3 0,10-7-82 16,-9 8-52-16,9-8-32 0,0 0-23 0,0 0-24 16,0 0-7-16,0 0-8 0,0 0-1 0,0 0-6 15,0 0-14-15,0 0-21 0,0 0-23 16,0 0-30-16,0 0-33 0,0 0-52 0,0 0-60 15,1-1-62-15</inkml:trace>
  <inkml:trace contextRef="#ctx0" brushRef="#br0" timeOffset="81652.66">10502 9961 316 0,'-8'21'154'0,"-1"-3"28"0,1-3 28 0,1-4 20 15,2-5 21-15,5-6-46 0,0 0-33 0,0 0-32 16,0 0-34-16,0 0-25 0,0 0-29 0,0 0-28 15,0 0-33-15,-4-1-27 0,2-5-23 0,2-5-64 16,1-5-62-16,1-3-67 0</inkml:trace>
  <inkml:trace contextRef="#ctx0" brushRef="#br0" timeOffset="81919.72">10778 9617 385 0,'0'0'206'16,"0"0"35"-16,0 0 28 0,0 0 21 0,13-3 11 15,-7 4-45-15,-6 3-59 0,-5 3-57 0,0 1-44 16,-2 3-34-16,-2 3-28 0,-4 2-20 0,-1 2-11 16,-2 4-3-16,3-1 1 0,-2 1 2 15,1 4-6-15,1-2-21 0,2-1-27 0,0-3-28 16,5-1-21-16,3-4-28 0,4-5-16 0,2-3-9 16,2-3 9-16,4-1 23 0,3-6 32 0,2-1 39 15,1-1 33-15,4-1 35 0,3-4 19 16,1 1 14-16,-1 0 8 0,2-1 15 0,0-1 8 15,-1 0-7-15,-2 1-11 0,-3 2-9 0,-3 0-6 16,-2 1-32-16,-3 0-49 0,-1-1-76 0,1 1-88 16</inkml:trace>
  <inkml:trace contextRef="#ctx0" brushRef="#br0" timeOffset="82088.97">10852 9604 695 0,'-9'1'147'0,"9"-1"27"0,-5 3 34 0,0 3 31 15,3 3 18-15,2 5-33 0,2 0-18 16,3 4-33-16,0-1-23 0,1 4-27 0,0-1-31 16,3 3-30-16,-3 1-16 0,2 2-24 0,-2 4-12 15,3 2-4-15,-3 1 2 0,0 4-1 16,1 2-10-16,1 0-29 0,-1 0-39 0,-1 0-51 16,0-2-62-16,-1-4-77 0,1-8-91 0</inkml:trace>
  <inkml:trace contextRef="#ctx0" brushRef="#br0" timeOffset="82283.58">11345 9867 782 0,'-20'-1'282'0,"0"1"32"16,3-1 45-16,3-1 33 0,14 2 23 16,0 0-89-16,0 0-57 0,0 0-40 0,0 0-39 15,-4 0-33-15,5-1-47 0,4 2-31 0,2-2-24 16,3-2-25-16,0 1-15 0,1-2-13 0,5 0-18 15,6-2-27-15,4 1-51 0,-1-4-47 0,2 1-67 16,3-2-79-16,0 2-80 0,-1 1-79 0</inkml:trace>
  <inkml:trace contextRef="#ctx0" brushRef="#br0" timeOffset="82434.48">11407 9964 365 0,'-25'20'188'0,"5"-2"39"15,3-4 40-15,4-1 47 0,13-13 38 0,0 0-14 16,0 0-19-16,0 0-22 0,0 0-23 15,0 0-27-15,-4 7-32 0,2-7-39 0,5 0-38 16,1-2-36-16,6-2-30 0,3 0-28 0,4-6-38 16,5-1-78-16,4-3-89 0,6-2-122 0,-3 0-181 15</inkml:trace>
  <inkml:trace contextRef="#ctx0" brushRef="#br0" timeOffset="85891.39">2357 12024 235 0,'1'-7'126'16,"-1"7"24"-16,0 0 27 0,0 0 24 0,0 0 19 15,4-8-17-15,-2 1-18 0,-2 7-13 0,0 0-15 16,3-6-12-16,-3 6-17 0,0 0-12 0,0 0-10 16,0 0-7-16,0 0-11 0,0 0-10 0,0 0-9 15,0 0-7-15,0 0-9 0,0 0-8 0,0 0-5 16,0 0-5-16,0 0-5 0,0 0-3 0,0 0-6 16,0 0-1-16,0 0-2 0,0 0-2 15,0 0-5-15,0 0-5 0,0 0 2 0,0 0-2 16,0 0 1-16,0 0 0 0,0 0 3 15,0 0 0-15,0 0 1 0,0 0 2 0,0 0 1 16,0 0 4-16,0 0 0 0,0 0-1 0,0 0-1 16,-2-3 0-16,0 1-1 0,2 2-1 0,0 0-4 15,0 0-5-15,0 0-1 0,-4 1-3 0,4-1-1 16,0 0-2-16,0 0-7 0,-5 1-4 0,1 2-7 16,1-2-5-16,-2 1-9 0,-1 3-7 0,0 2 0 15,-5 3-1-15,6-2 2 0,-2 4 6 0,-1 1 9 16,-2 4 5-16,-1 4 10 0,-2 2 7 0,-2 4 1 15,0 0 2-15,-1-1 2 0,1 4-1 16,-3 0-1-16,-1 3 1 0,1 0 1 0,-3 0-1 16,0-2 1-16,-4 1 1 0,-3 1 1 0,-3 2 0 15,-3 5 2-15,-3-1 2 0,1 5 2 0,-3-1 9 16,-2 3 3-16,0 1 10 0,-2 3 14 0,3 0 1 16,0-1-2-16,2 3-1 0,-3-5 0 15,0-1-5-15,-1 0 2 0,0-1-9 0,-2-2-10 16,2-1 6-16,1-1 6 0,-1-2-1 0,3 0-2 15,1-1 0-15,1 1 3 0,5-4 7 0,2-1-7 16,4-2-9-16,3-2-3 0,5-4-2 0,2-2-1 16,2-3-3-16,2 1-10 0,2-5-4 0,1-2 6 15,2-2 1-15,-1-2 1 0,3 0 3 0,-2 0 1 16,-1-1 7-16,4 2 8 0,-4-2-3 16,2 1 0-16,-2 1-2 0,1-4-2 0,0 3 0 15,1-1-4-15,0-1-4 0,-1 0-8 0,3-1-2 16,4-8-4-16,-7 5 2 0,7-5 0 0,-5 5-2 15,0 0 2-15,0 0-2 0,5-5 1 0,0 0 1 16,0 0-1-16,0 0 2 0,0 0-4 0,-4 4 2 16,4-4-1-16,-4 5 0 0,4-5 2 0,0 0-2 15,0 0 1-15,0 0-2 0,0 0 2 0,0 0 2 16,0 0 0-16,-4 3-3 0,4-3-2 0,0 0 4 16,0 0-2-16,0 0-2 0,0 0-2 15,0 0-2-15,0 0-4 0,0 0-7 0,0 0-11 16,0 0-19-16,0 0-20 0,0 0-34 0,0 0-35 15,0 0-40-15,0-1-52 0,5-1-47 16,-2-4-61-16</inkml:trace>
  <inkml:trace contextRef="#ctx0" brushRef="#br0" timeOffset="86900.81">723 14279 166 0,'-15'1'55'16,"1"2"10"-16,-2 0 10 0,4 2 8 0,1 0 16 16,1 0 0-16,2 2 2 0,0 0-3 0,5-1-5 15,3 0-1-15,-1 0 1 0,1-6 11 0,0 0 0 16,0 0-1-16,2 4 2 0,5 0 7 0,-1-2 8 16,0 1 6-16,1 0 4 0,4-2-13 15,-1-1-10-15,0 0-13 0,2-2-14 0,3 0-20 16,3-2-13-16,0-1-22 0,5-2-33 15,1-1-33-15,5-2-24 0,0-1-51 0,2 0-47 16,-1-3-51-16,-1 3-47 0,-4 1-40 0</inkml:trace>
  <inkml:trace contextRef="#ctx0" brushRef="#br0" timeOffset="87368.64">713 14350 358 0,'-21'7'98'0,"2"1"18"16,5-2 21-16,-1 2 20 0,3-1 16 0,-2 0-25 15,0 2-18-15,4 0-8 0,0 1 4 16,0 5-13-16,1 2-10 0,1 1-12 0,-1 0-16 16,4 3-13-16,-3-3-10 0,4 0-9 0,1 1-18 15,2-1-4-15,2-2-11 0,0-4-5 0,2-2-1 16,1-2-1-16,3 0 1 0,-2-4 0 0,4 0 2 16,-2-1 1-16,5-2 0 0,0-2-1 0,3-1-1 15,0 1 3-15,3-5-4 0,3 1 1 0,2-1 1 16,1-1-5-16,-1 0 1 0,3 0 1 15,-1 1-1-15,2 1-2 0,-3-2 2 0,3 1-1 16,-4 3-2-16,-3 0 1 0,-1 4 1 0,-5 1 3 16,0 1 3-16,-3 3 5 0,-3 3 2 0,0 0-1 15,-5 5 4-15,-3 1 5 0,-1 5 14 0,-2 3 12 16,-5 3 7-16,1 2-3 0,-3 4-2 16,-3 0 1-16,0 0 2 0,-5 2-5 0,-2 1-9 15,-5 0-18-15,-4-2-3 0,2-5 1 0,0-4 2 16,0-2-1-16,0-5-6 0,2-3 3 0,2-4 10 15,-1-4 2-15,5-2-3 0,7-6 4 0,2-3-1 16,-1-4 2-16,5-2 5 0,-3-4 2 0,5-1-8 16,1-3-1-16,0-1 2 0,5-3-1 0,0-1-4 15,0 1-4-15,3 0-3 0,6 1-8 16,1 3-7-16,4 2-4 0,-1 4-6 0,1 2-6 0,3 4-7 16,-3 3-12-16,4 4-21 0,-3 3-32 15,-2 2-37-15,-1 5-38 0,0 3-51 16,-4 2-70-16,5-1-102 0</inkml:trace>
  <inkml:trace contextRef="#ctx0" brushRef="#br0" timeOffset="88101.66">282 14193 143 0,'-26'-3'58'0,"3"1"17"0,4 0 14 0,-1 0 18 15,5 0 9-15,0 1-6 0,4 0-7 0,11 1-8 16,-9 0-13-16,9 0-16 0,0 0-8 0,0 0-15 15,0 0-9-15,0 0-12 0,0 1-2 0,0-1-4 16,3 2-4-16,1-1 1 0,-4-1-3 0,6 2-2 16,0-1-1-16,-6-1 2 0,0 0-1 15,4 0-2-15,-4 0 0 0,0 0-11 0,0 0-19 16,0 0-21-16,0 0-26 0,0 0-23 0,0 0-22 16,0 0-21-16,-3 3-27 0</inkml:trace>
  <inkml:trace contextRef="#ctx0" brushRef="#br0" timeOffset="88302.8">29 14217 243 0,'0'0'119'0,"-10"-1"19"0,10 1 16 0,0 0 13 16,0 0 5-16,0 0-33 0,0 0-14 0,0 0-21 15,0 0-18-15,0 0-16 0,0 0-15 0,0 0 1 16,0 0 16-16,0 0 5 0,8 1-8 16,7-2-5-16,9-2-3 0,3 0 0 0,2 0 1 15,4-2-13-15,1 0-19 0,3 2-12 0,4-4-6 16,-8 0-1-16,-4 0 2 0,-5 0-2 0,-4 2-4 15,-2 0-1-15,-3 0-1 0,-15 5-3 0,12-3-7 16,-12 3-7-16,0 0-17 0,0 0-20 0,0 0-19 16,0 0-27-16,0 0-28 0,0 0-32 0,0 0-29 15,0 0-31-15,0 0-21 0</inkml:trace>
  <inkml:trace contextRef="#ctx0" brushRef="#br0" timeOffset="88653.07">376 14156 180 0,'-17'2'68'16,"-2"2"15"-16,-3-1 26 0,1 1 29 0,0-1 30 16,8-1 9-16,-2-1 9 0,6 1 8 15,9-2 1-15,-10 1 5 0,10-1-14 0,-10 1-19 16,10-1-27-16,0 0-31 0,-7 4-27 0,1 0-22 16,3 3-17-16,2 3-18 0,-2 4-14 0,6 4-5 15,-2 8 22-15,2 5 3 0,-1 6-3 0,1 10 9 16,-1 4 4-16,-1 9 3 0,-1 2 19 0,-4 4 8 15,2 0-27-15,-2 0-2 0,-1-2 2 16,-1 0-6-16,0-3-6 0,0-7-4 0,2-5-18 16,-1-5-10-16,4-5 1 0,0-3-1 0,1-1 0 15,1-5 0-15,-1-3 4 0,4-1 2 0,0-4-2 16,-1-1 5-16,2-1-1 0,1 0 6 0,-2-2 2 16,1-4 2-16,3-1-2 0,-4-1 1 0,-4-12 3 15,5 10-3-15,-5-10 1 0,6 6-1 0,1-3 1 16,0 0-2-16,2-3 1 0,3-3-1 0,4-1-5 15,5-2-17-15,0-6-29 0,10-3-40 0,7-5-58 16,3-5-85-16,1-4-114 0</inkml:trace>
  <inkml:trace contextRef="#ctx0" brushRef="#br0" timeOffset="89127.62">902 14169 1006 0,'-29'-15'87'0,"4"3"28"0,5 4 25 0,4 4 17 16,16 4 6-16,0 0-30 0,0 0-23 0,0 0-9 16,-4-6-8-16,3 0-24 0,8 1-26 0,9 0-15 15,7-1-5-15,7 1-6 0,5-2-3 16,4-1 6-16,0 1-5 0,5-1 1 0,-4 3 6 0,0-2 1 15,-3 2 2-15,-4 1-1 0,-3 0 0 16,-7 1 2-16,-3 2 4 0,-3 1 5 0,-6-1 5 16,0 2 2-16,-11-1-2 0,0 0-2 0,0 0-1 15,4 3-8-15,2 5-5 0,-3 4-7 0,-5 4-9 16,0 5-6-16,-3 6 14 0,2 7 0 16,-1 7 6-16,0 4 22 0,0 11 1 0,2 4 1 15,1 7 3-15,1 4 18 0,0 7-7 16,1 1 4-16,-1 0-5 0,0-3-19 0,2-2-2 0,-2-2-1 15,3-5-5-15,-2-9-15 0,2-6-4 16,-2-8 10-16,0-7 8 0,0-7 6 0,0-5 9 0,0-3 9 16,-1-6 8-16,0-4-4 0,0-12-2 15,0 0-13-15,-2 9-12 0,2-9-5 0,-2 8-9 16,-2-2-8-16,-1-3-10 0,0-3 0 0,-4 0-4 16,0 1-3-16,-4 1-7 0,-4 0-22 0,-5 5-19 15,-3-1-42-15,-1-2-36 0,-8 3-58 0,-2 0-60 16,-1 0-99-16,-1-4-126 0</inkml:trace>
  <inkml:trace contextRef="#ctx0" brushRef="#br0" timeOffset="89586.63">1774 14341 181 0,'-2'-7'88'0,"-1"0"17"16,3 7 16-16,0 0 19 0,0 0 17 0,0 0-11 16,0 0-6-16,0 0 2 0,0 0 5 0,-5-4-3 15,5 4 3-15,0 0 3 0,-5-4-1 0,5 4-5 16,-4-2 0-16,4 2-4 0,0 0-11 0,-4-4-2 15,4 4-11-15,0 0-15 0,0 0-12 16,0 0-16-16,0 0-16 0,0 0-15 0,0 0-9 16,0 0-15-16,0 0-17 0,0 0-18 15,0 0-29-15,0 0-22 0,0 0-33 0,0 0-47 16,0 0-57-16,1 1-60 0,-1 4-44 0,2 5-49 16</inkml:trace>
  <inkml:trace contextRef="#ctx0" brushRef="#br0" timeOffset="89750.57">1747 14818 592 0,'0'13'228'16,"-1"-4"45"-16,1-9 45 0,0 0 42 0,-3 9 32 16,3-9-33-16,0 0-35 0,0 0-31 0,0 0-44 15,0 0-45-15,0 0-45 0,0 0-41 0,0 0-32 16,0 3-34-16,2-5-23 0,0-3-25 16,2 0-17-16,-2 1-14 0,2-3-22 0,1 0-32 15,2-2-38-15,3-1-41 0,0-1-50 0,-2 5-63 16,1 2-68-16,0 0-83 0</inkml:trace>
  <inkml:trace contextRef="#ctx0" brushRef="#br0" timeOffset="89967.6">2116 14392 824 0,'-20'-7'287'0,"4"-1"15"0,16 8 21 15,-14-6 18-15,14 6 14 0,0 0-161 0,0 0-66 16,0 0-31-16,0 0-25 0,0 0-14 0,0 0-20 16,0 0-18-16,0 0-16 0,0 0-17 0,0 0-11 15,0 0-13-15,0 0-15 0,0 0-22 0,0 0-19 16,0 0-30-16,0 0-30 0,-8-7-26 0,7 1-41 16,1 6-46-16,0 0-59 0</inkml:trace>
  <inkml:trace contextRef="#ctx0" brushRef="#br0" timeOffset="90150.84">2183 14651 999 0,'-6'11'230'0,"-1"-2"42"0,1-2 39 0,1-1 31 16,5-6 27-16,0 0-62 0,0 0-45 0,0 0-37 16,0 0-40-16,0 0-37 0,0 0-41 0,0 0-32 15,0 0-24-15,0 0-26 0,0 0-19 0,0 0-20 16,0 0-26-16,0 0-33 0,0 0-40 0,0 0-39 15,0 2-46-15,1-4-52 0,2 1-57 16,0-1-75-16</inkml:trace>
  <inkml:trace contextRef="#ctx0" brushRef="#br0" timeOffset="91787.62">1752 14453 159 0,'-7'0'64'0,"0"0"8"0,7 0 6 0,0 0 6 15,-6-1 8-15,6 1-20 0,0 0-18 0,0 0-13 16,0 0-11-16,0 0-10 0,-6 0-6 0,6 0-8 15,-7 1-8-15,7-1-1 0,-5-1 2 16,-2 2-1-16,2-1 1 0,1 3 4 0,-2 1 7 0,0 2 8 16,1 2 10-16,-1-1 5 0,6-7 9 15,0 0 8-15,0 0 5 0,-5 5 4 0,2 3 1 16,0-2-2-16,-1 0-4 0,1 1-1 16,-1 0-6-16,-3 2-5 0,2 0-2 0,1-1-10 15,-1 1-8-15,0-1-2 0,0-3-7 0,2 2-6 16,3-7-1-16,-6 6-5 0,6-6 0 0,0 0 1 15,0 0-1-15,0 0-1 0,0 0 2 0,0 0-1 16,0 0 0-16,0 0 2 0,0 0-1 0,0 0 1 16,0 0 2-16,0 0 1 0,0 0 0 0,0 0-1 15,0 0 1-15,0 0 0 0,0 0-1 16,0 0 2-16,0 0-2 0,0 0-3 0,0 0 1 16,0 0 1-16,0 0-2 0,0 0-1 0,0 0-1 15,0 0 0-15,0 0 0 0,0 0-1 0,0 0 1 16,0 0-5-16,0 0 5 0,0 0-2 0,0 0-4 15,0 0-4-15,0 0-4 0,0 0-7 0,0 0-16 16,0 0-17-16,0 0-22 0,0 0-20 0,0 0-25 16,-2-2-23-16,2 2-27 0</inkml:trace>
  <inkml:trace contextRef="#ctx0" brushRef="#br0" timeOffset="92469.44">1585 14480 200 0,'-4'7'49'0,"1"2"15"0,3-9 15 0,-3 8 12 16,2-1 11-16,1-7-8 0,0 0 1 0,0 0-1 15,0 0-1-15,0 0 0 0,0 0 1 0,0 0 3 16,0 0 2-16,1-1 2 0,3-2-2 16,2-1-9-16,1-2-9 0,4-3-16 0,2-5-2 0,3-1 10 15,2-3 6-15,-1-2 10 0,2-1 10 16,-5 3 11-16,2 1 2 0,-4-3 8 0,1 2-8 16,-3 2-16-16,-3 2-11 0,0 0-16 0,-4 3-15 15,-2 0-13-15,-1 11-2 0,0 0-9 0,0 0-7 16,0 0-9-16,0 0-9 0,0 0-6 0,0 0-13 15,-1-2-9-15,0 7-5 0,-2 6 1 16,0 8 0-16,-2 5-2 0,1 4-5 0,-1 8 3 16,1 9 12-16,-1 10 8 0,3 7 4 0,3 0 3 0,0 0 4 15,2 0 12-15,-1-3 8 16,2 0 3-16,-1 0 1 0,-1-4 16 0,0-4 10 16,1-5 6-16,-1-7-4 0,1-3-8 0,-1-7-2 0,0-2-4 15,0-4-2-15,-1-3-17 0,4-4-9 16,-5-16-6-16,0 0 1 0,0 0-1 0,0 0 3 15,0 0 1-15,0 0 2 0,0 0 2 0,0 0-2 16,0 0 1-16,0 0 3 0,0 0-4 0,0 5-8 16,-1-6-8-16,-3-3-7 0,1-3-5 0,-4-3-7 15,0 0-11-15,-2-4-9 0,-4 3-3 0,-3 0-7 16,-5 2 4-16,1 6 5 0,0 3 4 0,0 2 7 16,-3 3 5-16,1 2 7 0,-1 2 6 0,-1 2 13 15,3 0 4-15,3 1 0 0,0-1 10 0,4 1 13 16,-2-2 15-16,5-2 9 0,4-1 9 0,0 0 6 15,7-7 11-15,0 0 3 0,0 4-4 16,4-1-10-16,2-1-7 0,5-1 1 0,5-2-6 16,3-1-1-16,6-2-11 0,5-3-4 15,5 0-5-15,4-3-3 0,-1 0-12 0,2-1-26 16,2-2-46-16,4-3-51 0,-1-1-59 0,-2-1-92 16,-1 1-123-16</inkml:trace>
  <inkml:trace contextRef="#ctx0" brushRef="#br0" timeOffset="94267.54">8384 11483 142 0,'5'-5'69'0,"1"2"23"0,-6 3 24 15,0 0 21-15,0 0 22 0,0 0 5 0,0 0 1 16,0 0-1-16,0 0-5 0,0 0-12 0,0 0-11 16,0 0-15-16,0 0-10 0,0 0-14 0,0 0-12 15,0 0-16-15,0 0-13 0,0 0-11 16,0 0-13-16,0 0-6 0,0 0-12 0,0 0-8 0,0 0-5 16,0 0-5-16,0 0-6 0,0 0-10 15,0 0-8-15,0 0-10 0,0 0-15 16,0 0-13-16,0 0-20 0,0 0-16 0,0 0-20 15,0 0-18-15,0 0-24 0,0 0-24 0,0 0-27 16</inkml:trace>
  <inkml:trace contextRef="#ctx0" brushRef="#br0" timeOffset="95635.7">2567 12235 115 0,'-4'-8'34'0,"1"1"10"0,2 2 8 0,-2-1 10 0,0 0 10 15,2 0 3-15,-3 0 5 0,4 6 3 16,-1-7 2-16,1 1 3 0,1-1 1 0,-1 2-2 16,2-1 3-16,-1-1-3 0,-1 7 0 15,0 0-4-15,1-6-12 0,1 0-15 0,-2 6-8 16,0 0-7-16,1-6-12 0,1-1-11 0,0 1-8 16,-1-1-11-16,1 2 1 0,-1-1 0 0,1 0-3 15,0 0-3-15,-2 6-4 0,3-7-8 0,1 1-15 16,-4 6-13-16,5-6-17 0,-1 0-16 0,1 1-17 15,2 0-17-15,-1-2-12 0,4 0-2 0,-3 2 6 16,1-1 13-16,0 2 18 0,-8 4 16 16,0 0 20-16,0 0 25 0,0 0 24 0,0 0 21 15,0 0 16-15,0 0 12 0,0 0 16 0,0 0 13 16,0 0 14-16,0 0 7 0,0 0 8 0,0 0 6 16,0 0 3-16,0 0 5 0,0 0-8 0,0 0-5 15,0 0-11-15,0 0-14 0,0 0-16 0,0 0-17 16,7 1-15-16,-3 2-15 0,2 3-9 0,0 2-9 15,-2 3-5-15,2 6-1 0,-2 2 3 0,2 4 8 16,-1 4 1-16,2 4 4 0,3-3 3 0,0 2 0 16,0 0 4-16,0 1-3 0,1 2 1 0,-1-1-4 15,3 0 10-15,-1 1-2 0,2-1 0 16,-1 0 2-16,0 1-3 0,2 3 5 0,1 5 4 16,4 0 2-16,3-2-9 0,-1 0-2 15,0 0 9-15,5 2 13 0,0-1 14 0,-2 1 4 16,4-2-5-16,-2-3 1 0,-1-3 2 0,0 0 5 15,0 1-5-15,2-1 3 0,-2-1-12 0,-3-4-7 16,-2-3 0-16,0-2-5 0,1 0-2 0,-3-1-1 16,0-2 10-16,-1-2-22 0,-3-2 1 15,0-2 3-15,-1 0 3 0,-1 0 2 0,2 1-2 0,-1 0-4 16,-2-3-15-16,0-1 2 0,-1-1 0 0,-1 1 0 16,1-1-7-16,-3-2-1 0,1 1 2 0,-2-2-1 15,-1 0 0-15,0 0 2 0,2 1-2 0,0-1 0 16,-2 0 4-16,1 2 0 0,-2 0-1 15,4-2 3-15,-2 3 4 0,0 1 1 0,2 0 6 16,-1 3-1-16,1-2-1 0,0 2 5 0,0 2-3 16,0-3-1-16,-1 1-2 0,1-1-3 0,-1-1-7 15,-1-2 0-15,-7-10 1 0,6 12-7 0,-1-5 2 16,-5-7 0-16,0 0 0 0,4 7 0 16,-4-7 3-16,0 0-3 0,5 4 0 0,-5-4 0 15,0 0 1-15,4 6-1 0,-1-1 0 0,1 1 0 16,-1-1-4-16,0 2 4 0,0 0-1 0,0-3-1 15,1 2 2-15,2 1 0 0,-2-1-1 0,-1-1 1 16,1 0 1-16,-4-5-1 0,3 5-1 16,-3-5 4-16,0 0-3 0,0 0 1 0,0 0 5 15,0 0 1-15,0 0 6 0,0 0 2 0,4 4 5 16,-4-4-3-16,0 0 2 0,0 0 0 0,0 0-2 16,0 0-1-16,0 0-5 0,0 0 1 0,0 0-5 15,0 0-10-15,0 0-13 0,0 0-16 0,0 0-29 16,0 0-33-16,0 0-41 0,-1-1-56 0,0-3-62 15,0-3-69-15</inkml:trace>
  <inkml:trace contextRef="#ctx0" brushRef="#br0" timeOffset="96418.89">3369 14595 258 0,'-18'1'89'0,"2"0"24"0,4 0 26 0,12-1 21 16,0 0 16-16,0 0-7 0,0 0 2 0,0 0-10 15,0 0-8-15,0 0-3 0,0 0-11 0,-2 3-7 16,4-4 1-16,1 0 5 0,5 2-10 0,0-1 1 16,2-1-8-16,0 2-13 0,4-2-9 0,0 0-9 15,2-1-12-15,-4-2-23 0,-1 1-12 16,3-2-13-16,3-1-8 0,4 0-10 0,3-3-21 15,0-1-38-15,2 0-33 0,0-2-33 0,2 1-53 16,-1-3-56-16,0 3-68 0,-1-2-95 16</inkml:trace>
  <inkml:trace contextRef="#ctx0" brushRef="#br0" timeOffset="96639.26">3860 14307 1111 0,'-10'-12'222'0,"0"3"35"15,10 9 29-15,0 0 17 0,0 0 12 0,0 0-80 16,0 0-51-16,0 0-33 0,0 0-38 16,0 0-35-16,0 0-30 0,0 0-20 0,-5-4-15 0,-2 4-10 15,4 5-10-15,2 2-12 0,3 4-8 16,0 6-2-16,1 3-1 0,2 5 2 0,0 8 2 16,0 2 1-16,-2 1-6 0,2 0 0 0,-3 1-13 15,1 1-20-15,-1 0-11 0,1-3-11 0,1-1-30 16,-4-3-22-16,0-7-29 0,-1-5-41 0,2-4-26 15,0-3-22-15,-1-12-31 0</inkml:trace>
  <inkml:trace contextRef="#ctx0" brushRef="#br0" timeOffset="96923.67">4140 14359 832 0,'0'0'126'0,"0"0"7"0,0 0 13 0,0 0 7 16,-2-6 12-16,-4 4-49 0,1 6-28 0,-2 6-22 15,3 2-14-15,0 1-6 0,0 1-17 0,1 3-5 16,0 5-12-16,2 4-5 0,3 0-7 0,2-1 4 16,1 2-4-16,0-1 1 0,2-1 2 0,1-2-1 15,-1-2-2-15,4-1-2 0,-2-6 2 0,-1-3-1 16,2-6 9-16,-2 1 5 0,1-5 19 0,-3-1 21 16,2-4 30-16,-1-1 23 0,3-4 10 15,2-3 6-15,0-2 5 0,-1-3 11 0,-1-3-11 0,2-6-10 16,-2 1-21-16,1-4-19 0,-1-1-9 15,-4 0-10-15,-5 3-17 0,-4 0-20 0,-3 1-21 16,-1 3-34-16,-2 5-38 0,-6 4-34 0,-5 2-37 16,-6 6-32-16,0 3-29 0,-5 4-35 0,-5 2-40 15,-1 5-50-15</inkml:trace>
  <inkml:trace contextRef="#ctx0" brushRef="#br0" timeOffset="97635.51">3323 14170 146 0,'-22'1'62'16,"-1"0"15"-16,2 1 13 0,0 0 15 0,2-1 14 16,4 1-5-16,-1 0 1 0,16-2 1 0,0 0 8 15,0 0-2-15,0 0-6 0,0 0-3 0,0 0-10 16,0 0-8-16,-4 2-4 0,5-2-15 15,7 0-17-15,0-2-6 0,7 0-2 0,9-3-3 16,6 0 1-16,5-1-2 0,2-1-7 0,4 1-5 16,-9 0-7-16,0 0-4 0,-4 0-4 0,-2 1-7 15,-4 2-8-15,-22 3-7 0,0 0-11 0,0 0-11 16,0 0-6-16,0 0-11 0,0 0-13 0,0 0-12 16,9-3-16-16,-5 2-6 0,-6 1-4 0,-5 0-2 15,0 1-8-15,-2-1 1 0,-2 1-5 0,-1 0-6 16,0-1-2-16,-3 1-9 0,6-1-5 0,-2 1-2 15,-3 0-3-15,1 0 3 0,-2 0 11 16,2 1 18-16,0-1 20 0,2 0 27 0,1 0 27 16,10-1 33-16,0 0 31 0,0 0 29 0,0 0 28 15,0 0 23-15,0 0 20 0,0 0 13 0,0 0 7 16,-10 0-3-16,10 0-4 0,0 0-14 0,0 0-21 16,0 0-24-16,0 0-21 0,0 0-19 15,0 0-20-15,0 0-21 0,0 0-24 0,0 0-27 16,0 0-19-16,0 0-17 0,-7 0-18 0,7 0-20 15,0 0-16-15,-8-2-52 0</inkml:trace>
  <inkml:trace contextRef="#ctx0" brushRef="#br0" timeOffset="97968.7">3168 14130 143 0,'-9'2'47'0,"9"-2"18"0,-8 1 23 16,8-1 25-16,0 0 27 0,0 0 11 0,0 0 10 15,0 0 8-15,0 0-1 0,0 0-17 0,0 0-20 16,0 0-30-16,-4 4-30 0,1 0-23 0,1 3-22 16,1 3-20-16,2 4-16 0,2 6-2 0,1 5 2 15,-2 4 5-15,3 10 9 0,0 7 1 0,-1 5 4 16,-3 7 8-16,0 5 20 0,1 2 1 0,0 4-3 16,-1-1 8-16,0-1-6 0,0 0-1 0,1-4 10 15,0-3-3-15,1-6-14 0,2-6 0 0,1-4 1 16,0-5-5-16,-1-5 16 0,0-3 16 15,2-3 2-15,2-6 2 0,-2-4 10 16,2-4 7-16,-1-3 14 0,1-2 5 0,-1-2-3 16,0-1-11-16,1-5-4 0,-1-1-1 0,-8 0-10 15,7-3-9-15,-1-1-15 0,3 1-8 0,2-3-11 16,5-2-12-16,7-4-33 0,5-2-55 0,6-6-81 16,6-2-98-16,5-5-120 0</inkml:trace>
  <inkml:trace contextRef="#ctx0" brushRef="#br0" timeOffset="98502.47">4181 14190 712 0,'-15'-19'87'0,"2"3"22"0,3 1 26 0,0 5 20 15,10 10 22-15,0 0-28 0,0 0-15 0,0 0 3 16,0 0-2-16,0 0-18 0,-1-6-19 0,3 1-16 16,3 3-20-16,3-2-13 0,2 1-3 15,5 1-10-15,6-4-10 0,4 2-1 16,4-1-2-16,4-2-6 0,-6 0 0 0,1 0 1 0,-1 0 1 16,-2 1-4-16,-2 0-1 0,-3 1-2 15,-6 2-2-15,-14 3-2 0,0 0-2 0,0 0-5 16,0 0 2-16,0 0-1 0,0 0 5 0,0 0 2 15,0 0 4-15,0 0 3 0,0 0 6 0,0 0 1 16,0 0-3-16,0 0-2 0,7 1-4 0,-4 1-8 16,-4 3-5-16,-1 4-3 0,-2 4-8 0,2 5 0 15,0 6-2-15,2 7 4 0,-1 4-2 0,1 9 4 16,5 8 2-16,3 5 1 0,-2 3 2 0,-1 3-2 16,4-1 3-16,-1-1-1 0,0 0-1 0,-2-4 4 15,1-1-2-15,2-7 0 0,-3-8 1 0,0-7 0 16,0-5-1-16,-1-4 0 0,-1-6 2 15,1-2-2-15,-3-6 0 0,-2-11 3 0,0 9-2 16,0-9 2-16,0 0 3 0,0 0-1 0,0 0 2 16,-2 4 0-16,-3 0 1 0,0-3-4 15,-1 2 0-15,-1 1 2 0,-1 2-2 0,-5 2 3 16,-4 4 0-16,-3 1 0 0,-1 2 2 0,0 1 1 16,-1 0-2-16,-1 2-9 0,-1-2-16 0,2 1-31 15,-2-3-39-15,5-2-34 0,6-5-43 0,13-7-47 16,0 0-44-16,0 0-29 0</inkml:trace>
  <inkml:trace contextRef="#ctx0" brushRef="#br0" timeOffset="99317.8">4831 14324 57 0,'0'0'13'0,"0"0"-1"0,0 0 1 0,0 0 0 16,0 0 5-16,0 0-1 0,0 0 7 15,0 0 12-15,0 0 17 0,-6-2 20 0,6 2 17 16,0 0 23-16,0 0 15 0,0 0 16 0,0 0 7 16,-8-2 3-16,8 2 2 0,0 0-3 0,-6-2-3 15,1-2-7-15,5 4-8 0,-5-5-13 0,0-1-13 16,5 6-13-16,-3-5-15 0,0-2-12 0,-2 0-10 16,2 0-11-16,1-1-4 0,0 0 0 0,2 0 1 15,0-2 1-15,0-2-3 0,3-1-4 0,2 1-7 16,3 0-2-16,0 0-10 0,1-1-13 0,1 0-6 15,-3 2-5-15,3 0-2 0,-1 2 3 16,0 3-1-16,-9 6-3 0,7-3-1 0,-7 3 2 16,0 0-1-16,0 0 1 0,9-1-1 0,-3 2-1 15,3 2-2-15,0 4-2 0,4 0-2 16,2 2-6-16,1 2-5 0,0 0-9 0,-3 1-4 16,1-1-9-16,-3-2-1 0,-2 0 0 0,-1 0 4 15,-4-1 2-15,-3 0 5 0,-2 0 11 0,-2-2 5 16,-5 1 7-16,1 1 6 0,0 2 3 0,-3 1 1 15,0 1 6-15,0 0-1 0,-3 3 2 0,0-2 0 16,-1 1 1-16,-3 1 0 0,6 3-2 0,-4 0 5 16,2-1-2-16,2-1 1 0,2-2-3 0,1 2 0 15,0-5-3-15,2 2 0 0,6-13 1 16,-4 12-4-16,4-12 2 0,0 0 2 0,0 0 10 16,1 8 11-16,3-4 17 0,1-3 14 0,1-2 10 15,3 1 7-15,-4-1 5 0,2-3 2 0,0 4-3 16,2-5-6-16,-1-1-7 0,1 4-6 0,4 1-10 15,5-2-6-15,1 1-5 0,4 0-5 0,3-2-4 16,-2 1-2-16,-2 1-12 0,1-1-7 0,-2 0-13 16,-2-1-14-16,-19 4-22 0,0 0-35 0,0 0-34 15,0 0-40-15,0 0-44 0,0 0-58 0,14-5-61 16</inkml:trace>
  <inkml:trace contextRef="#ctx0" brushRef="#br0" timeOffset="100886.1">4473 14334 70 0,'-4'-8'14'0,"1"1"8"0,2 0 15 0,1 7 10 16,-1-6 9-16,1 6 15 0,1-6 4 0,-1 6 7 16,0 0 12-16,0-6 2 0,0 6 1 0,0 0 4 15,0 0 4-15,0 0-2 0,0 0-1 0,1-6 1 16,-1 6-10-16,0 0-4 0,0 0-8 0,0 0-9 15,3-5-11-15,-3 5-12 0,0 0-8 0,0 0-5 16,0 0-7-16,0 0-2 0,0 0-4 16,0 0 2-16,3-3 4 0,-3 3 3 0,5-4 9 15,-5 4 3-15,5-1 6 0,0-2 1 0,-5 3 4 16,0 0-2-16,0 0-3 0,6-2-3 16,-6 2-11-16,0 0-7 0,0 0-8 0,5-2-7 15,-5 2-7-15,6-2-4 0,1 1-5 0,-7 1 0 16,6 0-3-16,-6 0 3 0,7 0-3 0,-7 0 1 15,6 1-1-15,0 0-4 0,0-1 2 0,0 1-2 16,1 2 0-16,-7-3-10 0,5 2-9 0,-5-2-10 16,0 0-12-16,4 6-4 0,0-2 2 0,-2 2-5 15,-1 0 5-15,-2 0 4 0,0 1 11 16,0 0 12-16,-1 0 12 0,-1 4 6 0,-1-1 3 16,0 1 2-16,-2 0 1 0,3 3 4 0,-4 1-2 15,0 2 2-15,-1-1 0 0,-2 4 1 0,1 1-3 16,-2 0 2-16,-1 1-1 0,0-2 1 0,1 0-2 15,-1-3 0-15,4-1-1 0,0-2-1 0,3-2 1 16,-1-3 0-16,6-9 1 0,0 0-3 0,0 0 3 16,0 0-1-16,0 0 11 0,0 0 15 0,0 0 6 15,0 4 12-15,2 1 8 0,2-4 12 0,1 0 10 16,3-1 8-16,0 0-7 0,0-1-14 0,0-1-9 16,-8 2-10-16,7-3-8 0,3 0-10 15,-3 2-11-15,0-3-6 0,0 2-7 16,1-1-20-16,0-2-33 0,0 1-36 0,0-1-47 15,4-2-75-15,1-4-89 0</inkml:trace>
  <inkml:trace contextRef="#ctx0" brushRef="#br0" timeOffset="101101.16">4681 14299 806 0,'0'0'194'0,"0"0"33"0,0 0 30 15,0 0 22-15,0 0 12 0,0 0-59 0,0 0-48 16,0 0-36-16,0 0-33 0,0 0-33 16,0 0-30-16,0 0-21 0,-2-4-12 0,2 4-8 0,0 0-4 15,-2-5-4-15,-1 1-13 0,3 4-17 16,0 0-27-16,2-4-25 0,-2 4-38 0,0 0-47 16,0 0-55-16,0 0-63 0,0 0-63 0</inkml:trace>
  <inkml:trace contextRef="#ctx0" brushRef="#br0" timeOffset="101284.24">4686 14497 491 0,'0'0'166'16,"-2"9"35"-16,2-9 35 0,-2 7 38 0,2-7 35 15,0 0-21-15,0 0-19 0,0 0-27 0,0 0-23 16,0 0-22-16,0 0-24 0,0 0-25 0,0 0-28 16,0 0-14-16,0 0-17 0,0 0-11 15,0 0-15-15,0 0-7 0,0 0-15 0,0 0-12 16,0 3-7-16,2-3-18 0,0-3-11 0,0-3-13 15,-2 6-27-15,4-3-33 0,-1-1-36 0,-3 4-37 16,0 0-52-16,4-8-51 0,1 1-69 0,-1 0-93 16</inkml:trace>
  <inkml:trace contextRef="#ctx0" brushRef="#br0" timeOffset="102001.58">2265 14309 299 0,'0'0'122'0,"0"0"19"0,-9-6 18 0,1 0 12 15,8 6 10-15,0 0-37 0,0 0-32 0,0 0-25 16,0 0-17-16,0 0-22 0,-5 0-17 0,-1 2-10 16,1 3-7-16,2 2-3 0,-1 3 1 15,3 3 12-15,-2 3 0 0,1 3 1 16,0 6 5-16,2 4 3 0,0 2-5 0,-1 4-1 0,1 1 14 15,0 3 4-15,1 0 10 0,-1-1 5 16,0 1-5-16,0-2-7 0,1-4 3 0,0-3 0 16,0-2-16-16,0-3-21 0,0-3-8 0,0-3-5 15,-1-2 1-15,1-3-1 0,0-2 0 0,-1 0 1 16,1-2-1-16,-1-10 3 0,0 0-1 0,0 0 0 16,0 0-3-16,0 0-5 0,0 0-7 0,0 0-7 15,0 0-21-15,0 0-21 0,0 0-15 0,0 0-23 16,0 0-20-16,0 0-21 0,-1-3-52 0,1-4-53 15</inkml:trace>
  <inkml:trace contextRef="#ctx0" brushRef="#br0" timeOffset="102201.54">2253 14701 245 0,'-13'6'33'16,"13"-6"6"-16,0 0 1 0,0 0-1 0,0 0 2 15,0 0-2-15,0 0-17 0,0 0-6 0,0 0-13 16,-3 4-23-16,3-4-20 0</inkml:trace>
  <inkml:trace contextRef="#ctx0" brushRef="#br1" timeOffset="112594.84">1738 13374 338 0,'-7'1'96'0,"0"3"18"0,7-4 18 0,-7 4 16 15,7-4 9-15,0 0-20 0,0 0-15 16,0 0-16-16,-6 5-14 0,6-5-12 0,-8 5-10 15,8-5-17-15,0 0-6 0,0 0-7 0,0 0-11 16,0 0-6-16,0 0-5 0,0 0-8 0,0 0-4 16,0 0-3-16,0 0-2 0,0 0 2 0,-2 4-1 15,2-4-4-15,-3 4 1 0,3-4 2 0,-2 5-2 16,-1-1 4-16,1 2-2 0,-1-1 0 0,3-5 1 16,-3 5 2-16,-1 1 0 0,-2-3 0 0,1 3 1 15,0-1-3-15,-2 0 3 0,2 1-3 0,-3 0 0 16,0-2-1-16,3 1-1 0,5-5 0 15,-6 4 3-15,2 1-3 0,1 2 1 16,3-7 1-16,0 0 1 0,0 0-2 0,0 0 2 16,0 0-1-16,0 0-2 0,0 0 4 0,0 0-1 15,0 0-1-15,0 0 5 0,0 0 8 0,0 0-3 16,0 0 5-16,0 0 2 0,0 0 3 0,0 0 4 16,0 0 6-16,0 0 0 0,0 0-3 0,0 0 6 15,0 0-2-15,0 0 1 0,0 0-7 0,0 0-3 16,0 0-6-16,0 0-2 0,0 0-6 0,0 0-8 15,0 0 0-15,0 0-4 0,0 0 0 16,0 0-1-16,0 0 0 0,0 0 0 0,0 0 0 16,0 0 3-16,0 0-2 0,0 0-1 0,0 0 3 15,0 0-2-15,0 0-1 0,-1 5-4 0,1-5-7 16,0 0-14-16,0 0-17 0,0 0-17 0,0 0-25 16,0 0-27-16,0 0-26 0,1 4-30 0,-1-4-25 15,0 0-27-15</inkml:trace>
  <inkml:trace contextRef="#ctx0" brushRef="#br1" timeOffset="112944.63">1614 13474 183 0,'-11'6'110'0,"5"-5"25"0,6-1 22 0,-6 4 24 15,6-4 18-15,0 0-12 0,0 0-15 0,0 0-16 16,0 0-19-16,0 0-21 0,0 0-17 0,0 0-17 16,0 3-14-16,2 1-13 0,4-2-12 0,1 0-7 15,5-1-2-15,0 1-1 0,5 2-6 0,3-4-5 16,1 0-2-16,5-2-4 0,-5 0-4 15,2-1-2-15,-2 3-6 0,-1-2-1 0,-1 0-6 16,1-2-12-16,-3 0-12 0,-1 0-15 0,3-2-25 16,1 2-16-16,-4-1-18 0,-1 0-19 0,-2 1-11 15,0 0-14-15,-2 0-12 0,-11 4-9 0,0 0-7 16,0 0-21-16</inkml:trace>
  <inkml:trace contextRef="#ctx0" brushRef="#br1" timeOffset="113419.19">1630 13544 450 0,'-10'6'140'0,"-3"-2"24"16,5 5 21-16,0 0 21 15,0 0 17-15,0 5-23 0,3-4-32 0,2 4-22 16,0-1-22-16,0 2-24 0,1 0-17 0,1 3-23 16,0-4-17-16,1 3-21 0,1-1-8 0,1-1-8 15,-2-1-3-15,1 0 0 0,-1 1-2 0,-1-1 5 16,1 1 0-16,0 0-2 0,-1-1-7 0,-1-3-8 15,2-1-12-15,0-2-16 0,0-8-10 0,0 0-4 16,0 0 0-16,0 0 0 0,0 0 6 0,0 0 12 16,3 5 10-16,3-2 17 0,-1-5 7 0,3-2 2 15,4-6-2-15,0-1 1 0,5 1 0 0,-1-4-3 16,1-1 0-16,2 1 2 0,-1 4-1 0,-1-1 1 16,3 4 1-16,-1 2-2 0,0 2 1 15,1 0-2-15,0 2 5 0,0 2 12 0,-1 2 13 16,-3 0 9-16,-1 2 10 0,-4-1 9 0,1 3 4 15,-6-2 6-15,-2 1-1 0,-3 4-13 0,-3-1-13 16,0 2 2-16,-3 4 6 0,-4 3 6 0,1 1-1 16,0 2 0-16,-5 2-1 15,1 0-2-15,-4 1 1 0,-3-2-9 0,-3-2-15 0,-2 0-13 16,2-5-4-16,-1-3-2 0,1-2-1 0,1-4 2 16,3-1 1-16,0-4-1 0,4-1-3 0,4-2 3 15,10 2 0-15,-7-3 4 0,7 3 6 0,-5-5 2 16,2-1 6-16,2-1 5 0,2-1 3 15,1 0-7-15,3-4-2 0,2 1-9 0,3-3-24 16,-1 0-22-16,4 0-30 0,-2 1-28 0,2 0-28 16,0 1-33-16,0 0-40 0,1 3-50 0,-3 3-63 15</inkml:trace>
  <inkml:trace contextRef="#ctx0" brushRef="#br1" timeOffset="114591.13">1886 13420 269 0,'0'0'82'15,"0"0"17"-15,-6-1 14 0,0 2 16 0,6-1 13 16,0 0-8-16,0 0-11 0,0 0-7 0,0 0-6 16,0 0-2-16,0 0 2 0,0 0 2 0,0 0 7 15,0 0 1-15,0 0 4 0,0 0 2 0,-1-6 0 16,0 0-6-16,5-3-12 0,0-3-12 16,6-4-13-16,4-2-13 0,0-6-17 0,3-3-10 15,0-3-4-15,2-4-5 0,-6 1-1 0,3-2-8 16,-1-3-5-16,-1 1-3 0,-3 2 2 0,-1-1-4 15,1 4-9-15,-2 2-3 0,2 3-2 0,-4 2 2 16,1 3-1-16,-2 3-2 0,0 4-2 0,0 2 2 16,-4 2 2-16,2 3-1 0,-2 1 0 0,-2 7-1 15,0 0 0-15,0 0 3 0,0 0 0 0,2-7-2 16,-2 7 2-16,0 0 0 0,0 0-6 0,0 0 0 16,0 0-3-16,0 0-9 0,0 0-6 0,0 0-12 15,0 0-12-15,0 0-14 0,0 0-9 16,0 0-7-16,0 0-6 0,0 0-4 15,0 0-1-15,0 0 2 0,0 0 4 0,0 0 9 16,0 0 12-16,-3-3 6 0,3 3 12 0,0 0 10 16,0 0 7-16,0 0 7 0,0 0 9 0,-2 0 2 15,-1-1 1-15,0 1 0 0,-2 1-3 0,-2 2 1 16,2 0 0-16,-3 1 4 0,0 1 0 0,-4 3 0 16,4-2 3-16,-2 0 0 0,-2 1 0 0,2 2 2 15,-7 0 2-15,4 1-4 0,-5 0-2 0,3-2 2 16,-1 0-1-16,2-1-1 0,2-2 5 0,3 0-4 15,-2 1-1-15,1-1 1 0,3-3 2 16,7-2 1-16,0 0 1 0,0 0 3 0,0 0-1 16,0 0 9-16,0 0 5 0,0 0 10 0,0 0 12 15,0 0 3-15,0 0 9 0,0 0 4 0,0 1 14 16,4-1 6-16,-1 0 3 0,3-2 6 0,-3 1 5 16,6-3 1-16,1 0-2 0,0 0 2 0,2-2-10 15,3-2-8-15,-4 0-9 0,2-1-13 0,1-1-16 16,-2 1-5-16,2 0-7 0,-4 0-7 0,0 0-3 15,2-1-3-15,-2 2-2 0,-2 2-4 16,-3 1 1-16,-5 5 0 0,8-5-1 16,-2 3-3-16,0-1-1 0,-6 3-1 0,4-3 0 0,-4 3 0 15,0 0 2-15,0 0-1 0,0 0-1 0,0 0 4 16,0 0-2-16,0 0 2 0,0 0 3 16,0 0 3-16,0 0-3 0,0 0 1 0,0 0 2 15,0 0-2-15,0 0-1 0,0 0-2 0,0 0 0 16,0 0-4-16,0 0 2 0,0 0-3 0,6-2 0 15,-6 2 0-15,0 0 0 0,6-1 0 0,-2 1-1 16,3 2-1-16,1 2-1 0,3 3-8 0,-3 1-8 16,4 2-3-16,0 2-5 0,0 2 0 0,-1 2-4 15,4 0-2-15,-3 2-2 0,0-1 8 0,-2-1 6 16,-2-3 0-16,-2-1 4 0,-1 0-2 16,0-3 7-16,-5-9 2 0,0 0 3 0,0 0 1 0,0 0 2 15,3 8 5-15,-3-8 0 0,0 0 2 0,0 0 1 16,0 0 1-16,0 0 5 0,0 0 1 15,0 0 2-15,0 0-2 0,0 0 6 0,0 0 6 16,0 0 4-16,0 0 5 0,-1 3-1 16,-2-1 5-16,-1-2-5 0,-1-2 1 0,0 1-5 15,-1-2-7-15,1-1-4 0,-3 1-9 0,0-1-3 16,-4 0-3-16,3 2-1 0,-2-1 0 0,-2-1 0 16,-1 0 0-16,-3 0-1 0,-2 0 1 0,1 1 1 15,-1-1-3-15,-1 0 2 0,4 0-2 0,-2 2-1 16,-1-2 2-16,-1 2 1 0,0-2 0 0,4 1 0 15,0 1 0-15,3-1 0 0,0 0 0 16,0 2 1-16,1-1 1 0,-1-2-2 0,13 4 1 16,0 0-1-16,0 0 3 0,0 0-3 0,0 0 0 0,0 0 1 15,0 0 1-15,0 0 1 0,0 0-3 16,0 0-9-16,0 0-15 0,0 0-14 0,0 0-34 16,0 0-46-16,0 0-56 0,-2 1-75 0,2-1-103 15</inkml:trace>
  <inkml:trace contextRef="#ctx0" brushRef="#br1" timeOffset="119268.61">4145 13637 285 0,'-9'3'97'0,"3"0"19"0,6-3 20 15,-7 3 21-15,0-2 16 0,-1 3-14 0,8-4-11 16,0 0-14-16,0 0-14 0,0 0-12 16,-6 3-16-16,6-3-16 0,0 0-2 15,0 0 1-15,0 0 2 0,0 0 0 0,0 0-4 16,0 0-3-16,0 0 3 0,0 0-1 0,0 0-4 16,0 0-13-16,0 0-7 0,0 0 2 0,0 0 5 15,0 0 6-15,0 0-2 0,2 0 2 0,2-2-2 16,0 1-2-16,1-1-5 0,0-1-5 0,4-2-4 15,0 1-5-15,4-3-9 0,2-1-5 0,0 1-4 16,1 0-3-16,4-2-4 0,2 1-2 0,1 0-4 16,0 0-4-16,0 0 3 0,-1 2 0 0,-4 1-5 15,-1 1 0-15,-17 4 1 0,14-2-2 0,-14 2-2 16,0 0 2-16,0 0-1 0,0 0 0 16,0 0-1-16,0 0 1 0,0 0-1 0,0 0 0 0,0 0-4 15,0 0-7-15,0 0-15 0,0 0-22 16,0 0-25-16,0 0-29 0,0 0-34 0,0 0-36 15,10-2-46-15,-2-1-55 0,-1 0-66 0</inkml:trace>
  <inkml:trace contextRef="#ctx0" brushRef="#br1" timeOffset="120067.91">4636 13324 338 0,'0'-8'178'0,"0"8"28"0,0 0 23 0,0 0 24 16,0 0 20-16,0 0-41 0,0 0-31 0,0 0-33 15,0 0-31-15,0 0-28 0,0 0-25 16,0 0-29-16,0 0-21 0,-2 0-19 0,1 3-15 16,-1 4-7-16,0 5-4 0,2 4 1 0,1 0 3 15,-1 3 3-15,1 2 2 0,0 4 1 0,-2 0 5 16,2-4 2-16,0 0-1 0,-1 0 8 0,3 0 3 16,-1 1 5-16,-2-2 0 0,1 0 0 0,0 1-2 15,0-2-1-15,2 1 2 0,-1-3-7 16,-2-2-6-16,1-1-4 0,-2-5 1 0,1-1-1 0,0-8-2 15,0 0 1-15,0 0-4 0,0 7-3 16,0-7-5-16,0 0-7 0,0 0-13 0,0 0-7 0,0 0-11 16,0 0-18-16,0 0-13 0,0 0-19 15,4 2-18-15,0-6-14 0,2-7-98 0</inkml:trace>
  <inkml:trace contextRef="#ctx0" brushRef="#br1" timeOffset="120371.62">4890 13256 868 0,'-6'-1'116'0,"-2"1"11"0,-1 1 9 16,-1 1-1-16,0 2 1 0,-1 1-54 0,6 4-34 15,2 2-17-15,0 4-12 0,-4 0-12 16,1 3-7-16,1 3-2 0,1 3 1 0,0 2 0 0,1 1-1 16,1 1 1-16,0-1-2 0,0 1-4 0,2-1-4 15,4 0 1-15,-1-3 0 0,3-3-1 16,1-6-2-16,-1-2 0 0,3-1 7 0,-3-5 22 15,4 0 24-15,-2-5 26 0,4-4 27 0,-4-1 27 16,2-4 23-16,3-4 9 0,-1 0 5 0,3 0-10 16,2-4-14-16,1-3-24 0,-3-2-23 0,1-3-22 15,-1-2-21-15,1-1-7 0,-5-3-9 16,1 2-3-16,-7 0-7 0,-3 0 0 0,-2 1-5 0,-2 0-6 16,-8 1-16-16,-1 3-18 0,-6 1-25 15,-3 1-26-15,-1 4-33 0,-5 4-36 16,-2 2-32-16,-1 3-50 0,-6 3-56 0,-1 5-72 15</inkml:trace>
  <inkml:trace contextRef="#ctx0" brushRef="#br1" timeOffset="122271.09">3766 13077 180 0,'0'0'84'0,"0"0"20"0,0 0 18 0,-7 1 19 15,7-1 20-15,-6 2-8 0,6-2-1 16,0 0-8-16,0 0-3 0,0 0-5 0,0 0-6 16,-5 4-7-16,5-4-11 0,-5 3-6 0,5-3-7 15,0 0 0-15,-7 2-5 0,7-2-5 0,0 0-2 16,-5 2-3-16,5-2 3 0,-7 1 1 0,7-1 3 15,0 0 1-15,-4 0 4 0,-1 0 0 0,5 0 2 16,-8 0 3-16,2-3 1 0,0 2-4 0,-1-3-8 16,0-2-15-16,-3-1-11 0,0-3-12 0,-1-6-12 15,-5-3-12-15,-4-3-18 0,-2-5-7 0,-4-4-10 16,-2-3 1-16,-3-3-7 0,2-3 0 0,-1 2 2 16,3 2-2-16,2 4 6 0,4 5 3 15,3 1 1-15,4 6 0 0,2 1 6 16,4 4-1-16,0 4-1 0,0 1 1 0,4 0 1 0,-3 1-5 15,1 1 1-15,-1-2 2 0,-1 1-1 16,1-3 2-16,-3-1-8 0,-1-4-3 0,1 0-1 16,-2-1 3-16,1-2 0 0,0-1-3 0,0-2-4 15,-1-4-4-15,1 2 2 0,0 0 2 0,0 4 3 16,5 2-5-16,-1 2 2 0,1 3 0 0,-1 0 4 16,2 2 5-16,-1 2 3 0,6 10 4 0,0 0-2 15,0 0 0-15,0 0 1 0,0 0 0 0,0 0 1 16,0 0-1-16,-3-6 2 0,3 6-3 0,0 0-3 15,-4-4 5-15,4 4-2 0,0 0 0 0,0 0 0 16,0 0 1-16,0 0-1 0,-3-5 0 16,3 5 0-16,0 0-3 0,0 0-5 0,0 0-8 15,0 0-11-15,0 0-11 0,0 0-14 0,0 0-15 16,0 0-16-16,0 0-12 0,-3 1-5 0,-2 2 1 16,4 1 9-16,-2 3 10 0,-2 5 13 0,1 3 16 15,0 2 19-15,-1 5 12 0,0 3 12 16,-2 1 5-16,2-3 4 0,-2 0-1 0,1 1 0 15,1-3 3-15,-1-4-3 0,2-1 3 0,0-2-3 16,0-5 0-16,4-9-3 0,0 0 4 0,0 0-1 16,0 0-2-16,0 0 3 0,0 0-2 0,0 0 5 15,0 0-1-15,0 0 2 0,0 0 1 0,0 0 5 16,0 0 9-16,0 0 8 0,0 0 12 16,0 0 9-16,0 0 18 0,1 3 9 0,0-1 13 15,2-5 9-15,-1-1-6 0,0-4-3 0,1-3-7 16,1-2-11-16,1-4-19 0,-2-4-12 0,1-4-15 15,-3 2-12-15,0-1-2 0,1 0-9 0,-1-1-5 16,0-1-1-16,2-1 2 0,-2 2 0 0,1 1-1 16,-1 4 1-16,-1 2 0 0,1 2 2 0,1 2 0 15,-2 2 0-15,0 12 2 0,2-12 3 0,-2 12 0 16,0 0-2-16,0 0 1 0,0 0 2 0,0 0 0 16,0 0-1-16,0 0-2 0,0 0 0 0,0 0 0 15,0 0 0-15,0 0-5 0,0 0 1 16,0 0-5-16,0 0 0 0,0 0-1 0,0 0-3 15,0 0-2-15,5-6-2 0,-5 6-3 16,3-3-3-16,1 3 3 0,3 2 0 0,2 1 0 16,2 4 1-16,-1-1-1 0,2 2 2 0,5 2 2 15,1 1 0-15,1 2 0 0,3-1-5 0,1 1-7 16,-3-1-21-16,0-1-16 0,0-1-3 0,0 1 4 16,1 0 3-16,0-1 2 0,-3 0 3 0,-3-4 11 15,-1 0 19-15,-1-1 22 0,-3-1 3 0,0 1 0 16,1-2 1-16,-11-3-2 0,0 0 3 0,0 0 1 15,0 0 5-15,0 0 4 0,0 0 7 0,0 0 6 16,0 0 5-16,0 0 9 0,0 0 9 16,0 0 5-16,0 0 6 0,0 0 0 0,0 0-2 15,0 0-1-15,0 0-4 0,0 0-7 0,0 0-8 16,1 4-8-16,-2-3-8 0,-2 1-6 0,-2-1 47 16,-1 1-59-16,-1-1-9 0,-2 1 0 0,0 0-6 15,0 1 3-15,-3 0-3 0,2 4 0 16,-1-1-51-16,-5 2 51 0,0 0 8 0,-1 0-3 15,1 0 5-15,-2 1-3 0,-2 1 3 0,-1 1-1 16,0-2 0-16,3 0 3 0,0-1 0 0,4-2-1 16,0 1 1-16,0 0-1 0,-2 0-1 0,1 0 2 15,2-2-2-15,0 1-2 0,3-2 1 0,-1 0 2 16,11-4-2-16,0 0 1 0,-8 2 1 0,8-2 1 16,0 0-1-16,0 0 0 0,0 0 1 15,0 0-1-15,0 0 1 0,0 0-1 0,0 0 0 16,0 0-1-16,0 0-3 0,0 0-14 0,0 0-24 15,0 0-35-15,0 0-41 0,0 0-47 0,0 0-60 16,0 0-66-16,0 0-83 0</inkml:trace>
  <inkml:trace contextRef="#ctx0" brushRef="#br1" timeOffset="132142.99">1917 13139 68 0,'0'0'33'0,"0"0"8"0,0 0 11 0,0 0 13 15,0 0 17-15,0 0 7 0,0 0 13 0,0 0 7 16,0 0 1-16,0 0 6 0,0 0 2 0,0 0-1 16,0 0-9-16,0 0-6 0,0 0-15 0,0 0-3 15,0 0-6-15,0 0-12 0,0 0-7 16,0 0-6-16,0 0-4 0,0 0-5 0,0 0 1 16,0 0-1-16,0 0 1 0,0 0 6 0,0 0-3 15,0 0 0-15,0 0 2 0,0 0 1 0,0 0 0 16,0 0-3-16,0 0 0 0,0 0-6 0,0 0 1 15,0 0-5-15,4-2-4 0,-3-1-6 16,3-1-6-16,-3-3-4 0,6-1-7 0,-1-3-1 0,1-1-1 16,3 2-1-16,-4-2-1 0,-2 5 2 0,-4 7-2 15,0 0-3-15,1-6 1 0,5 1-3 16,-6 5-2-16,6-6 2 0,-6 6-4 0,0 0-1 16,7-4 2-16,-7 4 2 0,2-4 1 0,0-1-4 15,-2 5 2-15,0 0-3 0,0 0-4 0,0 0-10 16,0 0-14-16,0 0-23 0,0 0-23 0,0 0-28 15,0 0-29-15,0 0-33 0,0 0-37 0,0 0-36 16,0 0-36-16</inkml:trace>
  <inkml:trace contextRef="#ctx0" brushRef="#br1" timeOffset="133534.76">2022 13122 87 0,'-6'5'42'0,"6"-5"8"0,0 0 8 0,-2 5 11 16,2-5 14-16,0 0-2 0,0 0 1 0,0 0 7 15,0 0 6-15,0 0 8 0,0 0 7 16,0 0 5-16,0 0 1 0,0 0 7 0,0 0 2 0,0 0 2 15,0 0 3-15,0 0-4 0,0-1-4 16,1-6-14-16,2-3-13 0,2-4-17 0,1-2-5 16,0-3-5-16,4-4-11 0,1-3-9 0,-1-2-8 15,0 0-2-15,0 1 0 0,2 0 0 0,-2 3-5 16,-2 3-9-16,1 0 0 0,-2 3 3 0,0 3 4 16,-2 2 3-16,-1 2 2 0,-4 11 1 0,3-9 0 15,-1 2-1-15,-2 7-2 0,0-5-2 0,0 5-5 16,0-7-6-16,2-3-4 0,-1-3-3 0,1-3-7 15,1-2-2-15,1-1-4 0,0-2-5 0,2-3-18 16,1 0-2-16,3-3-3 0,-1 0-2 0,1 3 2 16,-2 2-1-16,2 0-11 0,-1 2 1 15,1 0 16-15,-2 1 3 0,1 3 4 16,-5 2 2-16,1 2 0 0,-1 2 5 0,-1 2 8 16,-1 0 0-16,-2 8 0 0,3-8 0 0,-1 2 1 15,-1-1-1-15,0 3 0 0,-1 4-1 0,0 0-2 16,1-6-2-16,0 0-3 0,-1 6-1 0,0 0-5 15,0 0 0-15,0 0 2 0,0 0-3 0,0 0 1 16,0 0 3-16,0 0 0 0,0 0 1 0,0 0 3 16,0 0 1-16,-2-5-1 0,2 5 1 0,0 0 1 15,0 0 1-15,0 0 2 0,0 0-2 0,0 0 3 16,0 0-2-16,0 0-2 0,0 0-3 0,0 0-1 16,0 0-3-16,0 0-1 0,0 0 0 15,0 0-1-15,-3-3-2 0,3 3 2 0,0 0 0 16,-4-2 1-16,1 3 2 0,-2 2 3 0,-2 2-1 15,-1 2-1-15,-1 0 5 0,0 3-2 0,-3 3 4 16,4-1 0-16,0 1 4 0,0-1-2 0,-2-1-1 16,0 0 4-16,2-1-4 0,-2 1 4 0,3-3-2 15,-2 0 0-15,2 0-1 0,-3 1 1 0,1-1 1 16,0-1 0-16,1-1-1 0,0 0 2 16,3 0-2-16,-2-2 1 0,7-4-2 0,0 0 2 15,0 0 1-15,0 0-2 0,0 0 1 0,0 0-1 16,0 0 2-16,0 0-1 0,0 0 3 0,0 0-2 15,0 0 0-15,0 0 0 0,0 0 2 16,0 0-1-16,0 0 3 0,0 0 1 0,0 0 0 16,0 0-3-16,0 0 0 0,0 0 6 0,0 0 0 15,0 0 2-15,0 3 0 0,0-2-4 0,1-3-2 16,3-3 4-16,4-1-3 0,3-2-4 0,-1-1-2 16,2-3-1-16,2 1-1 0,2-3 1 0,-2 0 1 15,0 0-2-15,3 0 1 0,-2 2 1 0,1-1 0 16,-2 2-1-16,0 0 3 0,-1 0-3 0,0 3 2 15,-4 2 1-15,0 0-2 0,-9 6-2 16,0 0 2-16,0 0 1 0,0 0-4 0,8-4 4 16,-8 4-4-16,0 0 2 0,0 0 0 0,0 0 2 0,6-5-4 15,-6 5 2-15,0 0 0 0,0 0-1 16,5-4 1-16,0-1 0 0,-5 5 0 0,0 0 2 16,0 0 0-16,0 0-2 0,0 0 1 0,0 0-1 15,0 0 0-15,0 0 0 0,0 0 2 16,0 0-3-16,0 0-2 0,0 0 1 0,0 0 1 15,0 0-2-15,0 0-1 0,1 2-5 0,1 3 3 16,0 2 1-16,-1 0 2 0,1 3 0 0,-1 2-1 16,0 3 4-16,-1 4 4 0,0 3 2 0,0 2-1 15,2-2 0-15,0-1 0 0,0 1 0 0,-1-1-1 16,2 0 2-16,-2-4-8 0,1 0 2 16,0-3-1-16,0-3 1 0,-2-11-2 0,1 8 1 15,-1-8 2-15,0 0-1 0,0 0 4 0,0 0 2 16,0 0 0-16,0 0 2 0,0 0 4 0,0 0 8 15,0 0 2-15,0 0 4 0,0 0 2 0,0 0 0 16,0 0 2-16,0 0-3 0,0 0 0 0,0 0-8 16,0 0 0-16,0 0-2 0,0 0-3 0,0 0 3 15,0 0 1-15,0 0 5 0,0 0-1 0,0 0 2 16,0 0 0-16,-1 5 2 0,-1-4-2 0,-2-1-3 16,-2-1-5-16,0-2-2 0,-2-1-3 0,-4-1-2 15,-4-2-5-15,-3 1-4 0,-1-1 4 16,2 3 0-16,2 0 1 0,0-1-2 0,-2 0-2 0,0 0 2 15,0 2 0-15,2 1 2 16,2 0-3-16,1 2-1 0,0-2 3 0,-1 0 1 16,-1 0 2-16,-1 1 0 0,4 0 4 0,-1 1-1 15,3-2 7-15,10 2-1 0,0 0-1 0,0 0 1 16,0 0-2-16,-8-1 0 0,-1-1 0 0,9 2-1 16,0 0-6-16,0 0 0 0,0 0-2 0,0 0 0 15,0 0 2-15,0 0-2 0,0 0-2 0,0 0 0 16,0 0 0-16,0 0-3 0,0 0-7 0,0 0-10 15,0 0-20-15,0 0-26 0,0 0-28 0,0 0-25 16,0 0-25-16,0 0-35 0,-3-3-44 16,3 0-56-16,2 0-65 0</inkml:trace>
  <inkml:trace contextRef="#ctx0" brushRef="#br1" timeOffset="143586.25">1834 10082 18 0,'0'0'4'0,"0"0"3"0,0 0-2 0,0 0 2 15,0 0 0-15,0 0 2 0,0 0-6 0,0 0 0 16,0 0-1-16,0 0-2 0,0 0 5 0,0 0 3 15,0 0 3-15,0 0 1 0,0 0 2 0,0 0 0 16,0 0 2-16,0 0-1 0,0 0 1 16,0 0-5-16,0 0 2 0,0 0-2 0,0 0-2 15,0 0-2-15,0 0 0 0,-8-2-3 0,8 2-5 16,0 0-8-16,0 0-6 0,0 0-10 0,0 0-4 16</inkml:trace>
  <inkml:trace contextRef="#ctx0" brushRef="#br1" timeOffset="144026.48">1842 11469 20 0</inkml:trace>
  <inkml:trace contextRef="#ctx0" brushRef="#br1" timeOffset="144663.07">1768 10028 119 0,'-2'-8'24'0,"0"0"4"0,0 0 4 16,1 2 0-16,1 6 2 0,0 0-11 0,0 0-6 15,0 0-2-15,0 0-3 0,0 0-7 0,0 0-3 16,0 0-4-16,0 0-3 0,0 0-7 0,0 0-2 16,-2 0-1-16,1 4 2 0,1 3-1 0,0 3 1 15,0 4 3-15,1 4 0 0,1 4 3 0,-1 7 4 16,2 4-7-16,-2 5-1 0,1-2 3 15,-1 2-2-15,2 4 0 0,-1 0 1 0,0 1 0 16,0-1-4-16,0 1 9 0,0-1-1 0,1-4 1 16,0 0 3-16,1-4-5 0,0-2 3 15,0-3 3-15,1-2 2 0,0-2-4 0,0-3 2 16,0-3 0-16,-1 1 0 0,0-2 0 0,1 1 0 16,-2 0-1-16,2 0-2 0,-2 0 6 0,1 0 2 15,-1 2 2-15,0 1 1 0,-1 1 1 0,1 0 4 16,0 0 1-16,1-1 2 0,-2-1-3 0,-2 0-6 15,3 1 1-15,-3-2 2 0,1 1 1 0,0-2-4 16,0-1 0-16,0-2 2 0,-2-1-2 16,1 1 1-16,0-1-2 0,0-2-3 0,0 1-1 0,0-1 0 15,0-1 0-15,-3 2-4 0,3 0 8 16,0 1 14-16,0 1 2 0,-1-1 0 0,0-1-1 16,1 1-3-16,0 0 2 0,-1-1 2 0,1-1-6 15,2 0-16-15,-2-2-3 0,0 0 2 0,0-2-1 16,1-1 2-16,-1 0 0 0,0 0-1 0,0-8 0 15,0 7 1-15,0-7-2 0,0 6-1 0,0-6-1 16,0 0-2-16,0 0-2 0,0 0-9 0,2 6-7 16,-2-6-13-16,0 0-11 0</inkml:trace>
  <inkml:trace contextRef="#ctx0" brushRef="#br1" timeOffset="145482.69">1777 10285 91 0,'4'-8'13'16,"0"2"7"-16,-3-1 8 0,-1 7 6 0,0 0 8 15,0 0 12-15,0 0 1 0,0 0 5 0,0 0-3 16,0 0-3-16,0 0-3 0,0 0-3 0,0 0-5 16,0 0-8-16,0 0-2 0,0 0-5 0,0 0 2 15,0 0-1-15,0 0-6 0,0 0 0 0,0 0-5 16,0 0-4-16,-1-4-4 0,-1 1-3 0,-1 2-3 16,-1 0-4-16,-4-1 3 0,2 3-3 15,-3 1 2-15,-1 0 0 0,-4 0 1 0,1 2 3 16,-1-1 4-16,-2 1 2 0,-1-1 0 0,-5 0 1 15,0 2 1-15,-4 0 0 0,-2 0 6 0,1 1-6 16,1-1-6-16,-3-2-1 0,2 2 0 0,1-1-3 16,-1 2 2-16,3-2 0 0,3 1-3 0,3 0 0 15,1-2-1-15,2 1 1 0,-2-1 2 0,4 3 2 16,1-2 0-16,3 0-2 0,0-2-2 0,1 2 3 16,0-2 1-16,8-2 0 0,-8 2-3 0,8-2-1 15,0 0-2-15,0 0 1 0,0 0 0 16,0 0 0-16,0 0-4 0,0 0 4 0,0 0-1 0,0 0-1 15,0 0 0-15,0 0-1 0,0 0 0 0,0 0-1 16,0 0 4-16,0 0-4 0,0 0 2 16,0 0 0-16,0 0 0 0,0 0 0 15,0 0-3-15,0 0-2 0,0 0-11 0,0 0-9 16,0 0-16-16,0 0-12 0,0 0-16 0,0 0-16 16,0 0-8-16,0 0-9 0,0 0 2 0,0 0 3 15,0 0 11-15,0 0 10 0,0 0 9 0,0 0 13 16</inkml:trace>
  <inkml:trace contextRef="#ctx0" brushRef="#br1" timeOffset="146355.15">1844 10246 103 0,'0'0'21'0,"0"0"11"16,0 0 4-16,0 0 0 0,0 0 4 0,0 0 1 15,7-3-7-15,1-1-9 0,4 0-3 0,6-3-13 16,6 2-3-16,3 0 0 0,8-2-4 0,5 0-2 16,4-1-1-16,5 1 0 0,8 1-1 0,4 1 0 15,0 0 0-15,-1 1 1 0,-3 0-2 0,1-1 4 16,-5 1-2-16,-2-1 1 0,-3 2 0 16,-4-1 0-16,-4 0-1 0,-6 0-4 0,-4 1 1 15,-4 0-4-15,-6 1 3 0,-7 0 2 16,-1 1-2-16,-12 1 1 0,0 0 2 0,0 0 2 15,0 0 3-15,0 0 4 0,0 0 1 0,0 0-1 16,0 0 2-16,0 0 1 0,0 0-3 0,0 0 1 16,0 0-2-16,0 0-5 0,0 0-2 0,0 0-5 15,0 0-2-15,0 0-8 0,0 0-2 16,0 0-6-16,0 0-6 0,0 0-1 0,0 0-2 0,0 0 0 16,0 0 0-16,0 0 6 0,0 0 2 0,0 0 4 15,0 0 4-15,0 0 4 0,0 0-3 0</inkml:trace>
  <inkml:trace contextRef="#ctx0" brushRef="#br1" timeOffset="148326.69">1762 10229 71 0,'0'0'21'0,"0"0"6"0,0 0 1 0,0 0 4 16,0 0 0-16,0 0-5 0,0 0-1 0,0 0-8 15,0 0-4-15,0 0-5 0,0 0-2 0,0 0-3 16,0 0 1-16,0 0-5 0,0 0 0 0,0 0-1 16,-1 6 2-16,1-6-2 0,0 0 0 0,0 0 2 15,0 0-4-15,0 0 5 0,0 0-2 0,0 0 1 16,0 0-4-16,0 0 5 0,0 0-2 16,-3 6-2-16,3-6 0 0,0 0-1 0,0 0 1 0,-2 5 1 15,2-5 1-15,0 0-2 0,0 0 2 16,0 0-1-16,0 0 2 0,0 0-1 0,0 0-2 15,-3 4-1-15,0-1 4 0,3-3-1 0,-4 4 2 16,4-4-1-16,0 0 0 0,0 0-1 0,-5 0 3 16,-1 0 1-16,6 0-4 0,0 0 2 0,0 0-4 15,-5 0 4-15,5 0-2 0,-11 0 0 0,6 0 0 16,5 0-2-16,0 0 2 0,0 0 0 0,-7-1 3 16,7 1-3-16,-5-1 2 0,-1 1-1 0,0 0-2 15,1-1 1-15,-3 2 0 16,2 1-2-16,0-2-1 0,-2 2 2 0,2 0-2 15,-2 1 0-15,1-1 5 0,0 1-2 0,-1 0-2 16,0 0 4-16,0 0-1 0,2-1-1 0,-2 0 1 16,1-2 2-16,0 0-3 0,0 0 0 0,1-2 2 15,1 0-1-15,-2-1-1 0,0 1 0 0,1 0 2 16,0-1-2-16,-1 1 0 0,0 0 1 0,-1 1-1 16,0 0-3-16,-2 1 3 0,-1 1-1 0,0 0-2 15,-2-1 4-15,2 1-1 0,-2 0-1 0,0 0 0 16,0 0 2-16,1 0 0 0,4 0 1 0,-2 0 1 15,3-1-3-15,7 0 1 0,-8 0 1 0,8 0 1 16,0 0-2-16,0 0-1 0,-6-1 3 0,6 1-3 16,0 0-2-16,0 0 2 0,-7-1 2 15,0 0-2-15,1 0 0 0,-1 1 0 0,0-1-2 16,-1 1 2-16,-1-1 0 0,2 0-1 0,-1 1 0 16,1 0 1-16,-2-1-2 0,2 1 2 0,0 0-1 15,1 0 1-15,6 0 0 0,0 0 1 0,0 0-1 16,0 0-1-16,-6-1 2 0,6 1-1 0,0 0 2 15,0 0-4-15,0 0 2 0,0 0-1 0,0 0-1 16,0 0 2-16,0 0 0 0,0 0-1 16,0 0-2-16,0 0 3 0,0 0 0 0,0 0 0 15,0 0 0-15,0 0 0 0,0 0 0 0,-9 1 0 16,3-1 1-16,6 0-1 0,-5 1 2 16,5-1-2-16,0 0 1 0,0 0-1 0,0 0-3 15,0 0 2-15,0 0-2 0,0 0 0 0,0 0-1 16,0 0 1-16,0 0-2 0,0 0 0 0,0 0 1 15,0 0 1-15,0 0 0 0,0 0-2 0,0 0-1 16,0 0-3-16,0 0 1 0,0 0-2 0,-6 1 0 16,6-1-3-16,0 0 4 0,0 0 2 0,0 0-3 15,0 0 3-15,0 0 0 0,0 0-2 0,0 0-1 16,0 0-3-16,0 0-5 0,0 0-2 0,0 0-1 16</inkml:trace>
  <inkml:trace contextRef="#ctx0" brushRef="#br1" timeOffset="148668.45">1189 10324 89 0,'0'0'33'0,"0"0"5"0,0 0 0 15,0 0 2-15,0 0 1 0,0 0-11 16,0 0-9-16,0 0-8 0,0 0-5 0,0 0-8 16,0 0 2-16,0 0-2 0,0 0-3 0,0 0 1 15,0 0 0-15,-2 9 0 0,2-9-2 0,0 0 1 16,-2 5-4-16,2-5 0 0,0 0-1 0,-1 7 0 15,0 0 0-15,0-1-2 0,0 0-1 0,0 1 1 16,1-1 1-16,0 1-2 0,2 0-3 16,-2 0-10-16,0 0-6 0</inkml:trace>
  <inkml:trace contextRef="#ctx0" brushRef="#br1" timeOffset="150952.1">1808 10202 81 0,'0'0'40'0,"0"0"5"15,0 0 7-15,0 0 2 0,0 0 1 16,0 0-15-16,0 0-9 0,2 7-7 0,4-1-10 16,5-8-5-16,7-1-7 0,5-3-4 0,4-2-7 15,7 0 3-15,5-1-9 0,4-2-5 0,6-1-4 16,-4 3-6-16,5 0-12 0</inkml:trace>
  <inkml:trace contextRef="#ctx0" brushRef="#br1" timeOffset="151368.41">2833 10058 27 0,'0'0'6'0,"0"0"0"0,0 0 1 15,0 0 3-15,0 0-1 0,0 0 4 16,0 0-2-16,0 0 1 0,0 0-1 0,0 0-1 16,0 0 3-16,0 0-2 0,0 0 5 15,0 0-3-15,0 0 1 0,0 0 3 0,0 0-2 16,0 0 4-16,0 0-3 0,0 0 0 0,0 0-5 15,0 0 3-15,0 0-1 0,0 0-3 0,0 0-3 16,0 0-1-16,0 0-3 0,0 0 1 0,0 0-1 16,0 0-3-16,0 0-2 0,0 0 2 0,0 0 2 15,0 0-1-15,0 0-2 0,0 0-4 0,0 0 4 16,0 0-2-16,0 0-1 0,0 0 0 0,0 0-2 16,0 0 2-16,0 0 1 0,0 0 0 0,0 0-1 15,0 0 3-15,0 0-2 0,0 0-6 16,0 0-2-16,0 0-9 0,0 0-7 0</inkml:trace>
  <inkml:trace contextRef="#ctx0" brushRef="#br1" timeOffset="154307.48">3366 11690 314 0,'-8'-1'114'0,"3"3"21"0,5-2 21 0,-7 0 17 16,7 0 11-16,0 0-22 0,0 0-23 0,0 0-29 16,-7 3-21-16,7-3-20 0,0 0-14 0,0 0-9 15,0 0-5-15,0 0-5 0,0 0 4 0,0 0 5 16,0 0 3-16,0 0 5 0,0 0-1 0,0 0 0 15,0 0 5-15,0 0 4 0,0 0 7 0,0 0 4 16,3-2 6-16,1 2 2 0,2 1-2 0,0-2-3 16,4 1-7-16,3 0-7 0,1 0-3 0,3-4-3 15,4 1-6-15,2-3-6 0,-4 2-2 0,2 0-2 16,0-3-3-16,2 0-6 0,2 1-9 16,-3-1-6-16,-2-1-8 0,-1 2-1 15,-5 1-3-15,0-2-4 0,-5 3-1 0,-9 4 4 16,0 0-4-16,8-5 1 0,-8 5-1 0,0 0 1 15,0 0 0-15,0 0 1 0,0 0 0 0,0 0-7 16,0 0-8-16,0 0-12 0,0 0-15 0,0 0-26 16,0 0-23-16,0 0-26 0,0 0-29 0,0 0-32 15,0 0-40-15,0 0-50 0,0 0-51 0</inkml:trace>
  <inkml:trace contextRef="#ctx0" brushRef="#br1" timeOffset="154534.76">3925 11343 399 0,'-17'-2'181'0,"1"2"26"0,3-1 28 0,13 1 25 16,0 0 20-16,0 0-55 0,0 0-39 0,0 0-29 16,0 0-29-16,0 0-25 0,0 0-28 0,-2-2-27 15,2 2-20-15,6 0-18 0,3-3-10 0,5 2-3 16,1-3-5-16,5 1-10 0,3-2-21 0,-1-1-17 15,7 0-26-15,-7-1-26 0,0-1-30 16,2 1-39-16,-2-3-42 0,1 0-40 0</inkml:trace>
  <inkml:trace contextRef="#ctx0" brushRef="#br1" timeOffset="155285.85">3939 11322 336 0,'-21'3'140'0,"5"0"34"16,-1-1 28-16,4 1 26 0,5 1 25 0,8-4-35 16,0 0-26-16,-6 4-20 0,2 0-20 0,2 2-30 15,2-6-31-15,-1 4-25 0,-2 2-27 0,2 2-18 16,-1-1-11-16,1 2-5 0,1 3-4 0,0-2-7 16,1 1 4-16,0 1 0 0,1 1 2 15,-1-1 2-15,2 2-1 0,-3-4-5 0,1 2-3 16,1-2 2-16,0-3-6 0,0 1 0 0,-1 1-2 15,2-2-3-15,-2-1-2 0,3-1 1 0,-4-5-3 16,0 0-5-16,0 0 1 0,0 0-2 0,0 0 1 16,2 3 2-16,4-1 3 0,0 0 3 0,-2 0 4 15,4 0 9-15,0-2 6 0,0-2 2 16,4 0 9-16,4-1 4 0,1-3 5 0,0 2 2 16,2-1 3-16,0-2 6 0,0 3 8 0,0-1 5 15,-1 0-2-15,1 1 4 0,-4 0 2 0,-3 2 4 16,-4 2 1-16,-8 0-6 0,8 0-6 15,-8 0-6-15,0 0-5 0,5 4-5 0,-5-4-7 16,2 4-6-16,0 2-4 0,-2 0 0 0,-2 1-3 16,1 1-3-16,-1 3-1 0,-2-1-4 0,0 4 2 15,-2 1 2-15,1 1 1 0,-3 3 0 0,1 0-3 16,-3 3 5-16,2 3 0 0,-3 1 4 0,-1-1-5 16,-7 1 1-16,1-2 0 0,-1-3-3 0,2-2 5 15,-1-4-4-15,2-1 1 0,2-5-5 0,-1-3 1 16,3-4-1-16,2 0 1 0,2-3 4 0,8 1-2 15,-6-2 8-15,3-2 6 0,3 4 8 16,-2-4 9-16,0 0 6 0,-1-2 6 0,2 1 5 16,1 5 3-16,0-7-3 0,0 1-3 0,1-2-4 15,1 0-10-15,1-1-4 0,-3 9-11 16,0 0-4-16,0 0-7 0,0 0-7 0,0 0-3 16,0 0-5-16,0 0-5 0,0 0-5 0,0 0-4 15,0 0-10-15,0 0-3 0,0 0-7 0,0 0-6 16,0 0-2-16,0 0-2 0,0 0 3 0,0 0 4 15,0 0 9-15,0 0 2 0,0 0 10 0,0 0 9 16,0 0 3-16,0 0 5 0,0 0 2 0,0 0 5 16,0 0 2-16,0 0 4 0,0 0 5 0,3 0-1 15,-3 0 5-15,3-1 5 0,3-1 0 0,1 1-4 16,-1-3-2-16,-1 2-3 0,4 0-5 16,-9 2-6-16,11 0-2 0,-2 2-6 0,1 1-2 15,-1-4-2-15,1 0-2 0,-1 0 1 0,1 1-4 16,3 1 2-16,-2 3-4 0,-2 0-8 0,0-1-5 15,-1 0-10-15,1-1-14 0,-9-2-19 0,8 2-23 16,-8-2-39-16,0 0-40 0,0 0-44 0,0 0-70 16</inkml:trace>
  <inkml:trace contextRef="#ctx0" brushRef="#br1" timeOffset="158579.54">3522 10577 46 0,'0'0'24'16,"0"0"4"-16,0 0 5 0,0 0 2 0,0 0 5 15,0 0-6-15,0 0-6 0,0 0-5 0,0 0-5 16,0 0-4-16,0 0-3 0,0 0-2 0,0 0-2 16,0 0 1-16,0 0 4 0,0 0-1 0,0 0 0 15,0 0 3-15,0 0 3 0,0 0 3 0,0 0 0 16,0 0-2-16,0 0 2 0,0 0 1 0,0 0 1 15,0 0-4-15,0 0-1 0,0 0-3 0,0 0-2 16,0 0 0-16,0 0-5 0,0 0-3 16,0 0-1-16,0 0 0 0,0 0-2 0,0 0 1 0,0 0-2 15,0 0-3-15,0 0-6 0,0 0-6 16,0 0-11-16,0 0-12 0,0 0-14 0,0 0-10 16,0 0-17-16</inkml:trace>
  <inkml:trace contextRef="#ctx0" brushRef="#br1" timeOffset="166669.53">2341 8536 337 0,'-12'8'56'0,"-1"-2"8"16,13-6 24-16,0 0 15 0,0 0 12 0,0 0-8 0,0 0-3 15,0 0-3-15,0 0 7 0,0 0 2 16,0 0-18-16,-3 3-10 0,4 0-1 0,3-2-6 16,5 0 4-16,2 0 11 0,3-2 4 0,3-1-2 15,0 0 1-15,1-1 1 0,2 3-4 0,-5-1-9 16,-1-1-13-16,-1 2-16 0,1-3-13 0,-1 1-9 15,-1-1-7-15,-2 0-6 0,0 0-19 0,-2-1-22 16,3 1-25-16,-3-1-32 0,0 1-38 16,-8 3-41-16,0 0-47 0,0 0-56 0,0 0-46 0</inkml:trace>
  <inkml:trace contextRef="#ctx0" brushRef="#br1" timeOffset="167104.22">2369 8534 498 0,'-14'3'125'15,"2"3"23"-15,2-1 19 0,1-2 13 0,3 3 11 16,1 0-22-16,-1 2-19 0,2 0-21 0,-1 0-20 16,2 2-24-16,-2 1-16 0,1 3 0 0,0 5-8 15,0 1-17-15,-2 2-17 0,2 0-7 0,1 1 0 16,-2-1-2-16,2 0-3 0,0-2-12 0,1-1-3 16,0-5-3-16,1-3-4 0,1-11-11 0,0 0-15 15,0 0-9-15,3 6-3 0,1-2-3 0,2-4 1 16,0-1 1-16,2-2 6 0,-1 0 9 15,1-1 12-15,4-1 15 0,0 0 6 0,4-3 5 16,-2 2 0-16,3-1 4 0,0-1 0 0,1 2 3 16,1-1 1-16,3 0-3 0,1 0-3 0,-2 1-5 15,0 1 0-15,-1 4-4 0,-3 1-1 0,-1 1 0 16,-5 1 3-16,1 3 7 0,-7-1 2 0,-1 2 5 16,-3 2 12-16,-3 1 7 0,-2 2 9 15,-2 0 11-15,-5 2-2 0,0 2-1 0,-1 4-1 16,-3 0-2-16,-1 2-12 0,-2 1-4 0,-2 0-6 15,0-1-13-15,-3 0 0 0,0 0-7 16,4-3 1-16,0-4-2 0,2-3-2 0,4-5-1 0,3-3 1 16,0-3 2-16,10 0 7 0,-5-2 12 15,4-1 14-15,1-5 4 0,4-3 10 0,0 0 3 16,2 0-2-16,0-1-6 0,-1 1-8 0,2 0-17 16,0 1-33-16,1 1-33 0,-1 0-40 0,2 4-46 15,-2 1-58-15,5-1-79 0</inkml:trace>
  <inkml:trace contextRef="#ctx0" brushRef="#br1" timeOffset="168775.7">2317 9559 213 0,'-6'9'64'0,"-2"0"19"16,1 1 17-16,-1 1 16 0,1-2 17 0,1 3 13 15,-1-2-11-15,-1 0-6 0,0 2-2 0,2 0-2 16,0 1-5-16,0-1-7 0,0 0-8 16,0-2-14-16,1 0-9 0,2-1-16 0,-1 0-16 0,4-9-14 15,0 0-4-15,0 0 3 0,0 0 3 16,0 0 10-16,0 0 7 0,0 0 14 0,0 0 8 15,1 3 9-15,1-2 3 0,1-4-7 0,2-2-4 16,3-4 1-16,5-4-5 0,3-3-6 0,4-4-3 16,1-3-9-16,2-2-7 0,-1-2-6 0,2-2-3 15,3-3-9-15,2-5-6 0,-2 0-5 16,2-3-6-16,0-1-4 0,0-1-1 0,1-5-2 0,0-1-4 16,3-1 1-16,1-1-1 0,-2 1-3 0,2 0 0 15,-1-1-2-15,3 3 2 0,0-1 2 16,-1 0-1-16,3 2-2 0,3 1-2 0,-3 0 3 15,0 2 0-15,-1 0 0 0,0 2-1 16,-1 1-1-16,-5 2 2 0,0 3-1 0,-3 3 5 16,-2 1-3-16,-2 0 2 0,4-1 3 0,1-5-2 15,2-1-3-15,2-1 4 0,2-1-1 0,0 0-3 16,0 0 4-16,0 0-5 0,-3 3-2 0,-2 5 4 16,-3 3 5-16,-7 8 0 0,-3 5 6 0,-6 4 5 15,-2 3 5-15,-9 9 8 0,6-7 3 0,-6 7 2 16,0 0 1-16,4-6 0 0,0-1-5 0,-1 0-5 15,0 0-4-15,-1-1-6 0,1-1-6 0,3-4-5 16,0-3-5-16,-1 0-5 0,2-2-2 0,-1 0-1 16,2 0 0-16,-2 2-3 0,-1-1 1 0,0 2-1 15,1-1-2-15,-3 4 3 0,2 2 0 16,-3 2-1-16,-2 8-3 0,1-7 1 0,2 1-3 16,-3 6 1-16,0 0 0 0,0 0-1 0,0 0-5 15,0 0-2-15,0 0-3 0,0 0-5 16,0 0-5-16,0 0-9 0,0 0-10 0,1-6-6 15,-1 6-8-15,0 0-6 0,0 0-6 0,0 0-8 16,0 0-4-16,0 0-1 0,0 0-4 0,0 0 0 16,0 0-1-16,-2-4 1 0,-1 3 2 0,-3 0 4 15,0 2-1-15,-2 1 2 0,-2 1 8 0,-2 3 10 16,-3 0 11-16,-3 2 10 0,0 2 10 16,2-2 10-16,-1 2 13 0,-1-1 11 0,1 0 8 0,1-1 2 15,1 2 8-15,1-4 6 0,3 2 6 16,1-2 6-16,-1-1 8 0,4-1 4 0,-2 1 0 15,2-2 7-15,7-3-3 0,0 0-1 0,0 0-3 16,0 0-5-16,0 0-1 0,0 0 2 0,0 0 4 16,0 0-5-16,0 0 0 0,0 0-1 0,1 0-1 15,1-1 7-15,0 0-3 0,3-2-1 0,2-2 0 16,2 0 7-16,3-2 4 0,3 0 4 0,1-1 2 16,2-2-7-16,-4 3 4 0,2 0 0 15,0-1-3-15,1 0-3 0,1-1-7 0,-3 1-4 16,-1 1-61-16,-1 1 70 0,-2 1-1 0,0-1 0 15,-4 1 2-15,-7 5 0 0,0 0 1 16,0 0 2-16,0 0 60 0,0 0-70 0,8-4-3 16,-8 4-6-16,0 0-4 0,0 0-7 0,0 0-2 15,0 0-6-15,0 0-1 0,0 0-1 0,0 0-3 16,0 0-1-16,0 0 0 0,0 0-2 0,0 0 0 16,0 0-9-16,4 1-6 0,-3 1-10 0,0 4-6 15,1 0-2-15,0 2-5 0,0 2-4 0,0 5 1 16,3 2 8-16,1 4 5 0,-1 0 10 0,3-3-2 15,3 4 5-15,0-3 2 0,-3 1 4 0,2-2 0 16,0-1 2-16,-3-4-1 0,1-2 0 0,-4-2 7 16,-4-9-1-16,0 0 1 0,0 0 1 0,0 0-1 15,0 0 0-15,0 0 3 0,0 0 1 16,0 0 0-16,0 0 4 0,0 0 4 0,0 0 11 16,0 0 11-16,0 0 10 0,0 0 11 0,0 0 10 15,0 0 8-15,0 0 9 0,0 0 6 0,0 0-4 16,-1 4-9-16,-1-2-12 0,-3-2-10 0,-1-3-12 15,-2-1-10-15,-3-3-11 0,-4 0-9 0,-1-3-7 16,-5-1-4-16,0 0 2 0,3 1-5 16,-2 1-2-16,-2 0 3 0,3 2-1 0,0-1-3 15,2 4 0-15,1-1 2 0,2 2 0 0,0 1 3 16,4 0 1-16,1 1 0 0,1 0-2 0,0 1 1 16,8 0 1-16,0 0 1 0,0 0-2 15,0 0-1-15,0 0 2 0,0 0-2 0,0 0 2 16,0 0 0-16,0 0-12 0,0 0-15 0,0 0-19 15,0 0-31-15,0 0-34 0,0 0-35 0,0 0-45 16,-3-3-58-16,3 3-68 0,0 0-79 0</inkml:trace>
  <inkml:trace contextRef="#ctx0" brushRef="#br0" timeOffset="176190.63">8796 11249 197 0,'2'-6'103'0,"-2"6"12"0,0 0 19 0,0 0 18 16,0 0 12-16,0 0-19 0,0 0-20 16,0 0-22-16,0 0-14 0,0 0-10 0,0 0-18 15,0 0-16-15,0 0-11 0,0 0-12 0,-3-1-11 16,2 1-3-16,-3 0-5 0,1 3 0 0,-1 1-3 15,-1 5-1-15,-2 3-1 0,0 4 0 0,-3 6 14 16,-2 3 12-16,-1 0 5 0,-2 3 2 0,-2 5 5 16,-3 1 4-16,-2 3-3 0,-2 2 5 0,-4 3 9 15,-2 4 3-15,-1 1 1 0,0-1-1 0,0 0-5 16,0 0-1-16,-1-2 2 0,1 1-4 16,0 0-20-16,1 1-16 0,3-5-5 0,2-2 4 15,-2-1 18-15,0 1 1 0,-1 0 4 0,1-2 4 16,-2 0 1-16,1-4 1 0,2-2 2 15,3-4-9-15,1-3-16 0,2-5-3 0,4-4-4 16,0-3-5-16,5-3-2 0,11-9 1 0,-8 7 2 16,8-7 3-16,0 0 0 0,0 0 4 0,-7 4 3 15,7-4 8-15,0 0 3 0,0 0 6 0,0 0-4 16,0 0 1-16,0 0-1 0,0 0-3 0,0 0-2 16,0 0-5-16,0 0-5 0,0 0-6 0,-4 6 1 15,2-2-3-15,-1 1-1 0,-1 0 0 0,0 0-2 16,1 1-1-16,-1 1 2 0,-2 1-2 0,0-1 1 15,1 1 6-15,-3 1 9 0,-1 2 9 0,-3 0 11 16,1 0 3-16,0 2 1 0,0-2 2 16,2 0-3-16,0-3-5 0,1-1-8 0,8-7-9 15,0 0-9-15,0 0-6 0,0 0 3 0,0 0 3 16,-7 8 8-16,7-8 6 0,0 0 8 0,0 0 2 16,0 0 5-16,0 0 6 0,0 0 2 15,0 0 1-15,0 0 1 0,0 0-5 0,0 0-2 16,0 0 1-16,0 0-3 0,0 0-2 0,0 0-5 15,0 0-7-15,0 0-3 0,0 0-4 0,0 0-4 16,0 0-5-16,0 0-2 0,0 0-4 0,0 0-8 16,0 0-13-16,0 0-17 0,0 0-28 0,0 0-36 15,0 0-46-15,0 0-45 0,0 0-78 0,0 0-65 16,0 0-73-16</inkml:trace>
  <inkml:trace contextRef="#ctx0" brushRef="#br0" timeOffset="176702.46">6665 13545 566 0,'0'-7'162'0,"0"7"27"0,0 0 23 0,0 0 24 15,0 0 27-15,0 0-29 0,0 0-29 0,0 0-24 16,0 0-18-16,1-7-21 0,5 1-23 0,-3 1-24 15,3 1-27-15,2 1-20 0,5-2-14 0,2 0-13 16,8-2-11-16,1-1-10 0,0 0-3 0,0 0-15 16,-3 0-23-16,3 1-21 0,-5 0-26 0,-3 0-27 15,-3 2-33-15,-13 5-38 0,0 0-36 16,0 0-29-16</inkml:trace>
  <inkml:trace contextRef="#ctx0" brushRef="#br0" timeOffset="176987.05">6725 13478 291 0,'-12'4'99'0,"0"2"18"0,0 1 17 0,4 0 23 16,0-1 13-16,0 1-31 0,3 1-28 0,1 1-5 15,0 4-12-15,1 2-17 0,2 3-17 0,0 4-12 16,1 3 10-16,1 3 25 0,1 5-5 0,2 3-6 16,0 7 9-16,0-1-1 0,-1 1 4 0,3-1-13 15,-1 1-22-15,0-4-29 0,-1-2 2 0,-2-3 0 16,0-2-14-16,1-4 2 0,-2-5 4 15,0-3 5-15,0-3-4 0,0-3 2 0,0-1-1 16,-1-4 2-16,0-9-4 0,0 0-2 0,0 0 5 16,5 6 1-16,0-2 7 0,0-2 5 0,-1-2 11 15,3-2 12-15,-2-1 13 0,2-1 8 0,-1-1-5 16,1 0 5-16,2-1-7 0,2 3-2 0,2-2-8 16,4 0-22-16,1-1-42 0,3 0-60 0,8-1-64 15,4-2-78-15,4-2-94 0</inkml:trace>
  <inkml:trace contextRef="#ctx0" brushRef="#br0" timeOffset="177353.18">7053 13787 1135 0,'-22'-14'236'0,"3"1"27"15,3 0 41-15,5 2 26 0,8 2 18 0,-1 0-109 16,10-2-48-16,2 2-38 0,1 1-25 0,2-2-27 15,3 1-42-15,0 2-25 0,-1-4-20 0,3 2-10 16,-5 2-5-16,6 0-6 0,-4 3-3 0,0 0-9 16,-1 2-7-16,0 5-13 0,0 1-7 0,0-1-15 15,-3 5-13-15,0 1-6 0,-2 3-7 0,0-1 7 16,-3 5 8-16,-2 3 8 0,-2 3 10 0,-4 2 15 16,-2 1 13-16,-1 3 10 0,-6 3 9 0,-1 0 6 15,-4 1 0-15,-7-1 1 0,-3-2 2 16,0-4-2-16,4-4 0 0,0-3 3 0,2-4-3 15,3-2-1-15,3-4 1 0,16-8 1 0,0 0-2 16,0 0 12-16,0 0 11 0,0 0 0 16,0 0 11-16,0 0 4 0,0 0 2 0,-3 6 4 15,3-4 5-15,7-1-6 0,6-3-5 0,2 0-5 16,1-1-3-16,2-1-1 0,4-3-7 0,7-1-21 16,2-1-55-16,-6-1-64 0,4-2-69 0,2-1-75 15,1 0-112-15</inkml:trace>
  <inkml:trace contextRef="#ctx0" brushRef="#br0" timeOffset="177736.19">7362 13458 1179 0,'-25'-12'158'0,"3"1"22"16,4 1 23-16,4 3 22 0,14 7 19 0,0 0-56 15,0 0-34-15,0 0-16 0,-3-5-23 0,4-1-23 16,4 2-27-16,2 0-21 0,3 1-19 0,3 2-13 15,5 0-1-15,3 0-7 0,-1-1-2 0,2 0-1 16,-6 2 6-16,-1 0 5 0,1 0 4 16,-4 0 10-16,-12 0 2 0,0 0 2 15,0 0 4-15,0 0 7 0,0 0 0 0,0 0-3 16,8 3-8-16,-8-3-12 0,7 4-15 0,-6 5-3 16,0 4-6-16,0 8-2 0,0 7-5 0,3 8-3 15,2 6 3-15,0 6 6 0,4 5 6 0,1 2 0 16,1 3 1-16,2 1-3 0,-2-1 1 0,-2-3 2 15,2-4 3-15,-5-6-4 0,-1-6 4 0,0-6-3 16,-1-5 3-16,-2-4-1 0,-1-4 4 0,-2-6 0 16,0-14-2-16,-2 10 4 0,2-10 4 0,-3 7 3 15,-2-5-2-15,5-2 1 0,-5 1-4 0,-1 0 2 16,-2 1-3-16,-4 0 0 0,-1 3-3 16,-6 0-2-16,-2 1-4 0,-6 2-27 0,-1 1-37 15,-3 0-53-15,1 1-63 0,1 0-88 0,2-3-119 16</inkml:trace>
  <inkml:trace contextRef="#ctx0" brushRef="#br0" timeOffset="178320.37">9145 11104 171 0,'0'0'81'0,"-3"-7"10"16,3 7 19-16,0 0 22 0,0 0 19 16,0 0-3-16,0 0-2 0,0 0-3 0,0 0-1 15,0 0-2-15,0 0-12 0,0 0-16 0,0 0-13 16,0 0-21-16,0 0-13 0,0 0-14 0,0 0-9 15,0 0-5-15,0 0-9 0,0 0-4 0,0 0-6 16,0 0 1-16,0 0-8 0,0 0-2 0,0 0-4 16,0 0-2-16,0 0-7 0,0 0-14 0,0 0-19 15,0 0-22-15,0 0-28 0,-6-4-25 0,0 0-40 16,6 4-48-16,0 0-44 0</inkml:trace>
  <inkml:trace contextRef="#ctx0" brushRef="#br0" timeOffset="180186.71">7939 13604 216 0,'0'0'83'0,"0"0"12"0,0 0 21 16,0 0 21-16,0 0 16 0,0 0-15 0,0 0-2 15,0 0-2-15,0 0-2 0,0 0 4 0,0 0-8 16,0 0-12-16,0 0-4 0,0 0-2 0,0 0-8 16,0 0-8-16,0 0-10 0,-2 0-6 15,0 0-6-15,0-2 0 0,2 2-5 0,-1-4-9 16,1-4-6-16,1-1-7 0,-1 1-6 0,2-1-11 16,0-2-4-16,0 0-3 0,-2 11-4 0,0 0 3 15,0 0 0-15,0 0 3 0,0 0 2 0,0 0 2 16,0 0-2-16,0 0-3 0,0 0-3 0,0 0-3 15,0 0-5-15,0 0-1 0,0 0-4 0,0 0 0 16,0 0-5-16,1-7 2 0,-1 7-3 0,0 0 0 16,2-7 0-16,-2 7 1 0,0 0 1 0,0 0-2 15,0 0 2-15,0 0-2 0,0 0 3 0,0 0 0 16,0 0 1-16,0 0-2 0,0 0-1 16,0 0 2-16,0 0-1 0,0 0-1 15,0 0 1-15,0 0-1 0,0 0 5 0,0 0 1 16,0 0 1-16,0 0 3 0,4-5 2 0,-4 5 1 15,0 0 0-15,0 0 0 0,0 0-4 0,0 0-3 16,0 0 0-16,2-6-2 0,-2 6-4 0,0 0 2 16,0 0-2-16,0 0-1 0,0 0 3 0,0 0 1 15,0 0-2-15,0 0 1 0,0 0 2 0,0 0-1 16,0 0 2-16,0 0 0 0,0 0-2 0,0 0-1 16,0 0 2-16,3-4 0 0,0 2-2 0,1-3-5 15,4 0 1-15,0-1-1 0,3-1 0 0,0 0 0 16,0 1-5-16,0 1-1 0,0 0-4 15,-2 0-2-15,0 0-3 0,3 2-6 0,-3 3-5 16,-3 2-7-16,1 3-3 0,1 0-5 0,-2 2 1 16,1 0 3-16,-2 1 3 0,2 1-1 0,-1 1-3 15,-2 1 1-15,-3 0 3 0,1 2 7 0,-4 1 9 16,-2 2-5-16,-1 1 1 0,-3 0 7 0,-1 0 9 16,-3 0 8-16,-5 0 2 0,3-1-4 0,-1 0-15 15,1-5-5-15,-1-1-21 0,4-2-20 16,-1-2-18-16,12-6-12 0,0 0-6 0,0 0-6 15,0 0-1-15,0 0 7 0,0 0 18 0,0 0 16 16,-3 3 16-16,2-1 12 0,3-1 9 0,5-1 8 16,2-2 11-16,0-2 11 0,3 2 5 15,1-2 7-15,4 1 2 0,0 2 2 0,-1 0 2 16,-2 1 1-16,1 2-1 0,-1 0 2 0,0 3 2 16,-1 1-1-16,-1-1 0 0,-1 3-4 0,-4 0 1 15,-3 2-1-15,-1 1 0 0,-2 3-3 0,-2-3 2 16,-2 5 5-16,-3 1 15 0,-1 0 7 0,-2 1 1 15,1-1-1-15,-1 0 2 0,-2-2-5 0,2-1-7 16,-3-2-5-16,1-2-23 0,1-3-20 0,1-3-16 16,-1-1-22-16,1-3-31 0,0-4-44 15,-1 0-61-15,-1-5-69 0</inkml:trace>
  <inkml:trace contextRef="#ctx0" brushRef="#br0" timeOffset="180435.62">8452 13453 770 0,'11'-6'138'15,"-7"1"15"-15,-5 4 10 0,-3 1 5 0,-5 0 1 16,-2 2-56-16,-1 1-40 0,-1 0-23 0,-2 1-15 16,0 0-15-16,10-2-6 0,-2 1-5 0,0-1-1 15,7-2 2-15,-5 0 4 0,5 0 10 0,-9 1 3 16,9-1 10-16,0 0 4 0,0 0 10 0,0 0 9 15,0 0 10-15,0 0 3 0,0 0-5 16,0 0-7-16,0 0-17 0,0-1-21 0,0-1-32 16,0 0-37-16,0 2-46 0,3-2-51 0,3 1-55 15,1-2-63-15,2 3-48 0</inkml:trace>
  <inkml:trace contextRef="#ctx0" brushRef="#br0" timeOffset="180569.62">8476 13599 224 0,'7'30'86'15,"-2"1"13"-15,-2-1 19 0,1-1 19 0,-3-4 14 16,-1-8-8-16,-1-3 7 0,-2-3 12 0,3-11 5 15,0 0 6-15,0 0-9 0,0 0-10 0,0 0-10 16,0 0-19-16,0 0-22 0,0 0-29 16,0 0-25-16,0 0-16 0,0 0-16 15,0 0-26-15,-3 4-29 0,1-4-52 0,-1-5-70 16,1-2-72-16</inkml:trace>
  <inkml:trace contextRef="#ctx0" brushRef="#br0" timeOffset="181069.08">8800 13367 1314 0,'-26'-5'105'0,"1"2"15"0,2 0 15 16,5 2 15-16,3-2 12 0,15 3 14 16,0 0-53-16,0 0-16 0,0 0-9 0,0 0-9 0,0 0-7 15,0 0-14-15,0 0-7 0,-7-3-8 16,6 1-6-16,3-2-6 0,3 1-4 0,-1 1-3 15,1-2-7-15,3 1-2 0,-1 0-9 0,1 0-5 16,0 0-4-16,-3 3-4 0,4-1-6 0,0 1-14 16,2 0-6-16,2 1-8 0,0-1 2 0,2 2-5 15,-1-1-10-15,-1 3-16 0,-2-2-10 0,-11-2 0 16,8 4 4-16,-1 1 7 0,-3 3-4 16,-5 0 4-16,-1 2 12 0,-4 2 18 0,-3 1 13 15,0 1 9-15,-2 1 3 0,-1 1 2 0,0 1 5 16,-1 0 0-16,1-2-2 0,0-3-7 15,-2 1-5-15,3-3-6 0,3-3-12 0,8-7-14 16,0 0-8-16,0 0 0 0,0 0-1 0,0 0 7 16,0 0 8-16,0 0 15 0,0 0 20 0,-2 5 23 15,4-3 19-15,1 0 11 0,3-4 11 0,3 0 7 16,2-1 8-16,3 1-5 0,1 1-4 0,2 0-6 16,-2 0-1-16,-4 3-7 0,-1-1-8 0,-2 3-6 15,0 1-8-15,-4 1-3 0,-3 2-7 0,0 1-5 16,-1 5-8-16,-1-1-2 0,1 3-6 15,-3 1 1-15,-1 1-4 0,-2 2 1 0,1 0 2 16,0 3 2-16,-3-3 1 0,1 0-4 0,-5-2-8 16,0-2-16-16,-4-2-26 0,1-2-25 0,-2-2-39 15,1-4-55-15,-4-2-73 0,0-5-90 0</inkml:trace>
  <inkml:trace contextRef="#ctx0" brushRef="#br0" timeOffset="182110.64">9163 11476 375 0,'-9'-6'96'0,"0"1"17"16,1-1 22-16,8 6 20 0,-8-5 19 0,8 5-14 0,0 0-11 15,0 0-9-15,0 0-10 0,0 0-7 0,0 0-11 16,0 0-15-16,0 0-10 0,-4-3-8 16,-2 0-4-16,0 0-6 0,6 3-4 0,0 0-3 15,0 0-5-15,0 0-6 0,0 0-6 0,0 0-9 16,0 0-8-16,0 0-10 0,0 0-8 0,0 0-8 15,0 0-8-15,1 0-4 0,3 2-4 0,3 1 0 16,5 2 0-16,9 2 2 0,6 3 1 0,6 2 2 16,9 1 2-16,8 2 4 0,10 3 3 0,1 0-1 15,4 2-2-15,7 2 10 0,2 2 0 0,6 5 0 16,2 3 10-16,4 3 5 0,4 4 7 16,3-1 15-16,3 2 4 0,4 1-1 15,1 0 4-15,0-2 7 0,1-1-9 0,-1-5-3 16,-6-3-7-16,-2-4-9 0,-10-2-5 0,-7-1-5 15,-9-5-4-15,-9-1-9 0,-10-4 1 0,-8-1-1 16,-9-2 3-16,-8-3 4 0,-7 0 9 0,-16-7 2 16,0 0 5-16,0 0 4 0,0 0 2 0,0 0 5 15,0 0-6-15,0 0-3 0,0 0-7 0,0 0-4 16,0 0-6-16,0 0-3 0,0 0-4 0,0 0-5 16,0 0-1-16,0 0-3 0,0 0-2 0,0 0-1 15,0 0 1-15,0 0 2 0,11 4-2 16,-11-4 0-16,0 0 2 0,0 0 1 0,0 0 1 0,11 5-1 15,-5-2 2-15,-6-3-1 0,0 0 2 16,0 0-2-16,0 0-2 0,0 0-1 0,0 0 2 16,0 0 2-16,0 0-2 0,0 0-2 0,0 0 1 15,0 0 1-15,0 0 1 0,0 0-1 0,0 0-1 16,0 0 0-16,0 0 1 0,4 4-2 0,-1-2 1 16,-3-2 1-16,5 4 0 0,1-1-2 0,0 1 1 15,0-1 0-15,3 3 1 0,1-3 1 16,-2 1 0-16,-1-1-1 0,1-2 0 15,0 2 2-15,-8-3-1 0,0 0 2 0,0 0-2 0,0 0 2 16,0 0 1-16,0 0 1 0,0 0 0 16,0 0 5-16,0 0 6 0,0 0 1 0,0 0 1 0,0 0 1 15,0 0-1-15,0 0 2 0,0 0-2 16,0 0-2-16,0 0-5 0,0 0-2 0,0 0-6 16,0 0-13-16,0 0-19 0,0 0-29 0,1 0-36 15,-2 0-52-15,1 0-54 0,0 0-58 0,-1 0-76 16,-2 1-83-16</inkml:trace>
  <inkml:trace contextRef="#ctx0" brushRef="#br0" timeOffset="182752.39">11345 12754 194 0,'0'0'109'0,"0"0"20"15,0 0 16-15,0 0 12 0,0 0 9 0,0 0-23 16,-1-3-24-16,1 1-20 16,3-1-17-16,5-2-22 0,0-2-13 0,7-1-14 15,2-4-8-15,6 1-25 0,1-2-24 0,2 0-28 16,-3 1-32-16,-3 2-27 0,-3 0-44 0</inkml:trace>
  <inkml:trace contextRef="#ctx0" brushRef="#br0" timeOffset="183153.28">11312 12771 408 0,'-13'0'144'0,"2"0"21"0,1 1 26 0,2 1 17 16,8-2 15-16,0 0-37 0,-6 2-36 15,1 1-28-15,1 1-26 0,4-4-19 0,-4 4-25 16,4-4-18-16,-1 3-15 0,-2 3-7 0,2 0-2 16,-1 1-5-16,1 1-5 0,0 1 0 0,0-1-1 15,1 2 1-15,-2-1-3 0,0 0 0 0,0 2 2 16,1-1-2-16,-1 0 3 0,1-1-2 0,0-1 1 16,1-8 1-16,0 0 3 0,0 0 0 0,0 0 0 15,0 0-2-15,0 0 0 0,0 0 1 0,0 0 2 16,0 0-1-16,0 0 0 0,0 0 1 15,0 0 0-15,0 0 3 0,0 0 0 0,0 0 3 16,0 0-4-16,0 0 1 0,0 0 1 0,0 0 0 16,0 0-1-16,0 0 0 0,0 0-3 15,0 0-2-15,0 0-4 0,0 0-6 0,0 0-7 16,0 0-6-16,0 0-7 0,0 0-9 0,-1 1-5 16,0-2-33-16,1-3-8 0,0-2-7 0,0 0-2 15,0-3-1-15,0-1 6 0,0 0 7 0,0-2 8 16,2 1 35-16,-2 11 10 0,0 0 14 0,0 0 6 15,0 0 0-15,0 0-11 0,0 0-16 0,0 0-23 16,0 0-26-16,0 0-32 0,0 0-39 0</inkml:trace>
  <inkml:trace contextRef="#ctx0" brushRef="#br0" timeOffset="184114.72">11213 13251 661 0,'-7'2'146'0,"7"-2"23"0,0 0 21 15,0 0 14-15,0 0 12 0,0 0-35 16,0 0-27-16,0 0-25 0,0 0-27 0,0 0-22 15,-9 1-19-15,9-1-16 0,0 0-11 0,0 0-11 16,0 0-9-16,0 0-5 0,0 0-4 0,0 0-2 16,0 0 4-16,0 0 6 0,0 0 1 0,0 0 9 15,0 0 6-15,0 0 5 0,0 0 5 0,0 0 11 16,0 0 7-16,0 0 7 0,0 0 8 0,0 0 3 16,0 0 3-16,0 0 2 0,0 0 0 0,0 0-8 15,0 0-7-15,0-1-10 0,0-1-8 0,3-2-8 16,4 2-11-16,1-3-7 0,6 2-4 0,3-3-5 15,7-1-1-15,1 2-4 0,1-2-3 0,-5 2-2 16,0 0-2-16,-2 1 1 0,-3 0-1 16,0 1 2-16,-2-1-5 0,-14 4 3 0,0 0 1 0,0 0-2 15,0 0 4-15,0 0-3 0,0 0 2 16,0 0-2-16,0 0 2 0,0 0 1 0,0 0-2 16,0 0 2-16,0 0-3 0,0 0 1 0,0 0-1 15,0 0 0-15,0 0 0 0,0 0-1 0,0 0 0 16,0 0-1-16,0 0 4 0,0 0-4 15,0 0 2-15,0 0 0 0,0 0 2 0,0 0-1 16,0 0 0-16,0 0-1 0,0 0-1 0,0 0-2 16,0 0-1-16,0 0-2 0,0 0 1 0,0 0-4 15,0 0 1-15,2 0-2 0,-2 1 0 0,-2 0 1 16,-2 0-1-16,-2 1 3 0,6-2-4 16,-6 1 1-16,0 0 0 0,6-1 2 0,-8 3-4 15,8-3 1-15,0 0 1 0,-7 2-2 0,7-2-1 16,0 0-1-16,0 0-2 0,0 0-1 0,0 0 3 15,0 0-2-15,-10 2 1 0,5-2-1 0,5 0 4 16,0 0 5-16,0 0-2 0,0 0 3 0,0 0 2 16,0 0 1-16,-5 1 1 0,5-1 0 0,-6 1 2 15,6-1-3-15,0 0 3 0,-6 1-1 0,-1-1 0 16,0 0-4-16,7 0 2 0,-7 1 1 0,-2-1-3 16,1 0 0-16,-2 0-2 0,0 1 2 0,2 0-2 15,-4 0 6-15,4-1-5 0,-2 1 5 0,0 0-2 16,10-1 1-16,0 0 1 0,-9 1-2 15,9-1 3-15,0 0-3 0,0 0 5 16,0 0-4-16,0 0 0 0,0 0-1 0,0 0 1 16,0 0 2-16,0 0-1 0,0 0 1 0,0 0-2 15,0 0 2-15,0 0 2 0,0 0-1 0,0 0 2 16,0 0-1-16,0 0 3 0,0 0 2 0,0 0 3 16,0 0 3-16,0 0 1 0,-1 1 2 0,3-1-4 15,2 0-2-15,1 0-6 0,4-1-2 0,-1-2-3 16,2 2-5-16,6-2-1 0,-1 0 0 0,5 1 0 15,-6-2 5-15,2 1 1 0,-3 0 2 16,0 0-1-16,-2 1 0 0,1-1 2 0,-12 3-1 0,0 0 2 16,0 0-2-16,0 0 1 0,0 0-4 15,0 0 0-15,0 0-6 0,0 0-2 0,0 0-11 16,0 0-11-16,0 0-12 0,0 0-10 0,0 0-12 16,0 0-15-16,0 0-12 0,0 0-18 0,0 0-15 15,0 0-18-15,0 0-20 0,0 0-24 0,0 0-30 16,3-2-28-16,-1-3-35 0</inkml:trace>
  <inkml:trace contextRef="#ctx0" brushRef="#br0" timeOffset="184536.39">11468 12585 309 0,'-7'-1'52'0,"7"1"7"0,0 0 12 16,0 0 8-16,-8-1 13 0,8 1-7 16,0 0 0-16,0 0 3 0,0 0 5 0,0 0 1 15,0 0-5-15,0 0 3 0,-2-2-9 0,3 2-10 16,2 0-9-16,2-1-13 0,2 1-1 0,4-2-1 16,3 2 5-16,2-4-3 0,3 2 1 0,4 0 3 15,-3 0 1-15,1-2 2 0,0 1-3 0,1 0-3 16,-2 0-4-16,-2 1-7 0,-1-2-4 15,-4 1-6-15,-3 0-8 0,1-1-11 0,-3 0-23 16,-1 1-42-16,-1-2-44 0,3-1-56 0,-3 0-63 16</inkml:trace>
  <inkml:trace contextRef="#ctx0" brushRef="#br0" timeOffset="185136.3">11552 12597 320 0,'-10'0'170'0,"-2"-2"22"0,12 2 27 0,-8 0 23 16,8 0 21-16,0 0-43 0,0 0-32 0,0 0-27 15,0 0-32-15,-9 1-22 0,9-1-26 0,0 0-27 16,-5 3-22-16,5-3-16 0,-4 4-16 0,2 1-10 16,0 2 3-16,1 2-3 0,1 5-2 15,-1 4 8-15,1 3-3 0,1 0 4 0,0 4 5 16,1-2-2-16,0 0 0 0,0 0 1 0,0-2 3 15,-1-1-4-15,1-7 3 0,0-2-1 16,-2-11-1-16,0 0 2 0,0 0 0 0,0 0-1 0,3 8 0 16,-3-8 1-16,0 0 0 0,0 0 1 15,5 3 0-15,0-2 2 0,-5-1 2 0,4 0 7 16,3-2 10-16,-1 0 3 0,-1-2 9 0,3 1 4 16,-1-1-1-16,4-3-1 0,2-1-1 0,1 0-5 15,3-1-12-15,2 0-3 0,-1 0-9 0,2 0-6 16,-1 1 1-16,0-1-3 0,1 2-2 0,-3 2-2 15,-3 1-1-15,-1 2-2 0,1 4 2 16,-4 2 1-16,2 1-4 0,-1 1 1 0,0 1 1 16,0 3-1-16,0 1 2 0,-2 2 1 0,0-1-1 15,-1 3 1-15,-2-1 0 0,-3 2 2 0,1 2-1 16,-1 2 4-16,-3 0-4 0,0 0-1 0,-3 3 3 16,-1 0-2-16,-2 1 2 0,-2 2 1 0,-3 1 3 15,-2-1 2-15,-3 0 4 0,-1-2 3 0,-1-3 1 16,-1-1 4-16,2-5 2 0,0 0 0 15,0-5 2-15,3-2 4 0,2-4-1 0,3-2 2 16,9-2 3-16,0 0-2 0,-7-3 7 0,0-1 11 0,2-2-1 16,2 0-3-16,1-3-1 15,-1-2-7-15,3 0-5 0,3-1-4 0,-1 1-4 16,1-1-6-16,0 4-7 0,4-1-2 0,-2 3-2 16,0-1 2-16,1 3-2 0,2 0-1 0,1 2-12 15,-1-1-16-15,0 0-15 0,-1 2-21 0,2-1-22 16,-3 1-32-16,-6 1-46 0,7-2-57 0,-7 2-63 15,0 0-77-15</inkml:trace>
  <inkml:trace contextRef="#ctx0" brushRef="#br0" timeOffset="185435.55">10783 12675 692 0,'-7'-5'185'0,"7"5"23"15,0 0 26-15,0 0 15 0,-5-6 14 16,5 6-55-16,0-9-47 0,1 4-38 15,4 0-28-15,4-2-25 0,2 2-24 0,3-3-14 16,2 0-15-16,1-3-21 0,5 1-23 0,0 1-30 16,2 0-30-16,-1 1-33 0,-1 0-44 0,-3 2-60 15,-1 0-60-15</inkml:trace>
  <inkml:trace contextRef="#ctx0" brushRef="#br0" timeOffset="185719.48">10822 12636 765 0,'-9'2'149'0,"-1"-2"14"16,3 2 6-16,0 0 5 0,7-2-1 0,-3 6-56 16,0 3-39-16,3 4-34 0,0 2-23 15,0 4-16-15,2 4-7 0,0 5-3 0,2 7 7 16,1 5 7-16,-1 5 2 0,-1 3 3 0,2 2 3 16,2 3 17-16,0 0 0 0,1 2 0 0,-2-1 0 15,0-2 10-15,-2-1 8 0,2-3-1 0,0-1-3 16,-1-1-14-16,-1-2-1 0,-2-2 2 0,1-3-5 15,-2-2-12-15,1-5-9 0,0-3-1 16,1-5 2-16,-2-5 0 0,0-4-2 0,-1-15 1 16,0 0 5-16,0 0 3 0,6 9 17 15,-2-2 17-15,0-7 11 0,0 0 8 0,2-4 3 0,2 0 2 16,2-5-6-16,3 1-2 0,8-4-36 16,3-3-44-16,3-2-70 0,3-3-81 0,7-1-102 15</inkml:trace>
  <inkml:trace contextRef="#ctx0" brushRef="#br0" timeOffset="186203.7">11741 12414 985 0,'-12'-10'120'0,"7"1"27"0,4 1-17 16,3 3 2-16,4 1 9 0,4-1-49 16,2 1-93-16,0-1 38 0,4 1-8 0,2-1-25 15,3 1 19-15,0 0 3 0,3 0-8 16,1 1 6-16,-1-1 64 0,2 0-44 0,-4 2 11 16,1-1 14-16,-3 1 10 0,-2 0 8 0,-3 0 4 15,-3 0 4-15,-2 1-1 0,-10 1-10 0,0 0-7 16,0 0-15-16,0 0-11 0,0 0-10 0,7 1-11 15,-5 4-15-15,0 2-3 0,0 2-10 0,0 7-6 16,2 5-3-16,-3 5 3 0,3 5-5 0,1 7 5 16,-1 6 4-16,3 3-4 0,3 3 4 0,-2 2 0 15,-1 2 3-15,1-1-3 0,-2-2 3 16,1-2-3-16,0-3 1 0,-3-6 0 0,1-4-2 16,-2-5 1-16,-1-3 0 0,2-5-1 0,-3-3-1 15,0-3 2-15,0-3 0 0,-1-2 3 0,-1 1 0 16,0-2-2-16,0-1-2 0,0 1 1 0,0-1 0 15,-3-1 0-15,2 0 0 0,-3 1-3 0,1-1 2 16,-5 1 2-16,2 1 5 0,-4 1-2 0,-3 2 3 16,-3-1-1-16,-2 0-12 15,0 0-21-15,-2-1-30 0,1-1-32 0,1-3-45 0,1-2-46 16,2-4-62-16,4-3-93 0</inkml:trace>
  <inkml:trace contextRef="#ctx0" brushRef="#br0" timeOffset="186703.51">12733 12274 294 0,'-5'-2'89'0,"-2"1"15"16,1 1 14-16,-2 2 12 0,-1 0 10 0,-1 3-19 16,0 2-8-16,-2 1-8 0,-2 3-18 15,-3 2-14-15,1 0-14 0,-2 2-5 0,-5 5 6 16,0-1-2-16,-1 3-13 0,-2-1-14 0,3-2 0 16,2 1-3-16,1-3 2 0,2-2-4 0,4-2-17 15,3-1-4-15,2-5-4 0,9-7 3 0,0 0 1 16,-1 6-1-16,3-3-3 0,1-1-2 0,3-1-1 15,1-1-2-15,3 0 1 0,-1 0 5 0,3-2 6 16,2 1 11-16,2 0 10 0,-1 0 5 0,4 0 2 16,0-1 5-16,2 0 0 0,0 0-6 0,2-1-25 15,-1-2-43-15,3-1-50 0,-2-4-59 16,-1-2-56-16,-4 0-52 0</inkml:trace>
  <inkml:trace contextRef="#ctx0" brushRef="#br0" timeOffset="186922.38">12718 12323 422 0,'-9'-4'202'0,"-1"1"36"0,10 3 28 16,0 0 19-16,0 0 18 0,0 0-43 16,-8 0-43-16,8 0-45 0,-5 1-40 0,2 3-39 15,-1 0-26-15,3 3-21 0,0 2-16 0,2 5-14 16,2 0-11-16,-1 3-2 0,1 0-6 0,0 0 3 16,0 0-1-16,0 2-1 0,0 0 0 0,0 1 2 15,-1 2 1-15,2-3 0 0,-2 1 1 0,0 1 1 16,1 1-5-16,-1 2-3 0,0-2-15 0,-2-2-16 15,0 2-14-15,0-5-14 0,0-2-15 16,0 0-15-16,0-3-10 0,0-2-14 0,0-10-1 16,0 0-11-16,0 0-17 0,0 0-30 0,0 0-23 15,0 0-35-15</inkml:trace>
  <inkml:trace contextRef="#ctx0" brushRef="#br0" timeOffset="187202.28">12962 12357 702 0,'-16'4'92'0,"3"-1"11"16,2 0 13-16,11-3 14 0,0 0 16 0,0 0-51 16,0 0-6-16,-8 2-4 0,8-2-2 0,0 0-5 15,0 0-6-15,-10 0-7 0,10 0-11 0,-4-2-3 16,1-2-3-16,-1 0 1 0,-2 0-2 0,2-3-2 15,0 0 2-15,-1-1-2 0,2-1 2 0,1 1-2 16,2 8-7-16,0 0-10 0,0 0-5 0,0 0-13 16,0 0-21-16,0 0-19 0,0 0-21 0,3-4-22 15,-1 1-25-15,2 3-23 0,2 2-31 0,1 2-33 16,0 3-39-16,2 2-39 0</inkml:trace>
  <inkml:trace contextRef="#ctx0" brushRef="#br0" timeOffset="187386.58">13003 12617 458 0,'-8'13'146'16,"-3"-1"35"-16,1-5 39 0,2-1 33 0,1-2 30 16,7-4-13-16,0 0-20 0,-5-2-21 0,5 2-31 15,0 0-24-15,0 0-30 0,-1-5-28 0,1 5-29 16,-1-4-19-16,1-1-17 0,0 5-12 0,0-2-11 16,3-4-15-16,1 2-10 0,1-1-13 0,1 1-8 15,2 0-15-15,0 2-18 0,-8 2-28 16,0 0-30-16,8-2-35 0,-8 2-55 0,7-1-86 15</inkml:trace>
  <inkml:trace contextRef="#ctx0" brushRef="#br0" timeOffset="187698.47">13480 12219 1425 0,'-16'-18'183'0,"5"5"11"0,11 13 10 15,0 0 7-15,0 0 1 0,0 0-89 0,-12-6-54 16,4 4-28-16,1 6-20 0,2 4-11 16,0 2-10-16,-1 5-8 0,-3 5 0 0,-3 1-1 15,-2 4 5-15,-2 2 1 0,-1 0 3 0,-2-2 3 16,0 2-2-16,-2-2 4 0,4-3-4 0,-1-4-1 16,4-3 1-16,1-4-1 0,4-2 0 0,9-9 0 15,0 0-1-15,0 0 0 0,0 0 3 0,0 0 1 16,0 0 1-16,0 0 6 0,-2 4 6 0,2-4 8 15,1 0 18-15,2 0 8 0,2-2 5 16,6-2 4-16,0-1-4 0,3-1-2 0,5-2-7 16,1-2-9-16,3-1-31 0,0 0-32 0,0-2-41 15,5-1-41-15,-1-2-45 0,1-1-69 0,-2-3-55 16,1 1-72-16</inkml:trace>
  <inkml:trace contextRef="#ctx0" brushRef="#br0" timeOffset="187986.53">13495 12174 741 0,'0'0'169'0,"-10"1"18"0,3 0 15 16,7-1 10-16,0 0 9 0,-5 4-42 0,2 0-39 15,1 2-37-15,1 2-26 0,2 2-19 0,0 4-11 16,2 3 6-16,2 5 10 0,-2 0-8 0,2 1-7 16,-1 2-4-16,1 0-2 0,-1 3 9 0,1-1-4 15,1-1-18-15,-1-1-13 0,-1-1-3 16,1-3 0-16,-1 0-2 0,-1 0 0 0,0-3-6 15,1-4-1-15,-1 1 1 0,0-1-5 0,-1-5 2 16,-2-9-1-16,0 0 2 0,0 0 1 16,0 0 0-16,0 0 1 0,0 0-1 0,0 0 7 15,0 0-1-15,0 0 0 0,0 0 1 0,0 0-1 16,0 0 1-16,0 0-2 0,0 0-12 0,0 0-17 16,0 0-22-16,0 0-34 0,0 0-42 0,0 0-49 15,1 2-52-15,3-3-57 0,-1-2-56 0</inkml:trace>
  <inkml:trace contextRef="#ctx0" brushRef="#br0" timeOffset="188468.83">13743 12347 660 0,'-11'-3'186'0,"11"3"24"0,0 0 20 16,0 0 19-16,0 0 17 0,0 0-47 15,0 0-42-15,0 0-33 0,0 0-28 0,0 0-18 16,-3-4-19-16,3 2-14 0,2-1-15 0,4 2-18 16,6-2-5-16,7 0-9 0,1-2-5 0,2-1-6 15,0 2-4-15,1-1-6 0,-6 2-8 0,-1-1-13 16,-3 3-31-16,-13 1-36 0,0 0-46 0,15-3-57 16,-15 3-73-16</inkml:trace>
  <inkml:trace contextRef="#ctx0" brushRef="#br0" timeOffset="188620.53">13735 12468 801 0,'0'0'224'0,"0"0"44"0,0 0 39 0,0 0 40 0,0 0 36 15,0 0-35-15,0 0-35 0,0 0-38 16,0 0-47-16,0 0-47 0,0 0-37 16,0 0-39-16,-2 1-37 0,2-3-33 0,5-1-22 15,3 0-36-15,7-2-46 0,3-1-51 0,4 0-71 16,3 1-78-16,1-2-92 0,-1 0-118 0</inkml:trace>
  <inkml:trace contextRef="#ctx0" brushRef="#br0" timeOffset="189236.52">9095 13307 488 0,'-5'2'168'0,"5"-2"19"0,-5 3 24 16,5-3 18-16,0 0 12 0,0 0-39 0,-6 5-34 15,6-5-30-15,0 0-31 0,0 0-14 0,0 0-19 16,0 0-19-16,0 0-11 0,0 0-10 0,0 0-11 16,0 0-8-16,0 0-4 0,0 1-6 0,0-1-4 15,2 0-4-15,0-1 2 0,5-2-1 0,3 0 1 16,3 0-12-16,2-2-21 0,4 0-18 0,0 0-28 16,1-2-33-16,-3 0-49 0,1 2-53 15,-1 1-50-15</inkml:trace>
  <inkml:trace contextRef="#ctx0" brushRef="#br0" timeOffset="189386.49">9146 13421 357 0,'-17'13'103'0,"5"-5"33"0,2-1 32 15,10-7 32-15,0 0 32 0,-10 7 2 0,10-7 5 16,0 0 0-16,0 0-8 0,0 0-19 0,0 0-21 16,0 0-24-16,0 0-26 0,0 0-22 0,0 1-28 15,1-1-25-15,4-1-22 0,3-1-14 0,2-2-16 16,3 1-38-16,5-2-56 0,4 0-70 0,2-2-95 15,3-2-133-15</inkml:trace>
  <inkml:trace contextRef="#ctx0" brushRef="#br1" timeOffset="194602.4">6803 12294 508 0,'-1'-8'173'0,"-1"0"32"15,0 2 30-15,1 0 26 0,1 6 19 0,-2-6-36 16,-1-1-34-16,3 7-27 0,-2-7-36 0,0 1-28 16,1-1-33-16,3-1-27 0,-1-1-13 0,4 0-17 15,-3-2-10-15,3-1-9 0,3-3-6 0,-1 1-3 16,2-1 1-16,1 3-1 0,-1-1-4 0,-4 4-1 16,4 1-1-16,-3 1-4 0,-6 7 2 0,9-5-3 15,-2 3 3-15,0 4 0 0,1 2-2 0,-2 1 4 16,-1 0 0-16,3 3 0 0,0-1-1 0,-1 1 0 15,0 2 1-15,2 0-5 0,-3 3 1 16,0 0 0-16,-4 2-6 0,0 3 4 0,-1 3 0 16,-1 2 2-16,-1 1 0 0,0 4 3 15,-1 0 0-15,-4 1 1 0,-1-1 6 0,1 0-2 16,1-2 1-16,-1-2-2 0,1-3 2 0,0-2 0 16,1-2 2-16,0-4-2 0,0-4-3 0,4-9 6 15,0 0-1-15,0 0 3 0,0 0 6 0,0 0 12 16,3 5 13-16,-1-3 17 0,4-1 10 0,1-3 11 15,-2-2 14-15,3-1 6 0,6-1 11 0,0-2-3 16,4-1-12-16,1-2-15 0,1 1-10 16,3-4-13-16,2-3-12 0,1-2-13 0,5-2-17 0,4-5-10 15,-4 1-17-15,-2 1-10 0,-2 0-11 16,-1 1-14-16,-6 4-19 0,-3 2-27 0,-3 4-35 16,-14 13-45-16,9-11-42 0,-9 11-60 0,0 0-80 15</inkml:trace>
  <inkml:trace contextRef="#ctx0" brushRef="#br1" timeOffset="196115.36">7175 12844 105 0,'-2'-1'25'0,"-3"2"1"0,1 1-1 0,-2 3 6 0,-2 0 18 15,1 4 14-15,-2 1 5 0,-2 1 11 16,0 4 8-16,9-3 7 0,-2-1 4 0,1 0-3 0,-2-1-12 16,5-10-13-16,-2 8-4 0,2-8-1 15,0 0 2-15,0 0 6 0,0 0 14 0,0 0 10 16,0 0 12-16,0 0 14 0,0 0 7 0,1 3 6 15,-1-2 1-15,3-3 0 0,-1-1 3 0,3-3-4 16,-1-3-10-16,4-6-19 0,1-2-20 0,5-9-21 16,1-6-16-16,3-3-15 0,3-5-18 0,6-5-8 15,4-8-8-15,4-3 2 0,4-3 2 0,3-2 4 16,4-2-2-16,-2 2-1 0,4 3 1 0,-3 2 0 16,-1 1 0-16,-2 1-1 0,-3 4 5 0,-4 2 6 15,-1 6 7-15,-7 0 3 0,1 4 8 0,-5 0 9 16,-2 2 4-16,-3 3 3 15,-1 3-3-15,-2 0-7 0,1 0-6 0,0-2-5 16,-2 2-9-16,3 1-10 0,-1 3-4 0,-2 2-4 16,1 1-3-16,-3 3-1 0,2 2 1 0,-4 4 3 15,-1 4-2-15,-9 10-2 0,0 0-5 0,0 0-2 16,0 0-9-16,0 0-6 0,0 0-9 0,0 0-15 16,0 0-11-16,0 0-13 0,0 0-6 0,0 0-13 15,0 0-3-15,0 0-2 0,0 0-2 0,0 0 2 16,0 0 3-16,0-5 8 0,0 3 5 0,-6 1 6 15,-1 1 6-15,0 1 8 0,-2 4 8 0,-3-1 9 16,-3 2 8-16,-3 0 7 0,-2 2 6 16,7-2 9-16,-5 1 5 0,4 2-1 0,-3 0 2 15,-1-1 5-15,0 0-1 0,2 1 1 0,0-2 1 16,2 2-2-16,1-4 1 0,0 1 4 0,2-2-2 16,3 0 2-16,8-4 0 0,-9 4 4 0,9-4 4 15,0 0 5-15,0 0 4 0,0 0 9 0,0 0 11 16,0 0-2-16,0 0 3 0,0 0 0 0,0 0 4 15,-1 2 2-15,2-2 3 0,2-2-2 16,4 1-4-16,-1-4 5 0,4 2 5 16,1-4 2-16,3 0-2 0,2-3-2 0,5-2-5 0,-5 2-3 15,2 1 1-15,-2-2 0 0,-1 2-1 0,-1 0-1 16,1 1-4-16,-3 2-3 0,-12 6-2 0,0 0-7 16,11-3-6-16,-11 3-5 0,0 0-7 15,0 0-6-15,0 0-3 0,0 0 2 0,0 0-4 16,0 0-1-16,0 0-1 0,7 0-4 0,-3 3-2 15,-4 3 0-15,2 2 0 0,2-1-4 0,0 3 1 16,0 1 1-16,-3 0 1 0,4 2 0 0,0-2 1 16,1-2 1-16,-2 0-1 0,4-1 3 0,-2-1 3 15,-1-1-2-15,-1 0 3 0,-4-6 2 0,0 0-2 16,4 6 3-16,-4-6 0 0,0 0 2 0,0 0-4 16,0 0 2-16,0 0-1 0,0 0 4 0,0 0 0 15,0 0-3-15,0 0 2 0,0 0 0 0,0 0 2 16,0 0 2-16,0 0-2 0,0 0-3 15,0 0 4-15,0 0 0 0,0 0 2 0,0 0 2 16,0 0 1-16,0 0 5 0,-2 2 12 0,1-1 14 16,-4-1 13-16,-2 1 5 0,0-1 5 15,-1-1 3-15,-1 1-2 0,0-1-3 0,-1 0-8 16,-1-1-12-16,11 2-15 0,-9-1-7 0,1 0-8 16,-3 1-3-16,-2-1-1 0,0 1-3 0,-3-1-1 15,4 0-6-15,-4 0 4 0,3-1 1 0,-1 0 0 16,0 1-2-16,1 0 1 0,3 0-1 15,0-2 0-15,3 1 11 0,0 0 6 0,-1 0 8 0,0 0 0 16,8 2 3-16,0 0-2 0,0 0-1 16,-7-4 0-16,7 4-6 0,0 0-10 0,-5-3-8 15,5 3 1-15,0 0-1 0,0 0 0 0,-5-4-2 16,5 4-4-16,0 0-9 0,0 0-8 0,0 0-20 16,0 0-24-16,0 0-25 0,0 0-36 0,0 0-28 15,0 0-37-15,0 0-37 0,0 0-39 0,0 0-41 16,0 0-45-16,-5 3-40 0</inkml:trace>
  <inkml:trace contextRef="#ctx0" brushRef="#br1" timeOffset="200102.68">10543 11622 166 0,'-8'-1'51'0,"8"1"11"0,0 0 15 0,0 0 13 16,0 0 12-16,0 0-5 0,0 0 0 0,-11-1 0 15,11 1 7-15,-8-1 7 0,8 1 5 0,0 0 2 16,0 0 3-16,0 0 4 0,-7-1 1 0,7 1-3 16,0 0-15-16,-6 1-11 0,6-1-13 0,-5 2-6 15,-1 1-7-15,2 0-3 0,4-3-2 0,0 0 1 16,-7 4 9-16,7-4-1 0,0 0-3 0,0 0-4 15,-5 3-7-15,5-3-11 0,0 0-12 0,0 0-10 16,0 0-7-16,0 0-1 0,0 0-3 16,0 0 0-16,0 0 7 0,0 1 7 0,3 0 2 15,2-1 5-15,0-1-3 0,3-1-1 0,-1-1 2 16,3 0-4-16,1-1-6 0,3-2-8 0,6 1-1 16,-2 0-3-16,4 0-1 0,0-2-3 0,3 1-2 15,-2 1-2-15,1-1-2 0,-1 0-1 16,-2 2 0-16,-3 0-3 0,-4 1 0 0,-14 3 1 15,0 0-1-15,0 0 0 0,0 0 0 0,0 0 3 16,0 0-2-16,0 0 1 0,0 0-1 16,0 0 1-16,0 0-2 0,0 0 2 0,0 0 1 15,0 0-4-15,0 0 4 0,0 0-2 0,0 0-1 16,0 0-17-16,0 0-17 0,0 0-27 0,0 0-29 16,0 0-36-16,0 0-48 0,0 0-54 0,8-6-72 15,-2-2-83-15</inkml:trace>
  <inkml:trace contextRef="#ctx0" brushRef="#br1" timeOffset="200319.42">11064 11291 903 0,'0'0'119'0,"0"0"18"0,0 0 11 16,0 0 9-16,0 0 6 0,-7 0-45 0,9 1-36 15,3-2-22-15,5 1-12 0,1 0-18 0,0-3-10 16,3-1-10-16,1 3-5 0,3-3 1 16,2-1 0-16,-4 0-8 0,-1-1-9 0,0 2-21 15,-2-3-22-15,1 0-27 0,0 2-49 0,1-3-58 16,-3 0-61-16</inkml:trace>
  <inkml:trace contextRef="#ctx0" brushRef="#br1" timeOffset="200770.55">11125 11256 553 0,'-13'4'147'0,"0"-1"27"0,5 1 24 0,8-4 24 16,-6 4 20-16,1 0-18 0,2-1-30 0,1 2-30 15,-2 2-29-15,0-2-27 0,4 1-26 0,0-6-25 16,-1 6-22-16,1-6-24 0,0 7-11 0,0-7-5 16,-1 7-5-16,3 0 3 0,-2 1-1 0,0 0 0 15,1 1-3-15,1-1-5 0,1 0-11 0,1 1-7 16,1 0-4-16,0-1-4 0,1-1 1 0,-2-1-4 15,0-1 1-15,-4-5 4 0,0 0 12 0,0 0 8 16,8 3 6-16,-8-3 7 0,6 1-1 0,1 1 10 16,1-3 8-16,-8 1 7 0,8-3 8 15,-3 1 5-15,0-2 4 0,2 1 3 16,3-2 0-16,2 1 0 0,-1-1-5 0,3 0-5 16,0 2-7-16,2-1-8 0,0 4-2 0,2 0-10 15,0 0 2-15,-1 3-5 0,-2 1 0 0,-2 1-3 16,-3 3 1-16,-5 0 2 0,-2 1-1 0,-2 2 2 15,-3 1-2-15,-1 1 4 0,-3 1-3 0,-2 0 6 16,0-1 1-16,-3 1 5 0,0 1 2 0,0-1 2 16,-1-1 1-16,-1 0 2 0,0-3 2 0,1 0-3 15,-2-2 0-15,2-3-8 0,-1 1-3 0,3-3-1 16,10-3-2-16,0 0 1 0,0 0-2 16,0 0 4-16,0 0 16 0,-6-2 19 0,3 1 16 15,2-2 13-15,1-2 11 0,1 0 5 0,2-2-3 16,2 1-8-16,3 0-18 0,0-1-24 0,0-1-28 15,-5 4-34-15,2 1-41 0,0 0-51 0,1-1-58 16,-1 2-77-16,2-1-94 0</inkml:trace>
  <inkml:trace contextRef="#ctx0" brushRef="#br1" timeOffset="201503.42">11297 11997 500 0,'1'5'94'0,"-1"2"17"0,-2-1 10 0,-1 1 9 15,3-7 6-15,-4 7-35 0,4-7-26 0,0 0-19 16,-7 9-6-16,7-9-14 0,-4 3-4 0,0 0-1 16,4-3 0-16,-5 2 1 0,-1 2 9 0,1-1 9 15,-3-2 11-15,3 0 4 0,-1 0-6 16,6-1-6-16,-7-1 0 0,-1-1 13 0,-1 1 4 16,-2-3 0-16,-4-1-12 0,-5-2-8 0,-8 0 4 15,-6-1 6-15,-5 0 0 0,-1-1-9 16,-6-1-17-16,-4-2-7 0,-7 1-3 0,-3-1-1 15,-3-3-2-15,-1 0-4 0,2 0-9 0,-2-4-2 16,-2-1 1-16,0 0 13 0,0-1 4 0,-1-1 8 16,4 1 15-16,3-1 6 0,6 1 7 0,3 0 14 15,5 3 9-15,9 2 5 0,3 2 0 0,5 0-6 16,1 0-16-16,7 2-9 0,0-1-8 0,3 2-14 16,5 2-8-16,1-1-18 0,1 1-6 15,1 1-3-15,1 0 0 0,-1 1 1 0,2 3-2 0,8 4-1 16,0 0-1-16,0 0-1 0,0 0 1 15,0 0 1-15,0 0 0 0,-5-5-2 0,5 5-3 16,0 0-3-16,0 0-7 0,0 0-6 0,0 0-6 16,0 0-86-16,0 0 66 0,0 0-9 0,0 0-7 15,0 0-12-15,0 0-6 0,0 0-12 16,0 0-14-16,0 0 63 0,0 0-92 0,0 0-13 16,0 0-12-16,0 0-5 0,0 0-10 0,0 0 0 15,0 0-5-15,0 0 8 0,0 0 2 0,0 0 6 16,0 0-10-16,0-5 13 0,1 1 19 0,0-3 19 15</inkml:trace>
  <inkml:trace contextRef="#ctx0" brushRef="#br1" timeOffset="201568.85">9771 11424 124 0,'0'0'18'0,"-3"-7"-2"0,3 7-9 0,0 0-13 16</inkml:trace>
  <inkml:trace contextRef="#ctx0" brushRef="#br1" timeOffset="202188.02">9799 11336 380 0,'0'0'100'0,"0"0"24"0,0 0 22 0,0 0 22 0,0 0 18 16,0 0-12-16,0 0-13 0,0 0-11 0,-1-2-19 16,-2 1-16-16,-1 2-22 0,-1 2-25 15,-1 1-18-15,-3 0-19 0,-1 4-10 0,-1 4-13 16,-4 1-6-16,-4 3-6 0,2 0-1 0,-2 0 4 15,-1 1 1-15,1 2 4 0,-3-2-2 16,1 1-1-16,0-2 0 0,2-3 1 0,3-1-1 16,2-4 2-16,4-3 4 0,10-5 6 0,0 0 5 15,0 0 8-15,0 0 1 0,0 0-1 0,0 0 3 16,0 0-2-16,0 0-2 0,0 0-4 0,0 0 1 16,0 0-3-16,0 0 4 0,0 0-3 0,0 0-2 15,-2 4 1-15,3-2-5 0,1-3-6 16,4 0-5-16,0 0-6 0,3 1-4 0,1 0 2 0,4 0-2 15,0 2-1-15,4 2 3 0,-4 1 2 16,3 5 0-16,1 1 3 0,2 1 0 0,3 3 0 16,-2 0 3-16,1 2-2 0,-1-2 1 0,-3 1-2 15,0-2 0-15,-5 0-2 0,-2-2 2 0,0-2-1 16,-4-2-2-16,-1-1 2 0,-6-7-1 0,0 0 2 16,0 0 0-16,0 0 2 0,3 7 0 0,-3-7 4 15,0 0 2-15,0 0 7 0,0 0 6 0,0 0 11 16,0 0 12-16,0 0 7 0,0 0 7 0,4-1 6 15,-1 0 9-15,-2-1 7 0,0-1 3 0,0-2 2 16,0-1 3-16,-2-1 8 16,0-3-9-16,-1-3-5 0,1-4-12 0,-2 5-12 0,0-3-10 15,1 1-13-15,-1 1-12 0,1 1-19 16,0 1-2-16,2 11-4 0,0 0-2 0,0 0-3 16,0 0-6-16,0 0-4 0,0 0-4 0,0 0-5 15,0 0 0-15,0 0-6 0,0 0-2 0,0 0-4 16,-5-9-1-16,5 9-6 0,0 0-11 0,0 0-6 15,0 0-16-15,0 0-11 0,0 0-15 0,0 0-15 16,0 0-23-16,0 0-16 0,0 0-19 0,0 0-15 16,0 0-9-16,0 0-10 0,0 0-2 0,-4-8 2 15,4 8 11-15,-2-7 14 0,0 0 22 0</inkml:trace>
  <inkml:trace contextRef="#ctx0" brushRef="#br1" timeOffset="202472.36">9824 11334 258 0,'0'0'90'15,"0"0"12"-15,-1-11 14 0,1 11 14 0,0 0 13 16,0 0-23-16,0 0-12 0,0 0-2 0,0 0-4 16,0 0 0-16,0 0-9 0,0 0-4 0,0 0-1 15,0 0 1-15,0 0 3 0,-3-9-7 0,3 9 2 16,0 0 0-16,0 0 7 0,0 0-7 16,-1-7-5-16,1 7-6 0,0 0-8 0,0 0-3 15,0 0-7-15,0 0-7 0,0 0-14 0,0 0-3 16,0 0-12-16,0 0-13 0,-4 0-18 15,-3 3-22-15,3 1-20 0,2 4-4 0,-3 4 0 16,-1 2-1-16,3 2 3 0,1 4 8 0,-2 6 10 16,-2 4 15-16,4-3 17 0,2 0-1 0,-2 1-1 15,-2-2 3-15,4-3 3 0,-2 1-1 0,0-2 1 16,-1-3-5-16,2-2-27 0,-1-5-30 0,1 0-38 16,0-2-37-16,0-1-42 0,-1 1-47 0,1-1-55 15</inkml:trace>
  <inkml:trace contextRef="#ctx0" brushRef="#br1" timeOffset="209098.54">8616 9801 117 0,'-2'-9'58'0,"0"0"9"0,2 9 6 0,0 0 4 16,0 0 5-16,0 0-18 0,0 0-17 0,0 0-9 16,0 0-10-16,0 0-11 0,0 0-3 0,0 0-7 15,0 0-4-15,0 0-1 0,0 0-2 0,0 0-3 16,0 0-3-16,0 0 0 0,0 0 2 0,0 0-3 16,0 0-3-16,0 0-5 0,0 0-2 0,0-4 1 15,-3 10 2-15,4 1 3 0,1 4-3 0,1 3 2 16,-1 6 2-16,4 6 9 0,0 6 0 0,0 6-1 15,3 2 2-15,-3-1 0 0,2 3 0 16,-1 1 0-16,0 0-1 0,-1-2-11 0,-2-1-2 16,0-4 0-16,0-4-3 0,-1-3-6 0,1-2-2 15,0-4 1-15,-1-2 2 0,-1-3 8 0,0-2 3 16,0 0 0-16,0-2 2 0,-1-1 5 0,0 0 3 16,1 0-1-16,-2 2 0 0,3-1 0 0,-2 0 2 15,1 0-1-15,0 1-1 0,1 0 1 16,-1 1 0-16,2 1 2 0,0-1 2 0,-1-2 0 15,1 0 0-15,0 0 5 0,-2 2 2 16,2-2-2-16,-1-2 2 0,-1 0-3 0,3-2 1 0,-4-2-1 16,-1-8-3-16,0 0-3 0,0 0-2 15,2 7 1-15,-2-7-3 0,0 0 2 0,0 0-2 16,0 0 0-16,2 8 3 0,-2-8-3 0,0 0 2 16,0 0 1-16,0 0 1 0,0 0 0 0,0 0-2 15,0 0-15-15,0 0-22 0</inkml:trace>
  <inkml:trace contextRef="#ctx0" brushRef="#br1" timeOffset="209902.74">8598 9770 119 0,'0'0'60'0,"0"0"9"16,0 0 4-16,0 0 0 0,1-6 0 0,-1 3-16 15,-3 0-16-15,-5 2-12 0,-1 0-3 0,-4-1-3 16,-2 2 1-16,-3 0 7 0,-1 0 3 16,-2 3 1-16,1-3 3 0,-1 0 2 0,2-1-2 0,-4 0-7 15,-1 1-7-15,0 0-5 0,-3-1-2 16,0 1-5-16,0 0-3 0,-2 0-1 0,0 1 1 16,0 1-1-16,-5-1 2 0,3 2-1 0,-1 0-1 15,0 2-1-15,-1 0 0 0,3-1-1 0,1 1-2 16,3 0 0-16,2 0 1 0,5-2 2 0,3 1-5 15,16-4 3-15,0 0-2 0,0 0-1 0,0 0 0 16,0 0-1-16,0 0 0 0,0 0 1 0,0 0 5 16,0 0 6-16,0 0 1 0,0 0 2 0,0 0 3 15,0 0 3-15,0 0 5 0,0 0 2 16,0 0 4-16,0 0-1 0,0 0 5 16,0 0 3-16,0 0 1 0,0 0 5 0,0 0 1 15,0 0 0-15,0 0-2 0,0 0-4 0,0 0-1 16,0 0-4-16,0 0-2 0,0 0-7 0,0 0-6 15,0 0-4-15,0 0-4 0,0 0-3 0,0 0-2 16,0 0-4-16,0 0-4 0,0 0 2 0,0 0-2 16,0 0-3-16,0 0-1 0,0 0-6 0,0 0-11 15,-8 6-2-15,3 2-1 0,2 1 0 0,7 3 0 16,0 0 1-16,1 4 1 0,1 0 6 0,0 4 9 16,2 3 4-16,-2 2 3 0,-5-2-1 0,2-2 2 15,1-2 1-15,-2 0-1 0,-1 0-1 0,2-4 2 16,-2 1-2-16,2-4-13 0,-1 0-13 0,1-2-15 15,-2-1-18-15,1-2-23 0,-1 0-20 16,0 0-28-16,-1-7-33 0,0 0-23 0</inkml:trace>
  <inkml:trace contextRef="#ctx0" brushRef="#br1" timeOffset="210603.21">8720 9660 189 0,'-7'-4'65'0,"1"0"14"0,6 4 14 16,0 0 12-16,0 0 11 0,0 0-9 16,-6-3-11-16,6 3-2 0,0 0-8 0,0 0-7 0,0 0-9 15,0 0-11-15,0 0-5 0,0 0-11 16,0 0 3-16,0 0-8 0,0 0 3 0,0 0 3 15,0 0 5-15,0 0 7 0,0 0 0 0,0 0 2 16,-2-4 0-16,4 2-5 0,1-1-11 0,1 0-10 16,2-1-12-16,1 1-7 0,5-3-6 0,3 1-6 15,2 0-5-15,1-2 0 0,1 1 1 0,0 0-3 16,1-2-2-16,2 1-3 0,-4 1-6 16,3 0-5-16,-3 0 1 0,-1 3 0 0,-2-1 0 15,-3 1 3-15,-3 0 6 0,-9 3 3 0,8-2 6 16,-8 2 4-16,0 0 2 0,0 0 4 15,0 0 4-15,0 0 12 0,0 0 2 0,0 0 8 16,0 0 5-16,0 0 7 0,0 0 9 0,0 0 3 16,0 0 1-16,0 0-10 0,0 0-6 0,0 0-2 15,0 0-12-15,0 0-6 0,0 0-9 0,0 0-7 16,0 0-5-16,0 0-1 0,0 0 0 0,0 0-3 16,0 0 3-16,0 0 0 0,0 0 0 0,0 0-1 15,0 0-2-15,0 0 0 0,0 0 2 0,0 0 1 16,0 0-1-16,0 0 1 0,4 3-2 0,-4-3 1 15,0 0-1-15,0 0 1 0,2 2-1 16,-2-2-2-16,0 0 0 0,2 3-9 0,-2 1-8 0,-3-1-10 16,1 4-4-16,-1 1-2 0,2 3 0 0,-1 2 3 15,0 3 0-15,5-3 7 0,-1 3 12 16,3-1 9-16,0 3 6 0,1 1 0 0,-3-2-13 16,2-1-22-16,2-1-36 0,-3-3-50 0,0 0-58 15,-1-3-64-15</inkml:trace>
  <inkml:trace contextRef="#ctx0" brushRef="#br1" timeOffset="-214607.36">11848 9719 342 0,'-12'3'155'0,"2"0"26"16,10-3 24-16,0 0 17 0,0 0 17 15,0 0-44-15,0 0-28 0,0 0-30 0,0 0-23 16,0 0-25-16,0 0-26 0,0 0-16 0,0 0-17 16,0 0-13-16,0 0-10 0,0 0-4 0,0 0-5 15,0 0-2-15,0 0 1 0,0 0 2 0,0 0-3 16,0 0-1-16,0 0 2 0,0 0 2 0,0 0 1 15,0 0-2-15,0 0 2 0,0 0-1 0,0 0 3 16,0 0-1-16,0 0-2 0,0 0 1 0,0 0-3 16,0 0 4-16,0 0-2 0,0 0-1 0,0 0 1 15,0 0-1-15,-8 2 5 0,8-2-4 0,0 0 1 16,0 0-9-16,0 0-5 0,0 0-7 16,0 0-7-16,0 0-8 0,0 0-6 0,0 0-3 0,0 0-5 15,0 0 3-15,0 0 6 0,0 0 10 16,0 0 7-16,0 0 6 0,0 0 7 0,0 0 5 15,0 0 9-15,0 0 11 0,0 0 10 0,0 0 7 16,0 0 7-16,0 0 12 0,0 0 6 0,0 0 8 16,0 0 5-16,0 0-1 0,0 0 0 15,0 0-4-15,-2-2-5 0,5 2-8 0,1-3-8 16,1 1-4-16,4-2-2 0,2 2-3 0,-1-2-4 16,3 0-5-16,2-2 0 0,-1 0-2 0,-2 4 1 15,-4-1-3-15,2 0-8 0,-10 3-5 16,0 0-6-16,10-3-11 0,-10 3-25 0,0 0-36 15,9-3-43-15,-1 0-63 0,2-2-90 0</inkml:trace>
  <inkml:trace contextRef="#ctx0" brushRef="#br1" timeOffset="-214010.1">12270 9539 421 0,'-14'-9'192'0,"5"-1"29"0,0 1 30 0,6-1 25 0,0 1 24 15,4 0-67-15,1-1-46 0,1-1-19 16,-2 0-19-16,3 1-22 0,0-1-24 0,2 1-16 16,-1-2-18-16,2 1-7 0,0-1-7 15,3 0-7-15,0 0-8 0,0 1-8 0,2 0-9 16,-1 1-7-16,2 1-8 0,-2 1-5 0,1 0-4 15,0 3-4-15,0 1 0 0,-3 2-2 0,1 2 3 16,0 3-4-16,-2-1-3 0,2 3-6 0,-2-1-3 16,1 5 0-16,0 0-1 0,1 1-4 15,-2 2-11-15,-1 0-7 0,-1 0-8 0,-2 1 0 16,0 1 0-16,-2 0 3 0,-2 2-3 0,-4-1 3 16,-4 1 7-16,1-1 8 0,-3 1 3 0,0-1-3 15,-1-1-14-15,0-1-20 0,3-2-13 0,-1-2-19 16,9-9-16-16,0 0-18 0,0 0-5 0,0 0 2 15,0 0 10-15,0 0 16 0,-2 4 18 0,3-1 30 16,2-2 29-16,4-2 39 0,0 1 28 0,1-2 31 16,3 0 21-16,3 2 12 0,0 0 3 0,2 1 0 15,-5 3-11-15,1 1-12 0,0 1-7 0,0 1-12 16,2 0-5-16,-4 2 0 0,1 1-1 16,-3 0-2-16,-2-1 4 0,-1 2 2 0,-3 1-5 15,-1 1-9-15,-3 0-8 0,1 0-5 0,-4 2-5 16,-2-1-1-16,1 1 6 0,-5 2 14 15,1 1 13-15,-6 2-1 0,1-2 1 0,-3-1 6 16,-1 1 5-16,-3-2 3 0,-1 0-8 0,2-2-16 16,-3-2-14-16,4-3-1 0,0-2-1 0,4-1-11 15,0-3-1-15,3-2-7 0,2-2 0 0,2-1-1 16,9 2-2-16,-7-2-2 0,2-4 0 0,2 2-5 16,0-1-14-16,0-2-31 0,1-1-37 0,3 0-43 15,0 0-56-15,1 1-67 0,0 2-89 0</inkml:trace>
  <inkml:trace contextRef="#ctx0" brushRef="#br1" timeOffset="-206177.15">8705 8677 32 0,'0'0'14'0,"5"6"15"0,0 1 10 0,-1-1 6 16,1-2 9-16,-5-4 5 0,0 0 6 16,4 4 6-16,0-2 5 0,-4-2-1 0,0 0 3 15,0 0 3-15,0 0 5 0,0 0 2 0,0 0 4 16,0 0 7-16,0 0 2 0,0 0 6 0,0 0 1 15,0 0 4-15,0 0 3 0,0 0 1 0,0 0 0 16,0 0-3-16,0 0-1 0,0 0-8 0,0 0-2 16,0 0-2-16,0 0-3 0,0 5 0 0,0-5 6 15,0 3 5-15,-5-1 5 0,0 0 4 0,-1 1 6 16,-1-2 3-16,-1 0 0 0,-3 1-8 0,0-2-17 16,-3 0-11-16,7-1-16 0,7 1-14 0,-7-2-16 15,1 0-15-15,-2 0-12 0,2-1-4 0,-2 1-2 16,1-1-4-16,0-1-4 0,-4-3-1 15,-1-1-1-15,-3 0 2 0,0-3 0 0,-3 0-2 16,1-1 1-16,-3-3-4 0,-2-1 4 0,-5-4 2 16,0 2-3-16,-2-3-2 0,-4-1-3 0,-2-3 1 15,-4 1-3-15,-2-1 2 0,-6-1 0 16,0 2-1-16,-1-1 1 0,5 2 1 0,-4 0 5 16,4 1-2-16,1 2 0 0,0 2 1 0,5 0 1 15,3-1-1-15,5 1 0 0,-1-1-1 0,5 1-1 16,-4 0-1-16,2 1 2 0,-1-3-1 0,-3-1-9 15,-4-2-1-15,-2 1-5 0,-3 1 4 16,-3-1 2-16,3 1 1 0,-2-1 1 0,2 0 1 16,0 1 6-16,-1 2 1 0,6 1 5 0,-1 1-2 15,-1 0-1-15,1 1-4 0,1 3 2 0,1 1 7 16,2 0 4-16,1 2 1 0,4 1-2 0,2 2 4 16,4 0-3-16,5 4 2 0,6 0-2 0,3 0-5 15,2-1-4-15,-1 1-2 0,6 3 2 0,-6-3-2 16,0-1 1-16,-2 1-1 0,3-2 1 0,-3 0-2 15,1-1-3-15,-4 1 0 0,0-2-2 0,0 2 0 16,-2-1-1-16,2 0 2 16,1 1-1-16,0 0 0 0,0 0 5 0,1 3-2 0,9 2 5 15,0 0-5-15,0 0 3 0,0 0 1 16,-8-3-2-16,8 3-1 0,-8-2 1 0,8 2 4 16,0 0-3-16,0 0 1 0,0 0-1 0,-3-3 0 0,3 3 0 15,0 0 2-15,0 0-2 0,0 0-2 16,-5-3 2-16,5 3 0 0,0 0 2 0,0 0-2 15,-4-3-5-15,4 3-3 0,0 0-9 0,0 0-11 16,0 0-18-16,0 0-17 0,0 0-22 0,0 0-24 16,0 0-20-16,0 0-21 0,0 0-22 0,0 0-22 15,0 0-21-15,-1-3-20 0,1 3-21 0,0 0-17 16,0 0-14-16,1-4-21 0</inkml:trace>
  <inkml:trace contextRef="#ctx0" brushRef="#br1" timeOffset="-205376.24">6795 7412 831 0,'0'0'150'0,"0"0"21"0,0 0 21 15,0 0 19-15,0 0 12 0,0 0-35 0,0-4-36 16,-3 2-32-16,-1 2-27 0,-2 3-23 16,0 2-22-16,-2 1-23 0,-1 5-12 0,-2 5-13 15,1 4-8-15,-1 6-1 0,3 1 3 0,1 3 4 16,-3 4-1-16,1 5 3 0,-1 1-2 0,0 2-1 15,-1-1 2-15,2-3 0 0,0-1-2 16,0-3 0-16,4-4 0 0,-1-5 2 0,2-3 2 16,2-5 1-16,-1-4 1 0,3-2 1 0,0-11 1 15,0 0 4-15,0 0 8 0,0 0 15 0,0 0 13 16,0 0 16-16,0 0 7 0,0 0 8 0,2 4 11 16,1-1 9-16,0-3 2 0,1-4-1 0,-1-2-4 15,0 0-3-15,2-2-4 0,-1 1 0 0,0 0-2 16,-4 7-11-16,3-9-2 0,-2 3-16 0,0-2-7 15,0-1-8-15,0-2-9 0,0-5-16 0,0-3-8 16,0-2-5-16,0-1-8 0,0-2 2 0,-1 0-2 16,1 2 2-16,-1 0 3 0,1 2 5 15,1 4 3-15,-1 3 3 0,-1 13 1 16,0 0-1-16,0 0-1 0,1-9-4 0,-1 9 0 16,0 0 0-16,0 0-3 0,0 0-1 0,0 0-1 0,0 0 0 15,0 0 0-15,0-7 1 0,0 7-1 16,0 0-1-16,0 0 1 0,0 0 0 0,0 0 4 15,0 0 2-15,0 0 2 0,0 0-1 0,0 0 1 16,0 0-1-16,0 0 0 0,0 0 1 0,0 0-6 16,0 0-5-16,0 0-8 0,2-3-12 0,-2 3-5 15,4 1-12-15,1 2-3 0,2 1 0 0,4 2 0 16,5 0 2-16,0 2 4 0,5 2 12 0,4 2 5 16,4 2 10-16,6-3 3 0,3 0-1 0,0-2-6 15,-3-1-25-15,-2 0-10 0,-5-2-2 0,-4-2 3 16,-2 0 1-16,-3 0-2 0,-19-4 3 15,14 0 10-15,-14 0 23 0,0 0 16 0,0 0 1 16,0 0 0-16,0 0 2 0,0 0 4 0,0 0-2 16,0 0 1-16,0 0 2 0,0 0 0 0,0 0-1 15,0 0-1-15,0 0-1 0,0 0-1 0,0 0-1 16,0 0-2-16,0 0-1 0,4-3-3 16,-4 3 0-16,0 0-4 0,0 0-1 0,0 0 0 15,0 0-1-15,0 0 2 0,0 0 1 0,0 0 2 16,-1-1 5-16,1 1 10 0,-3-2 3 0,3 2 7 15,0 0 7-15,0 0 3 0,0 0 2 0,0 0 3 16,0 0-2-16,-4-2-6 0,0 1-3 16,4 1-6-16,0 0-7 0,-5-2-4 0,5 2-1 0,0 0-7 15,0 0 0-15,0 0-5 0,0 0 0 16,0 0-1-16,0 0-5 0,0 0-2 0,0 0-7 16,-7-3-4-16,2 0-13 0,-1-1-16 0,-6 0-21 15,12 4-22-15,-12-1-27 0,4-3-25 0,-2 0-34 16,-2-6-169-16,0-2-65 0</inkml:trace>
  <inkml:trace contextRef="#ctx0" brushRef="#br1" timeOffset="-204708.23">6764 7702 238 0,'-9'2'110'16,"1"-1"29"-16,8-1 22 0,0 0 27 0,0 0 25 15,-7-2-15-15,7 2-7 0,-6-2-17 16,6 2-5-16,0 0-17 0,-4-3-8 0,4 3-18 16,0 0-10-16,0 0-17 0,0 0-10 0,0 0-2 15,0 0-6-15,0 0 0 0,0 0-9 0,0 0-1 16,0 0-9-16,0 0-1 0,0 0-8 0,-2-4-10 16,2 4-9-16,0-5-12 0,3 1-5 0,-1-1-5 15,4-1-7-15,2-2-2 0,3-1-1 0,5 0-1 16,3-1-2-16,1 1-1 0,0 1-4 0,4 0-2 15,3 0-5-15,4 2-1 0,-3 0-2 16,-2 1 1-16,-2 3-1 0,-4 0 2 0,-2-1 4 16,-1 2 0-16,-17 1 5 0,14-1 3 0,-14 1 2 15,0 0 0-15,0 0 0 0,0 0 3 0,0 0-2 16,0 0 4-16,0 0-1 0,0 0 0 0,0 0 2 16,0 0 1-16,0 0 2 0,0 0-2 0,0 0 0 15,0 0 0-15,0 0 0 0,0 0 0 0,0 0-3 16,0 0 0-16,0 0 5 0,0 0 2 0,0 0 2 15,0 0 1-15,0 0 0 0,0 0 0 0,0 0 1 16,5 1-6-16,-10 2-4 16,-6 1-11-16,1 0-4 0,-3 1-10 0,1 1-8 0,-2 0-13 15,0 2-7-15,-2 2-3 0,-1 2 2 16,1 2 5-16,5 5 3 0,-2 2 8 0,-1 2 10 16,0 3 12-16,-1 1 14 0,-2 3 11 0,-2-1-1 15,1 0 2-15,1-3 2 0,1-2 0 0,2-2 2 16,0-5 4-16,1 1-4 0,1-4 0 0,0-1 5 15,3-3-2-15,2-2 4 0,-1-1 1 0,1 0 1 16,7-7-1-16,0 0 1 0,0 0-3 16,-7 5-3-16,1-1-2 0,6-4-3 0,0 0-5 0,0 0-2 15,0 0-3-15,0 0-4 0,0 0-2 0,0 0 1 16,0 0-1-16,0 0-1 0,0 0 2 16,-6 3-4-16,6-3 2 0,0 0 0 0,0 0 0 15,0 0-1-15,-6 1-12 0,6-1-10 0,0 0-12 16,0 0-17-16,0 0-22 0,0 0-22 0,0 0-21 15,0 0-22-15,0 0-14 0,0 0-25 0,1-2-30 16,0-1-27-16,3-4-35 0,-2 1-45 0</inkml:trace>
  <inkml:trace contextRef="#ctx0" brushRef="#br1" timeOffset="-203737.7">7959 7959 958 0,'-9'-3'150'0,"0"0"24"15,-1-1 20-15,1-3 15 0,3-1 15 0,-2-1-55 16,4-3-34-16,-5-3-15 0,2-1-4 0,1-2-7 15,0 0-16-15,0 1-8 0,1-1-7 16,3 0-9-16,0 0-8 0,2 1-10 0,2 1-15 16,2 2-17-16,1 1-6 0,1 2-6 0,0 1-9 15,-2 3 1-15,2 0-3 0,-6 7 2 0,0 0-2 16,8-6 3-16,-1 3-1 0,1 1-1 0,-2 3 1 16,4 2-4-16,-1 1-4 0,3 1-4 0,5 2-6 15,1 0-6-15,2 2-2 0,-1 3-6 16,-2 0 2-16,0 3-4 0,-3 2 4 0,0 1 2 15,-3 1 6-15,-5 2 3 0,-3 0 5 0,-3 2 2 16,-1-1 1-16,-3-1 6 0,1 3 2 0,-1 1 2 16,-1 0 9-16,-2 0 5 0,-3 0-1 0,2 0 7 15,-3 0 1-15,0 0-1 0,1-1 3 16,-2-2-3-16,2-2-6 0,0-4-5 0,3-2-1 16,1-1-2-16,6-13 0 0,0 0 1 0,0 0 4 15,0 6 9-15,2-3 11 0,2-3 14 0,2-2 16 16,1-2 17-16,2-2 13 0,0-2 12 0,2-1 9 15,-1-1 3-15,1 0 0 0,-3 1-8 0,-1-1-10 16,5-1-17-16,3-2-14 0,2-3-17 0,3-1-10 16,4 0-12-16,-1 2-13 0,-1 1-5 0,-1 0-5 15,0 0 1-15,-3 3-1 0,-1 2 3 0,-4 3-2 16,-13 6 2-16,0 0-1 0,0 0 0 16,0 0-1-16,0 0-2 0,0 0 2 0,0 0-4 15,0 0-2-15,0 0-14 0,0 0-15 16,0 0-25-16,0 0-34 0,0 0-42 0,0 0-52 15,0 0-61-15,0 0-81 0,0 0-102 0</inkml:trace>
  <inkml:trace contextRef="#ctx0" brushRef="#br1" timeOffset="-195981.52">4011 6191 90 0,'0'-8'25'16,"-1"-1"5"-16,1 0 4 0,1 1 4 0,-3 1 1 0,3 0-5 15,-1 7-4-15,0-7 0 0,0 7-8 16,1-8-2-16,-1 1 0 0,0 7-4 0,0 0 1 16,0-7-2-16,0 7-2 0,0 0-2 0,0 0 5 15,0 0 1-15,0 0 0 0,0 0 3 0,0 0-3 16,0 0 1-16,0 0-3 0,0 0 1 0,3-5-6 16,0 1-2-16,-3 4-6 0,0 0-7 0,0 0-4 15,0 0-11-15,0 0-7 0,0 0-14 0,0 0 3 16,0 2 0-16,-1 4 2 0,3 0 2 0,-3 4 6 15,1 3 8-15,0 3 8 0,0 3 12 0,0 4 0 16,-2 3-2-16,-1 3 1 0,5-2-1 0,-1-1-3 16,-1 3-2-16,2 0-1 0,-2 0 1 15,0 0 0-15,0-3 1 0,0 0-1 0,0-1 2 16,0-1 3-16,0-3-2 0,0 1 1 0,0 1 2 16,-1-1-2-16,0-1 0 0,1 1 0 0,0-1 0 15,0 2 1-15,0 0 0 0,0 1 1 0,0-1-1 16,0-3 1-16,1 0-2 0,0-1 3 0,0-1-1 15,-1 0 1-15,2-1 0 0,-1-2-2 16,-1-1 1-16,2-2 1 0,-2 0 0 0,0-2-1 16,1 1 2-16,-1-1-2 0,2-1 2 0,-2 2 2 15,1-1-2-15,-1 1-1 0,0 0 1 16,-2 0-1-16,2 1 2 0,0 1-1 0,0 1-2 16,-1 1 1-16,0 1 6 0,1-1 5 0,-1 1 0 15,0 0 2-15,1 2-4 0,0 3-1 0,-3 0 4 16,2 0-2-16,0 0-5 0,0 0-5 0,0-3-1 15,0 1-1-15,0-1 2 0,0-2 2 0,0-2-2 16,-2-4 0-16,3-2 0 0,0 0 0 0,-2-2 0 16,2-6 0-16,0 7 0 0,-2-1 0 0,0-1 1 15,2-5-1-15,-1 6 0 0,-1-1 2 0,2-5-1 16,-2 6 0-16,2 1-2 0,-1-1 1 0,-1 1-3 16,2-1 4-16,-1 0-1 0,1-1 0 0,-1 2-1 15,1-1 0-15,-6 1 2 0,2 0 1 16,-2-1 2-16,-1 1-6 0,4-1 1 0,-4 1 2 15,1 0 1-15,6 1 1 0,-3-2-2 0,-2 1-2 16,3-1-1-16,2 0 2 0,0-6 0 0,0 6-3 16,0 0 3-16,-1 0-2 0,2-1 2 0,-1-5 1 15,0 0-1-15,0 6 1 0,0-6-1 16,0 0 0-16,-5 6-1 0,5-6 1 0,0 0-1 16,-2 5-1-16,2-5 2 0,0 0 0 0,-1 5 0 15,1-5 2-15,0 0-2 0,0 0 0 0,0 0 0 16,0 0 1-16,0 0-1 0,0 5 1 15,0-5 1-15,0 0-4 0,0 0-6 0,0 0-12 0,0 0-17 16</inkml:trace>
  <inkml:trace contextRef="#ctx0" brushRef="#br1" timeOffset="-195143.88">2707 6355 30 0,'0'0'10'0,"0"0"3"0,0 0-2 0,0 0-1 16,0 0 3-16,-1 0-2 0,2-1-2 0,2 2 0 16,2 2 0-16,3 1-3 0,3-2 2 0,5 3 2 15,5-5-3-15,5 3 0 0,5-3-1 0,1 0-3 16,1 1 0-16,3-2-1 0,3-2-2 0,2 1 3 16,4-1-3-16,0-1-5 0,-1-2-1 0,4 2 0 15,-4-1-1-15,-4 1-9 0</inkml:trace>
  <inkml:trace contextRef="#ctx0" brushRef="#br1" timeOffset="-194834.97">3638 6343 33 0,'12'0'4'0,"-4"-1"4"15,0 0 4-15,0 1 2 0,1 1 6 0,-9-1 2 16,0 0 4-16,6-1-2 0,1 0-4 0,0 1-2 15,-1-1-2-15,2-1-5 0,-2 0-5 0,2 2-2 16,-2-2-4-16,3 0 1 0,-2 0 2 0,-1 0-4 16,1 2-1-16,1-1 2 0,-2-1 0 0,0 2-1 15,1 0 0-15,-1-1 1 0,-6 1-2 16,0 0 1-16,6 2-1 0,-6-2 1 16,0 0 0-16,0 0 1 0,0 0 1 0,0 0-1 15,0 0 0-15,0 0 1 0,0 0 2 0,0 0-1 16,0 0-1-16,0 0-1 0,0 0 0 0,0 0 0 15,0 0-1-15,0 0 2 0,0 0-2 0,0 0 1 16,0 0 0-16,0 0 0 0,0 0 0 0,0 0-7 16,0 0-18-16</inkml:trace>
  <inkml:trace contextRef="#ctx0" brushRef="#br1" timeOffset="-194349.57">3010 6362 48 0,'1'3'29'0,"4"-3"7"15,4 0 11-15,6 1 4 0,0 1 8 0,4-1 7 16,4 3-7-16,5-4-4 0,7-1-10 15,-3 5-6-15,2-5-12 0,4 1-5 0,0 0-7 16,-1 1-7-16,4 1-4 0,-1 0-4 0,-3-1-1 16,-2 1-8-16,-2 0-9 0,-3-1-6 0,0 0-3 15,-5 2 0-15,-2 0 2 0,-3-3-1 16,-5 0 1-16,-2 0 6 0,-2 0 11 0,-2-1 8 16,-1 1 3-16,-1-2 0 0,0 0 1 0,-1-1-2 15,0 1 1-15,0-1 0 0,1 1 1 0,-1-1-4 16,1 0 0-16,-7 3-1 0,0 0 1 0,0 0 1 15,0 0-2-15,0 0 1 0,0 0-4 0,7-1-6 16,-7 1-14-16,0 0-20 0</inkml:trace>
  <inkml:trace contextRef="#ctx0" brushRef="#br1" timeOffset="-193943.56">2743 6075 140 0,'0'0'44'0,"0"0"6"0,0 0 5 0,0 0 4 15,0 0-2-15,0 0-13 0,0 0-13 0,-4-1-7 16,2-1-11-16,3 0-5 0,4 1-5 0,2-1-3 15,5 1 4-15,0-1-1 0,2 1 0 0,-1-2-2 16,3 2 5-16,-4 1-3 0,1-2 0 0,1 1-6 16,-2-2-13-16,3 1-15 0,-1-1-31 0</inkml:trace>
  <inkml:trace contextRef="#ctx0" brushRef="#br1" timeOffset="-193710.96">3178 5973 295 0,'-7'-5'82'0,"-2"-1"8"16,9 6 4-16,0 0-1 0,0 0-1 15,0 0-34-15,0 0-27 0,0 0-17 0,-10-2-7 16,6 4-7-16,-1 4-1 0,2 0-2 0,-1 1 3 15,-1 2-3-15,2 2 4 0,-2 2 1 0,1 1-4 16,0 1-8-16,0-1-15 0,1 1-17 0,0-2-25 16,0 1-22-16</inkml:trace>
  <inkml:trace contextRef="#ctx0" brushRef="#br1" timeOffset="-193389.21">3253 5958 267 0,'-6'-5'75'0,"6"5"5"0,0 0 4 15,0 0 2-15,0 0-4 0,0 0-33 0,-7-2-20 16,0 4-15-16,1 2-7 0,2 1-4 0,-2 4-5 16,0 0-2-16,3 3 1 0,-1 1-5 0,2 2-8 15,-2 1-11-15,3-1-13 0,1-1-12 0,1-1-16 16,1-2-2-16,1-2-1 0,2-1 3 0,0-1 3 15,4-3 11-15,-2-1 12 0,4-3 12 16,2-3 17-16,-2-1 4 0,0-3 1 16,2-1 3-16,-1-1 6 0,0-2-1 0,-1 0 10 0,0-1 17 15,-2 0 18-15,-2-1 17 0,-3 2 19 16,-2 2 19-16,-2 1 9 0,-2 2 0 0,-5-1-11 16,-2 2-26-16,-4 2-31 0,-4 0-32 0,-1 2-33 15,-4 0-49-15,-2 2-37 0</inkml:trace>
  <inkml:trace contextRef="#ctx0" brushRef="#br1" timeOffset="-191889.43">1356 5870 12 0,'0'0'3'0,"0"0"1"0,0 0 0 16,0-1 2-16,2 0 4 0,5-2 5 0,3 0-1 15,3-1-2-15,4-1-1 0,1 1-2 0,9-3 0 16,2-1 0-16,7 0-3 0,-6 2-5 0,2 1 0 15,1-1 4-15,2 0-1 0,2 2-1 16,-1 0 1-16,0-4-1 0,3 5 0 0,3-1-3 16,-4 1 1-16,-1-1 1 0,0 2-2 0,-1 0 0 15,-1 0-3-15,-3 0 4 0,1 1-4 0,-3 0 3 16,-8 1-1-16,1-2 1 0,-1 1-2 16,2 0 5-16,-1 0 0 0,0-1-4 0,3 1 2 0,1-2-1 15,1 0 4-15,3 2-2 0,2-2-1 16,0 0-1-16,1 1 2 0,0-1 0 0,-1 0 0 15,1 2 0-15,-1-1-2 0,-1 2 0 0,-1-2 3 16,-4 1-3-16,0 1 2 0,-1-1-4 0,-1 2 5 16,0-1-3-16,-4 1 0 0,4-1 0 0,0 1 0 15,2-1 5-15,0 1-1 0,2-1 4 0,1 0-4 16,-3 0 3-16,3-1 1 0,-2 0-3 0,1 1 1 16,-2-1-2-16,-1 0-2 0,-3 1-1 0,1 0 0 15,0 0-2-15,0 0 1 0,-1 0 1 0,1 0-2 16,0 0 1-16,1 1 0 0,0 0 0 15,-1 0-2-15,0 0 4 0,-1-1-2 0,0 0 1 16,0 2 1-16,2-1-2 0,-2 0 0 0,-1 1-2 16,1-1 5-16,-2-1-3 0,2 1 3 15,-1 0 0-15,-1 0 0 0,-2-1 1 0,-1 0 0 16,-3 0 0-16,1 0-2 0,-1 0 1 0,-1 0-2 16,-2 0-2-16,0 1 1 0,0-1 0 0,-3 1-3 15,0 0 1-15,-1 0 2 0,0-1-1 0,-1 1 1 16,1-1 0-16,-3 1-2 0,-5-1 1 0,0 0 4 15,0 0-2-15,6 1-1 0,-6-1 2 0,0 0-5 16,0 0 3-16,0 0 3 0,0 0-3 0,0 0-2 16,0 0-1-16,0 0 3 0,0 0 0 15,6 0 2-15,1 0-4 0,1 0 2 0,-3 0 0 16,-5 0 3-16,7 0-1 0,0 0-1 0,-7 0-1 16,7 0 0-16,1 2 1 0,-8-2-2 0,0 0 0 15,0 0-11-15,0 0 0 0,0 0-7 0,0 0-10 16</inkml:trace>
  <inkml:trace contextRef="#ctx0" brushRef="#br1" timeOffset="-190726.3">2130 5499 123 0,'-7'1'53'0,"7"-1"8"0,0 0 11 15,0 0 8-15,0 0 8 0,0 0-16 0,0 0-11 16,0 0-9-16,0 0-13 0,-1 3-8 0,2-1-10 16,2 1-10-16,3-2-5 0,3 1-5 0,1-3-1 15,4-1-1-15,3 2 4 0,0 0-2 16,5-1 2-16,-3 0 0 0,0 1-9 0,2-2-18 15,-1 1-30-15,2-2-38 0</inkml:trace>
  <inkml:trace contextRef="#ctx0" brushRef="#br1" timeOffset="-190526.55">2540 5385 205 0,'0'0'78'0,"-8"-4"14"0,8 4 7 0,0 0 6 16,0 0 4-16,0 0-26 0,0 0-20 0,0 0-15 16,0 0-13-16,0 0-14 0,0 0-8 15,0 0-7-15,-3-5-6 0,3 1 0 0,5 2-5 16,4 0 0-16,1-2-11 0,4 0-15 0,0-2-20 16,3 1-21-16,3-2-26 0</inkml:trace>
  <inkml:trace contextRef="#ctx0" brushRef="#br1" timeOffset="-190325.17">2552 5306 74 0,'-10'4'17'16,"0"0"0"-16,3-1 3 0,-1 1 0 0,4 1 2 15,-4-1-9-15,4 2-5 0,-1-1-2 0,0 2 0 16,0-1-2-16,2 3-3 0,0 0 2 0,1-2-2 15,0 1-1-15,0-1 0 0,2-7-2 0,0 0-8 16,0 0-4-16,2 7-3 0,0-1-6 0,1 1-4 16,0 1-1-16,0-1-52 0,1-2 80 0</inkml:trace>
  <inkml:trace contextRef="#ctx0" brushRef="#br1" timeOffset="-190143.51">2567 5535 104 0,'9'2'43'0,"3"-2"4"15,1-1 3-15,2-3-1 0,3 1 1 0,-2-3-9 16,2 1-10-16,-3-2-9 0,0 2-3 0,-2 0-1 16,-13 5-2-16,0 0-1 0,0 0 1 0,0 0-3 15,0 0-5-15,9 0-5 0,-9 0-1 0,5 3-4 16,-2 1 4-16,-6 3-2 0,-2 1 2 0,-2 3 3 16,-1 2-1-16,-3 1 2 0,-1 2-12 0,-2 0-24 15,-2-2-39-15</inkml:trace>
  <inkml:trace contextRef="#ctx0" brushRef="#br1" timeOffset="-188474.35">4165 6302 109 0,'0'0'33'16,"0"0"5"-16,-5 5 5 0,5-5 3 0,0 0 5 15,0 0-7-15,0 0 1 0,0 0-5 0,0 0-2 16,0 0-3-16,0 0 2 0,0 0-2 0,0 0 2 16,0 0-4-16,0 0-6 0,0 0-3 0,0 0-7 15,0 0-2-15,0 5-3 0,4-2-2 0,2-1-3 16,6-1 4-16,0-3 6 0,4 1 6 0,3-2 5 16,4 0 4-16,3-2 1 0,2-1 4 15,-2 2-3-15,-1 0-3 0,-1 1-7 0,1 0-7 0,-1-1-3 16,-3 0-4-16,0 1-2 0,-3-1-8 0,-3 1 3 15,1 0-3-15,-4 1 0 0,2 0 3 16,-3 0-3-16,-2-1 1 0,1 2-1 0,-1 1 3 16,-1-1-4-16,-8 1 2 0,0 0-1 0,0 0 0 15,0 0-1-15,7 0-4 0,1 0 3 0,-8 0 2 16,0 0 0-16,0 0-3 0,0 0 3 0,0 0-2 16,0 0 4-16,0 0 2 0,0 0-1 0,0 0-2 15,0 0-1-15,0 0 2 0,0 0-7 0,0 0 1 16,0 0-7-16,0 0-7 0,0 0-5 0,0 0-10 15,0 0 23-15,0 0-43 0,0 0-10 0,0 0-14 16,0 0-17-16,0 0-23 0</inkml:trace>
  <inkml:trace contextRef="#ctx0" brushRef="#br1" timeOffset="-187459.44">4360 6043 129 0,'-8'-4'33'0,"2"-1"6"15,1 0 9-15,5 5 9 0,0 0 9 0,0 0-6 16,0 0-4-16,1-4 0 0,-1 4-10 0,0 0-6 16,0 0-6-16,0 0-4 0,0 0-9 0,0 0-3 15,1-6-1-15,2 1-3 0,0 1-1 16,2 0 1-16,2 1-1 0,-2 0-3 0,2 0-3 15,1 0-3-15,-1 1-3 0,2-1 1 0,-4 3-2 16,2-1-6-16,-1 0-5 0,-6 1-6 0,0 0 0 16,0 0 0-16,7 1 3 0,-1 0-5 0,-3 3 1 15,2 0 2-15,-2 0 2 0,0 2 4 0,0 0 2 16,-1 1-2-16,-1 1-3 0,0 0 3 0,1-2-2 16,-2-6-1-16,0 7 3 0,-2-1 0 0,1 1 0 15,0 0 2-15,1-1 5 0,-4 1 0 16,2-2 2-16,-2-1 1 0,1 2 0 0,3-6 0 15,-3 5 3-15,3-5-3 0,0 0-3 16,-4 4 1-16,0 2 4 0,-2-2-2 0,2 0 1 16,-1-1 2-16,1 2-6 0,4-5 5 0,0 0-2 15,-4 3 0-15,4-3-2 0,0 0 2 0,0 0-1 16,0 0 1-16,0 0 3 0,0 0 4 0,0 0 7 16,0 0 7-16,0 0 12 0,2 3 9 0,0-2 13 15,2 1 9-15,1-2 12 0,0-1 10 0,3 0 1 16,-1-2-2-16,2 1-6 0,0-1-10 0,3-2-11 15,-6 3-11-15,2-1-16 0,2-1-24 0,1-1-18 16,2 0-26-16,1 0-28 0,-1 0-30 16,1-1-45-16</inkml:trace>
  <inkml:trace contextRef="#ctx0" brushRef="#br1" timeOffset="-186329.99">4136 5865 53 0,'0'0'7'16,"0"0"3"-16,0 0 0 0,0 0-3 0,-8 4 0 15,0 0 1-15,2 1-2 0,-1-1-3 0,0-1-2 16,7-3-1-16,0 0-3 0,0 0 5 16,-6 2-1-16,6-2 2 0,0 0 1 0,0 0 6 0,0 0 4 15,0 0 1-15,0 0 3 0,0 0-1 16,0 0 0-16,0 0-2 0,0 0 1 0,3 1-5 15,0-1-1-15,5 0 6 0,6-1 12 0,3-1 3 16,5-2 6-16,6-1 0 0,6-1 1 0,6-1 2 16,6 0-5-16,-5 0-5 0,6-1-13 0,-1 1-3 15,1-1-6-15,-1 2 1 0,1-1-2 0,-2 2-6 16,-3 0 2-16,0 0-1 0,-2 0 0 0,3 1 0 16,-2 2-1-16,1-1-1 0,1 0-3 0,-3 1 5 15,0 0-1-15,1-2-1 0,-3 3-1 16,-1-1 1-16,1-1 1 0,-3 0 1 15,-3 0-1-15,0-1 0 0,-2 1-1 0,-3-1 3 16,2 2-2-16,-2-1 1 0,-1-1-1 0,-2 1 2 16,-3-1 3-16,-3 2-2 0,-2 0 3 0,-3-1 0 15,-3 1-3-15,1 2 3 0,-11 0 1 0,8-1-4 16,0 1-3-16,-1-2 1 0,2 0 0 0,0 2 0 16,5-1 1-16,2 0-5 0,5 0 2 0,3-2 2 15,2-1 0-15,3 0 1 0,6 0-3 0,4 2-3 16,3-1 3-16,3-1-1 0,0 2-3 0,-2-3 0 15,0 4 1-15,-3-2 0 0,-2 2-1 0,-2 1 2 16,-5-2-1-16,-5 2 5 0,-5 0-2 16,-4 0 1-16,-4 0-2 0,-3 0 1 0,-10 0 1 15,9-1-1-15,-9 1 1 0,8 0-1 0,-2-1 2 0,-6 1 1 16,6-2 4-16,-6 2 0 0,5-1 3 16,3-2 1-16,-2 3-2 0,1-4-1 0,1 2 1 15,1 1-4-15,-1 0 0 0,-2 1-4 0,1 0-2 16,-7 0 1-16,0 0 1 0,0 0-1 0,0 0 0 15,0 0-3-15,0 0-2 0,0 0-2 16,0 0-6-16,0 0-8 0,0 0-12 0,0 0-11 16,0 0-14-16,0 0-13 0,0 0-15 0</inkml:trace>
  <inkml:trace contextRef="#ctx0" brushRef="#br1" timeOffset="-185322.83">4571 5515 71 0,'0'0'29'0,"1"-3"14"0,5 0 14 0,1 2 12 0,1 1 8 15,2 0 3-15,7-1 2 0,2-2-5 16,2-2-11-16,2 2-12 0,-6-1-13 0,-2 1-13 16,2 0-5-16,-2 0-11 0,0 2-3 0,-3-2-5 15,-2 0-3-15,0 1-2 0,-10 2 1 0,7 2-1 16,-7-2-4-16,0 0 0 0,0 0-2 0,0 0 1 15,0 0-4-15,0 0-7 0,0 0-7 0,0 0-8 16,0 0-9-16,0 0-10 0,0 0-14 0,0 0-15 16</inkml:trace>
  <inkml:trace contextRef="#ctx0" brushRef="#br1" timeOffset="-184793.32">5004 5401 177 0,'-10'-3'71'16,"1"-2"12"-16,9 5 12 0,0 0 11 0,0 0 10 0,0 0-15 15,0 0-14-15,0 0-50 0,0 0 40 0,-2-6-9 16,3 3-8-16,2-1-7 15,1 0-4-15,4 2-8 0,1-1 4 0,-4 0 2 16,1 1-2-16,5-3-1 0,2 2-3 0,-7-1 0 16,0 1-7-16,-1-1 0 0,2-1-8 0,-1 0-9 15,0 1-12-15,1 1-3 0,-1 3-5 0,-6 0-7 16,0 0-6-16,6-1-5 0,-6 1-11 0,0 0-7 16,6 0-5-16,-6 0-8 0,0 0-5 0,6 1-5 15,-3 3-1-15,0-1-4 0,-1 4 1 0,1-1 1 16,-3 3 8-16,-2-1 9 0,-1 1 6 0,-2 2 8 15,0 3 7-15,-2-2 7 0,1 0 6 0,-1-1-7 16,1-2-10-16,1 0-10 0,5-9-8 0,0 0-6 16,0 0-7-16,0 0-3 0,0 0 3 15,0 0 11-15,0 0 10 0,0 7 9 0,2-3 10 0,1 0 8 16,0-3 5-16,2-1 6 0,1 1 2 16,3 0 1-16,1 2 0 0,-1-1 3 0,2 2 0 15,-4 1-2-15,-1 4 3 0,1-1-2 0,2 0-1 16,1 1-1-16,-4 0 0 0,0-1 0 0,2-1-1 15,-4 0 1-15,0-1-2 0,-4-6 2 0,0 0-3 16,1 6 1-16,-2 0 2 0,0 0 0 0,-2-2 10 16,-1 2 2-16,-5-2 4 0,0 2 1 15,-4 1 3-15,-2 0-1 0,-2 0-2 0,1 1-1 16,-6-2-8-16,-2-1-10 0,-2 1-21 16</inkml:trace>
  <inkml:trace contextRef="#ctx0" brushRef="#br1" timeOffset="-182959.94">2486 5408 118 0,'3'-10'28'0,"-3"10"9"0,0 0 4 0,0 0 8 15,0 0 8-15,0 0 4 0,0 0-5 0,0 0-5 16,0 0-8-16,0 0-11 0,0 0-3 16,0 0-7-16,0 0-5 0,0 0 0 0,0 0 3 0,0 0 5 15,0 0 8-15,0 0 8 0,0 0 8 16,0 0 2-16,0 0 3 0,0 0-2 0,0 0-9 15,0 0-9-15,0 0-9 0,0 0-8 0,0 0-11 16,0 0-5-16,0 0-8 0,0-6-4 0,-1 10 3 16,1 1-2-16,-1 3 0 0,0 4 3 0,1 1 2 15,0 3 2-15,-3 1 3 0,2 1-1 0,1 1 0 16,0-5 1-16,1-1 0 0,1-1-3 0,-2-12 3 16,0 0-3-16,0 0-1 0,0 0-5 0,0 0-6 15,3 9-5-15,-3-9 0 0,0 0 0 16,4 5-2-16,-4-5 2 0,5 4 4 0,-1-3 5 15,4-1 8-15,-2-3 5 0,2 0 2 0,1-1 4 16,3-1-1-16,-3 0 2 0,1 0-5 0,0 0 5 16,-3 2-4-16,1-1 1 0,-8 4-2 0,0 0-4 15,0 0 2-15,0 0-4 0,0 0 4 0,7-3-1 16,-7 3-1-16,0 0 2 0,0 0-2 0,0 0 0 16,0 0 0-16,0 0 0 0,0 0 1 0,9-4-2 15,-1 2 2-15,0 1-4 0,0 0 0 16,2-1 3-16,-3 2-4 0,3 0-6 0,0 1-13 15,-1 1-6-15,-3 1-15 0,0 2-1 0,-2 2-5 16,-2 0-18-16,-4 3-12 0,-2 2-7 0</inkml:trace>
  <inkml:trace contextRef="#ctx0" brushRef="#br1" timeOffset="-181963.34">1407 5952 53 0,'0'0'17'0,"0"0"7"0,0 0 5 16,0 0 5-16,0 0 5 0,0 0 2 0,0 0 4 15,0 0 3-15,0 0 6 0,0 0 4 0,0 0 5 16,0 0 8-16,0 0 6 0,0 0 2 0,0 0 3 16,0 0-3-16,0 0-5 0,0 0-8 0,0 0-8 15,0 0-8-15,0 0-11 0,0 0-8 0,0 0-8 16,4-2-7-16,-2-1-5 0,1-3-6 0,-1 0-2 16,-1-2-3-16,-4 0-1 0,-1 0 1 0,-1 1-3 15,-2-1 3-15,1-1-1 0,3 1 1 0,0-2 0 16,0 0 0-16,-1 0 2 0,0-2 0 0,1 1 1 15,0 1 5-15,-2 0 9 0,2 1 4 16,-1 1 2-16,4 8 0 0,0 0-2 0,0 0 0 16,0 0 0-16,0 0-7 0,0 0-8 0,0 0-6 15,0 0-4-15,0 0-5 0,0 0 2 0,0 0-4 16,0 0-1-16,0 0 1 0,0 0 0 0,0 0-1 16,0 0 4-16,0 0 4 0,-3-7-1 0,3 7 5 15,0 0 0-15,0 0 2 0,0 0-3 0,0 0 1 16,0 0 0-16,0 0-5 0,0 0-5 0,0 0-8 15,0 0-10-15,0 0-17 0,0 0-13 0,0 0-22 16,-4-4-22-16,4 4-14 0,0 0-17 0,0 0-11 16</inkml:trace>
  <inkml:trace contextRef="#ctx0" brushRef="#br1" timeOffset="-179857.64">1333 5890 33 0,'1'6'14'0,"-1"-6"6"0,0 0 8 0,0 0 8 16,0 0 9-16,0 0 11 0,0 0 12 0,0 0 13 16,0 0 8-16,0 0 11 0,0 0 9 0,0 0 9 15,0 0 9-15,0 0 2 0,0 0-8 0,3 0-12 16,-2-3-4-16,-1-2-17 0,0-3-18 0,0-3-17 16,0-3-18-16,1-2-10 0,2-1 1 0,-1-1-2 15,0-2-8-15,-2 5-1 0,1-1-1 16,0 1 3-16,0 1-4 0,-1 0-4 0,0-1-8 15,0 1-5-15,-1 0 0 0,1-3-1 0,-1 2 1 16,0-1-2-16,0 0-5 0,-1-2-5 16,2 1-1-16,-1 0 2 0,-3 2-5 0,2-3 0 15,0 0 3-15,-1-1 0 0,1 0 8 0,-1 3 3 16,3 0 3-16,-1 1-1 0,-2 3 2 0,1 0 2 16,1-2-2-16,0 4-4 0,-2 2-3 0,2 0-1 15,-2 0-4-15,0 0 0 0,1 0-3 0,0 2-1 16,1-1-2-16,-1 2 4 0,0-1 4 0,2 6 0 15,0 0 5-15,0 0-1 0,0 0 3 0,0 0 1 16,-3-5 4-16,1-2-1 0,2 7-1 0,-3-4 2 16,3 4-3-16,0 0 2 0,0 0 1 15,0 0-3-15,0 0 0 0,0 0 2 0,0 0 0 16,0 0-1-16,0 0 4 0,0 0-2 0,0 0-2 16,0 0 5-16,0 0 1 0,-3-5 3 0,0 0 3 15,3 5-1-15,0 0-2 0,0 0 3 0,0 0-3 16,0 0 0-16,0 0-6 0,0 0-1 0,0 0-2 15,0 0 0-15,0 0 1 0,0 0-2 0,0 0 0 16,1-3 0-16,0-2 3 0,0 2-3 0,-1 3 2 16,3-4-2-16,2 1 1 0,2 0 2 0,5-1 0 15,1 1 0-15,5-1 0 0,3 0 2 16,0-1-4-16,3-1 4 0,4 0-5 16,3-1 2-16,2 0-2 0,2 0-3 0,1-1 2 0,0 0-3 15,2 2 1-15,-2-1 1 0,2 1 2 16,-3 2-3-16,4-2 2 0,-1 2 1 0,-2 1-2 15,0-1 2-15,-2 3 0 0,0-1-1 0,-2 0-1 16,1-1 3-16,-2 0 0 0,3 1 1 0,0-1 1 16,1-1 2-16,1 0-2 0,2-1 0 0,3-2 0 15,1 0 0-15,0 3 2 0,-1-1-2 0,2-1 0 16,-4 2-1-16,-3 0 1 0,-1 2 0 0,-2-2 1 16,-3 2-1-16,0 2-1 0,-4 0 1 0,-1-1 1 15,-2 0-4-15,-2-1 3 0,0 1-1 0,-3-2-1 16,0 2 2-16,2-1-1 0,0 0 1 15,2-1-2-15,2-1 4 0,4 1-2 0,3-3 3 16,1 2-2-16,3 0-1 0,2 0 2 0,4-2-2 16,-2 2-2-16,2 1 2 0,0-1 0 0,-2 1-3 15,0 1 2-15,-1 1 2 0,-1 0-2 16,-1 0 1-16,-4 1-1 0,-1 1-2 0,-1 0 0 16,-5-1-1-16,-3 2 0 0,-2-2-5 0,-2 0 3 15,-4 0-1-15,-2 1 5 0,-1 1-3 0,-1-1 1 16,-1-1 4-16,-1 0-3 0,1 0 3 0,-2 0 0 15,1 0-1-15,1 1-1 0,-2 0 2 0,2 0-1 16,-2-1-2-16,3-1 4 0,-2 2-2 0,1 0 1 16,5-1 1-16,0 0-1 0,3 0-1 0,1 0 1 15,1 1 0-15,-1 0-3 0,5 0 2 16,0-1-2-16,4 0 1 0,-2 1 1 0,0-1 2 16,-2 1-1-16,-4 0 2 0,1-3-2 0,-3 1 1 15,1 1 1-15,-8-1-2 0,-10 1 0 0,11 0-2 16,-11 0 2-16,0 0 1 0,0 0 1 0,0 0-2 15,0 0 0-15,0 0 1 0,0 0-1 0,0 0 2 16,0 0-1-16,0 0-3 0,0 0-1 0,0 0 3 16,9 1 0-16,1-1-3 0,-3 0 1 0,-1 1 2 15,3-1-1-15,0 1 1 0,-1 0 1 0,4 0 1 16,-1 0-2-16,0 0 3 0,2 0-2 16,-5-1-1-16,2 1 0 0,2-2-1 15,-3 2 1-15,1 0 0 0,-1-1 0 0,0 0-2 16,0 1 4-16,-1-2-5 0,-1 0 1 0,-7 1 2 15,8 0 0-15,0 0 0 0,-8 0-1 0,0 0 0 16,0 0-1-16,0 0 4 0,0 0-1 0,0 0 0 16,0 0-1-16,0 0-3 0,0 0 5 0,0 0-4 15,0 0 1-15,0 0-3 0,0 0-2 0,0 0 2 16,0 0-2-16,0 0-1 0,0 0-5 0,5 3 0 16,-5-3-5-16,0 0 0 0,7 2 3 0,-2 0 0 15,1 1 0-15,-2-1 3 0,1 0 4 0,2 2 1 16,0 1 5-16,-1-1 3 0,0 0 0 15,3-1-2-15,-1-1 1 0,-2 2-2 0,0 0-1 16,0 1 1-16,-6-5-2 0,0 0-4 0,5 4 0 16,1 2 0-16,-6-6 1 0,3 4 2 0,-2 0-2 15,2 3 4-15,0-1-1 0,-1-1 1 0,0 1 4 16,2 0-2-16,-2 0-2 0,1-1 1 0,1 1 1 16,0 0-3-16,0-1 1 0,-2 0 2 0,1 1-2 15,-3-6 0-15,3 6 1 0,1 0-1 16,0-1 2-16,-2 2 0 0,3 1 2 0,0 0-2 15,-1-1 1-15,0 4-2 0,2-1 2 0,0 0 1 16,-1 1-2-16,1 1 1 0,-1 2-2 0,-1-2-1 16,0 1 1-16,0-2 2 0,0 2-4 0,1-1 2 15,-5 0 0-15,4 1-4 0,-1-2 4 16,0 0 2-16,0 1-2 0,0-1 1 0,-1 0 0 16,0 1-1-16,0-2-1 0,1-2 2 0,0 0-1 15,-3-8-3-15,2 8 2 0,-1 0 1 0,-1-8-1 16,0 0 4-16,2 8-1 0,-1-3 1 0,-1-5-4 15,0 0 4-15,1 6-2 0,-1-6 0 0,3 4-2 16,-2 2-1-16,-1-6 2 0,0 0 1 0,2 5 3 16,-2-5-3-16,0 0 0 0,2 7-2 0,0 0 4 15,0-1-1-15,0 0-2 0,-2-6-1 0,0 6 0 16,0 1 2-16,2 0 1 0,-1 1 0 0,1 2-1 16,1 0 0-16,-2-2 2 0,2 1-1 15,-2 1 1-15,2 0-2 0,-2 0-2 0,2-2 1 16,0 0 1-16,0-1-2 0,-1-1 1 0,-2-6-2 15,1 6 3-15,1 0-1 0,-2-6-1 16,2 6 1-16,-2-6 1 0,0 0 0 0,2 7 1 16,-1-1-1-16,1 0-1 0,-1 0 2 0,-1 0-1 15,0 1-1-15,1 1-2 0,1 1 3 0,0-1-2 16,-2 0 4-16,1-1-2 0,0 0-2 0,0 0 2 16,-1-7 2-16,1 7 1 0,-1-7-3 0,1 8 0 15,0 0 0-15,0-2 0 0,0 0 0 0,-1 0 1 16,1 0-1-16,0-1-1 0,-1-5 1 0,1 7 0 15,-1-7 0-15,0 0 0 0,0 0 1 16,0 0-2-16,1 6 2 0,-1-6-1 0,0 0 0 16,1 6 2-16,-1-6-2 0,0 0 1 0,0 0-4 15,0 0 5-15,0 0-4 0,2 6 2 0,-2-6 2 16,0 0-2-16,0 0-2 0,0 0 1 0,0 0 2 16,0 0-2-16,0 0 2 0,0 0-1 0,0 0 0 15,1 4 0-15,-1-4 0 0,0 0 0 0,0 0 0 16,0 0 2-16,0 0-2 0,0 0 1 0,0 0-2 15,0 0 1-15,0 0 1 0,0 0-1 0,0 0 3 16,0 0-2-16,0 0 4 0,0 0 10 0,0 0 9 16,0 0 9-16,0 0 9 0,0 0 13 0,0 0 5 15,0 0 9-15,0 0 4 0,0 0-3 16,0 0 1-16,0 0-8 0,0 0-6 16,0 0-8-16,0 0-6 0,0 0-9 0,0 0-4 15,0 0-9-15,0 0-9 0,0 0 0 0,0 0-5 16,0 0-3-16,0 0-1 0,0 0-9 0,0 0-17 15,0 0-25-15,0 0-34 0,0 0-46 0,0 0-55 16</inkml:trace>
  <inkml:trace contextRef="#ctx0" brushRef="#br1" timeOffset="-172601.69">1364 6024 181 0,'-3'15'1'0,"3"0"3"16,-1-2 10-16,0 0 12 0,-1-3 10 0,2-10 18 15,0 0 17-15,0 0 16 0,0 0 21 16,0 0 16-16,0 0 11 0,0 0 5 0,0 0 4 16,0 0-7-16,-2 4-8 0,0-4-13 0,-1-3-16 15,-1-3-16-15,0-3-21 0,0-2-16 0,1-4-17 16,-1-1-9-16,-1-4-8 0,1-1-5 0,3 0-4 16,-1-2-1-16,0-5-16 0,2-2 1 0,0 0 2 15,0-2 0-15,0-2-3 0,0 0 0 0,2-2-5 16,-1-1-16-16,-1 2 10 0,1 1 0 0,-1 7 0 15,-1 1-4-15,-1 3 2 0,-1 4-1 0,2 3 6 16,-2 3 11-16,3 13 5 0,-4-9-1 0,4 9-28 16,-4-7 31-16,4 7 0 0,0 0 0 15,0 0-2-15,0 0 3 0,0 0 4 16,0 0-2-16,0 0 27 0,0 0-29 0,0 0-2 16,-4-3 0-16,4 3-1 0,0 0-7 0,0 0-17 15,-4 1-6-15,0 1-7 0,2 3-9 0,2 3-2 16,0 3 2-16,0 4 2 0,1 4 7 0,0 4 15 15,2 2 7-15,0 6 6 0,0-1 12 0,1 2 1 16,-1 0-2-16,2-2 0 0,-1-3 3 0,0 0-1 16,0-3 0-16,1 0-2 0,0-3-3 0,0-2 6 15,2-3 0-15,-1 0 1 0,-1-1-2 0,2-1 1 16,-2-1 0-16,1-1 3 0,-2-1-2 0,0-3 1 16,0-1 1-16,-4-7-2 0,0 0 2 15,0 0 2-15,0 0 18 0,0 0 21 0,0 0 22 16,0 0 22-16,0 0 18 0,0 0 16 0,0 0 14 15,1 1 8-15,-1-4-7 0,0-3-19 0,-3-5-25 16,-1-3-21-16,0-6-20 0,-1-5-25 0,-2-3-6 16,2-3-9-16,-2-4-11 0,0 0-4 0,0 0-4 15,2-4-8-15,0 2-15 0,1 3 7 16,0 4-9-16,0 4-4 0,0 4 0 0,-1 3-1 16,2 4-1-16,1 3-2 0,2 12 6 0,0 0-8 15,0 0-7-15,0 0-4 0,0 0 2 0,0 0-2 16,0 0 10-16,0 0 4 0,0 0 11 0,0 0 13 15,0 0 5-15,0 0 5 0,0 0 3 16,0 0 3-16,0 0-1 0,0 0 3 0,0 0 1 16,0 0-1-16,-3-10 0 0,3 10 1 0,0 0-1 15,0 0 3-15,0 0-1 0,0 0 5 0,-2-6-1 16,-2 3 1-16,1-4 0 0,1-1-1 0,-1-3 1 16,1-1-3-16,-1-2 2 0,1 0-6 0,-2 0-1 15,3-1 0-15,-1-1 1 0,1 1-5 0,-2 1 1 16,1 1-1-16,1 2 2 0,-1 2 0 0,1-1 0 15,0 2-1-15,0 0 0 0,1 8 1 0,0 0 1 16,0 0 0-16,0 0-4 0,0 0 1 16,0 0 0-16,0 0 2 0,0 0-2 0,0 0 2 0,0 0-2 15,0 0 1-15,-2-8 1 0,2 8 1 16,-1-6-1-16,0-1 0 0,1 7 2 0,0 0-2 16,1-5 1-16,-2-1-1 0,0 1 0 0,0 0 1 15,1 5-1-15,0 0 0 0,0 0 0 0,0 0 0 16,0 0-2-16,0 0-1 0,0 0-2 15,0 0-6-15,0 0-3 0,0 0-3 0,0 0-3 16,0 0-4-16,0 0 2 0,0 0 2 0,0 0 0 16,-2-6 6-16,2 6 4 0,0 0 2 0,0 0 3 15,0 0 4-15,0 0 2 0,0 0-2 0,0 0 1 16,0 0 1-16,0 0-2 0,0 0 1 0,0 0-3 16,0 0 4-16,0 0-3 0,0 0-1 15,0 0 0-15,0 0-3 0,0 0 6 0,0 0-1 16,0 0-1-16,0 0 0 0,2-5-1 0,2 0 1 15,2 2 2-15,2 0 2 0,5 2-5 0,0-3 3 16,8 0 1-16,2 0 2 0,4 0-1 0,6-1 0 16,-4 0 0-16,4-1-2 0,0-1 1 0,0 0-1 15,0 0 0-15,-3 2-3 0,-3 2 3 0,-3-1-1 16,-3 1 2-16,-3 2 2 0,-3 0 0 0,-2 1-1 16,-13 0 0-16,0 0 1 0,0 0 0 0,9 0-1 15,-9 0-4-15,0 0 3 0,0 0-2 16,0 0 4-16,0 0-5 0,0 0 4 0,0 0-2 0,0 0 3 15,0 0-2-15,0 0-2 0,0 0 2 16,0 0-2-16,0 0 1 0,0 0-4 0,0 0-5 16,0 0-5-16,2 1-3 0,-5 0-7 0,-1 2-9 15,-8 0-9-15,-2 1-6 0,-5 2 0 16,-1 0 5-16,-8 2 6 0,-1 1 3 0,-4 0 9 16,4 0 8-16,-1 1 10 0,0-1 6 0,1 0 1 15,1-2 2-15,1 1 0 0,1-2-1 0,2-1-1 16,3-1 0-16,3-1 2 0,1 2-1 0,2-2 1 15,1-1-2-15,1 0 1 0,2-1 2 0,2 0 1 16,-1 0 0-16,4 2 5 0,-2-1 3 0,1-1 7 16,7-1-2-16,-8 2 3 0,8-2 5 15,0 0 2-15,0 0 1 0,0 0 1 0,0 0 2 16,0 0 1-16,0 0 5 0,0 0 1 0,0 0-3 16,-1-1-1-16,4 1-3 0,3-1-7 0,3 0-5 15,3-1-8-15,3 1-4 0,2-3-6 0,6 1-2 16,4-1-2-16,5 0 3 0,-1 1 0 0,0 2 0 15,1-1 2-15,2 1-2 0,1-2 0 0,-1 1 0 16,3 1 0-16,-3-3 1 0,-4 3 0 0,-1-1 2 16,-5-2-1-16,-3 0 1 0,-3 3-1 0,-5-1 4 15,-13 2 7-15,0 0 3 0,0 0 6 0,0 0 6 16,0 0 6-16,0 0 6 0,0 0 4 16,4-2-2-16,-4 0-6 0,-4 0-7 15,-3 1-5-15,-6-2-8 0,-5 1-6 0,-2 0-7 16,-4 2-5-16,-1-2 0 0,-5 0-1 0,5 2 0 15,-2 0 0-15,-1 3 2 0,-1-2 0 0,0 1 2 16,1 0-3-16,3 1 2 0,0 0 0 0,2 1 2 16,0-1-2-16,3 1-2 0,4-1 4 0,0-2-2 15,6 2 0-15,10-3 0 0,0 0 1 0,0 0 3 16,0 0 3-16,0 0 0 0,0 0-2 0,0 0-1 16,0 0 3-16,0 0-1 0,0 0-3 0,0 0-5 15,-3-1-2-15,4 0 3 0,4 0-2 0,4-2 0 16,9-1-9-16,4 0-24 0,6-3-35 0,6 0-71 15,7 0-71-15</inkml:trace>
  <inkml:trace contextRef="#ctx0" brushRef="#br1" timeOffset="-168380.87">4611 5888 158 0,'0'0'83'0,"0"0"25"0,0 0 26 16,0 0 29-16,0 0 26 0,0 0 6 0,0 0 5 15,0 0-8-15,0 0-7 0,0 0-8 0,0 0-11 16,0 0-15-16,0 0-12 0,0 0-12 16,-4-5-22-16,-1 0-18 0,0-2-13 0,-1-2-18 15,-2-2-15-15,1-1-14 0,3-7-14 0,3-3-10 16,-1-4-2-16,0-4 1 0,-2 3-2 0,-1-1 2 15,-1 1 0-15,1 1 1 0,0 2-1 0,0 4 4 16,1 2 0-16,0 5 2 0,4 13-1 0,0 0-4 16,-3-12 1-16,3 12-1 0,0 0 0 0,0 0-6 15,0 0 2-15,0 0-3 0,0 0-1 0,0 0 4 16,0 0-2-16,0 0 0 0,0 0-1 0,0 0 1 16,0 0-5-16,0 0-8 0,0 0-17 15,0 0-19-15,0 0-21 0,0 0-21 16,-1 0-16-16,1 3 0 0,1 4 3 0,2 4 10 15,0 3 9-15,-1 4 22 0,1 1 20 0,2 3 22 16,0 2 17-16,-2 2 3 0,-1-7-2 0,1 0 1 16,-2-2 8-16,-1-2-5 0,0-3 2 0,1-1 0 15,-1-11 3-15,0 0-4 0,0 0 3 0,0 0 1 16,0 0 0-16,0 0 3 0,0 0 2 0,0 0 4 16,0 0 16-16,0 0 20 0,0 0 14 15,0 0 20-15,0 0 16 0,0 0 19 0,0 3 12 0,-1-5-5 16,-1-8-18-16,0-5-25 0,0-5-23 0,0-7-20 15,-1-5-15-15,0-6-20 0,0-5-17 0,0-7 1 16,-1 4-1-16,3 0 8 0,-1 4 5 0,2 4 1 16,-3 5-2-16,2 6 2 0,0 5 3 15,0 6-3-15,1 16-2 0,0 0-10 0,0 0-6 16,0 0-11-16,0 0-9 0,0 0-14 0,0 0-15 16,0 0-16-16,0 0-16 0,-1-6-12 0,0 9 10 15,1 5 7-15,1 6 12 0,1 7 11 0,-1 4 16 16,2 3 17-16,-1 3 20 0,0 3 16 15,2 4 4-15,0-4-4 0,1-1-1 0,-1-1 3 16,-1-4-2-16,1-4 3 0,-1-4-2 0,-1-3 1 16,0-2-3-16,-2-15 4 0,0 0 2 15,0 0 0-15,0 0 1 0,0 0-1 0,0 0 8 0,0 0 15 16,0 0 19-16,0 0 15 0,0 0 14 16,0 0 13-16,0 0 12 0,0 5 3 0,-1-5-3 15,-1-6-16-15,-2-7-19 0,0-5-21 0,-2-5-17 16,-1-8-18-16,0-5-10 0,0-3-5 0,-1 0-2 15,4 5 2-15,-4 1-1 0,2 5 4 0,1 3 2 16,1 4 4-16,2 6-2 0,2 15 0 0,0 0-2 16,0 0 1-16,0 0 2 0,0 0-1 0,0 0 2 15,0 0-1-15,0 0 2 0,0 0-3 0,0 0 1 16,-3-10-1-16,3 10-1 0,-3-7 4 0,1 3-5 16,0 0 4-16,1-3-1 0,-1 3 3 0,1-2-1 15,0-2 1-15,-1-1-1 0,0-1-2 16,0 0 0-16,0 1-1 0,0 0-1 0,-1 0 0 0,1 1 2 15,-1 1-1-15,3 7 2 16,0 0-4-16,0 0 4 0,0 0-2 0,0 0 1 16,-2-7 0-16,0 1-2 0,2 6 1 0,0 0 0 15,0 0 4-15,-4-7 0 0,4 1 3 0,0 6 1 16,0 0 2-16,0 0 4 0,0 0 3 0,-2-5 1 16,2 5-2-16,0 0 1 0,-2-5-3 0,2 5-3 15,0 0-1-15,-1-4-4 0,1 4-3 0,0 0 0 16,0 0-2-16,0 0-2 0,0 0 1 0,0 0 0 15,0 0 0-15,0 0 0 0,0 0 1 0,0 0 0 16,0 0 6-16,-1-5 3 0,-1-1 0 0,2-2 1 16,-1 1-1-16,0-1 0 0,0 1 1 0,0 0 4 15,-1 1 0-15,1 0 1 0,1 6 2 16,0 0 2-16,-1-7-2 0,1 7 2 0,0 0-4 16,0 0-4-16,0 0-5 0,0 0-4 0,0 0-2 15,0 0-1-15,0 0 2 0,0 0-4 0,0 0 1 16,0 0 0-16,0 0-1 0,0 0 2 0,0 0 0 15,0 0 5-15,0 0 2 0,0 0 5 0,1-6 7 16,0-1 1-16,-1 7 4 0,0 0 4 0,0 0 2 16,0 0-5-16,1-5-1 0,-1 5-5 15,0 0-5-15,0 0-2 0,0 0-5 0,0 0-5 16,0 0-3-16,0 0-4 0,0 0-5 0,0 0-1 16,0 0-7-16,0 0-5 0,0 0-2 15,0 0-2-15,0 0-4 0,0 0 0 0,0 0 1 16,0 0 3-16,0 0 4 0,0 0 2 0,0 0-3 15,0 0-10-15,0 0-11 0,0 0-11 0,0 0-14 16,0 0-19-16,0 2-11 0,0 2 2 0,0 3 8 16,1 4 10-16,0 1 11 0,1 5 7 0,0 5 15 15,0 4 22-15,-1 5 12 0,2 2-1 0,-1-5 0 16,3 4-1-16,-1 0 10 0,0-3 3 0,-1 0 1 16,-1-4-2-16,1-4 3 0,-1-5 1 0,1-3-1 15,-3-2 2-15,0-11-2 0,0 0 1 0,0 0-1 16,0 0 0-16,0 0 0 0,0 0 0 15,0 0 2-15,0 0-1 0,0 0 0 0,0 0 4 16,0 0 3-16,0 0 2 0,0 0 0 0,0 0 7 16,0 0 14-16,0 0 14 0,0 0 15 0,0 0 16 15,2 4 5-15,-2-12-12 0,-1-12 6 0,0-4-13 16,-3-7-15-16,1-6-24 0,0-4-19 16,-1-5-17-16,-1-2-4 0,-1-1 13 0,2 6-9 15,-1 8 5-15,1 8 1 0,1 6 8 0,3 21-1 16,0 0-7-16,0 0-17 0,0 0-18 0,0 0-16 15,0 0-13-15,-2-8 0 0,1 10 0 16,0 6 3-16,0 8 8 0,1 4-4 0,2 4 7 0,-1 3 19 16,3 5 14-16,2 2-1 0,0 4-1 15,2-4 4-15,0 0-3 0,0-2 17 0,1-1 7 16,0 0-5-16,-2-4-1 0,-2-3 1 0,1-6 2 16,-2-4-2-16,-4-14 1 0,0 0 3 0,3 11 4 15,-3-11 3-15,0 0 1 0,0 0 1 0,0 0 3 16,0 0 8-16,0 0 13 0,0 0 8 0,0 0 7 15,0 0 11-15,0 0 5 0,0 0 6 0,0 0 4 16,2 2-1-16,-1-4-9 0,-2-5-12 0,-1-5-15 16,-1-7-27-16,0-2-9 0,-2-1-10 0,0-1-6 15,2-1-9-15,-2-1-3 0,1 6 2 0,0-1 4 16,0 5 5-16,2 3-5 0,0 4-8 16,0 1-9-16,2 7-1 0,-1-6-11 15,0 1-9-15,-1 0-8 0,0-1 8 0,0 0 7 16,1 0 11-16,1 6 4 0,0 0 4 0,-3-5 11 15,0-2 8-15,1-1 11 0,-1-1 0 0,-2 0 1 16,2 0 3-16,1 1 1 0,-1-3 1 0,1 2 1 16,0-3 2-16,0 0-3 0,0-1 2 0,1 1 0 15,-1-1 1-15,0 1 1 0,0-2-4 0,0 0-1 16,0 0-3-16,-2 1 0 0,2 0 2 0,0 3 1 16,2 10-4-16,0 0-1 0,0 0 4 0,0 0 0 15,-3-9 1-15,3 9 0 0,0 0 1 0,0 0 2 16,0 0 4-16,0 0 1 0,0 0 2 0,0 0 6 15,0 0-1-15,0 0 4 0,0 0 0 0,0 0 4 16,0 0 0-16,0 0-1 0,0 0 1 16,0 0-2-16,0 0 3 0,0 0 2 0,0 0-2 15,0 0-2-15,0 0-2 0,0 0-1 0,0 0-2 16,0 0-5-16,0 0-3 0,0 0-4 0,0 0-2 16,0 0-3-16,0 0 2 0,0 0-1 0,0 0-2 15,0 0 2-15,0 0-1 0,0 0 0 0,-5-4 2 16,5 4 0-16,0 0 0 0,-5-4 2 15,5 4 5-15,-4-2 2 0,-1 2 3 0,5 0 2 16,0 0 2-16,-6 0 0 0,6 0 4 16,0 0-3-16,0 0 0 0,0 0-5 0,-6 2 0 0,6-2-3 15,0 0-5-15,0 0-2 0,-6 1-2 0,-1 3-1 16,7-4-4-16,-8 1 0 0,-3 1-1 16,0-1 1-16,-2 0 2 0,-2 0 0 0,-1 0 1 15,1-1-3-15,-4 0 3 0,1 1-2 0,-3 0 2 16,2-1-1-16,0 1-1 0,-1-1 2 0,1 0-1 15,-1 0 0-15,-2 0 1 0,-4 0 0 0,4 0-2 16,-2 0 2-16,-1 0 0 0,2 0-1 0,0 0-1 16,2 0 2-16,-2 0-1 0,-1 0-1 0,3 0 2 15,-1 1-1-15,-2 0 1 0,0 1-2 0,-2-1 1 16,0 1 0-16,-3-2-1 0,0 3-1 16,-1-2-2-16,1 2-1 0,0-2-1 0,-2 1 2 15,1 0-3-15,0 0 1 0,0-1 2 0,0 2 0 16,0 1 3-16,-1-3-1 0,-1 3 0 15,0 0 0-15,-1 1 2 0,-2-2-1 0,0 1 1 16,-3 0-1-16,2 2 0 0,-2-2 0 0,-2 2 1 16,-1 1-1-16,2-1 1 0,0 0-6 0,1-1-11 15,2 2 4-15,-1 0 1 0,1 0-3 0,1-2 2 16,3 0-2-16,0 1 4 0,1-2-1 0,0 1 9 16,1 0-5-16,0-1-1 0,2-1 5 0,4-1-2 15,0 0 1-15,2 2-4 0,2-1 7 16,-2 0 2-16,1-2 1 0,-2 2 1 0,0-1-1 15,-2 1 0-15,3 0 2 0,-6 0 0 0,1 1-2 0,-2-2 2 16,-2 0-2-16,-2 1 0 0,0 0 0 16,-6 0 0-16,0-2-2 0,-2 1 2 0,-3 0-1 15,-2 1-7-15,-1-1 2 0,-2 0 0 0,-1 1 2 16,0 0 0-16,-1-2-2 0,4 4-1 0,2 0 2 16,-2-1 5-16,1 0-3 0,-2 1 0 0,3 0-1 15,2-1-1-15,3 1 4 0,2 0 1 0,4-1 0 16,3 1 0-16,1 0 1 0,4 1-1 15,-1 0 0-15,7-1 0 0,1-1 0 0,0 0-1 16,4 0 1-16,-1 0 0 0,2-1 0 0,0-1 2 16,3-3-1-16,3 0 2 0,-4 1-2 0,6-1 1 15,-2 1-1-15,1-2 0 0,7 2 1 16,-8-1-1-16,8 1 2 0,-8-1-3 0,8 1 0 16,0 0 1-16,0 0-1 0,0 0 2 0,-5-2-5 15,5 2-13-15,0 0-23 0,0 0-31 0,0 0-47 16,0 0-60-16,0 0-66 0</inkml:trace>
  <inkml:trace contextRef="#ctx0" brushRef="#br1" timeOffset="-164817.95">8450 6601 136 0,'-7'4'38'0,"0"1"15"15,7-5 19-15,-6 3 20 0,6-3 15 0,0 0 18 16,0 0-4-16,-8 3 4 0,8-3-1 0,0 0 1 15,0 0-8-15,0 0-4 0,0 0 1 0,0 0 2 16,0 0 2-16,0 0-2 0,2 0 0 0,0 0-4 16,3-3-7-16,0 1-6 0,2 0-7 15,1-3-10-15,4 0-9 0,2-1-2 0,6-2-13 0,3 1-7 16,-6 0-2-16,2 1-8 0,-3 2-7 16,0-1-8-16,-1 2-8 0,-1-1-4 0,-14 4-4 15,13-1-3-15,-13 1-4 0,0 0-2 0,0 0 1 16,0 0-5-16,0 0 4 0,0 0-1 0,0 0 0 15,0 0 2-15,0 0-4 0,0 0 0 16,0 0-8-16,0 0-9 0,0 0-20 0,0 0-26 16,0 0-20-16,0 0-37 0,0 0-37 0,0 0-55 15,0 0-60-15,0 0-60 0</inkml:trace>
  <inkml:trace contextRef="#ctx0" brushRef="#br1" timeOffset="-164107.6">8924 6298 285 0,'0'0'97'0,"-10"-4"24"0,10 4 20 15,0 0 20-15,0 0 20 0,0 0-11 0,-6-4-7 16,-1 0-5-16,7 4 0 0,0 0-1 0,0 0 0 15,0 0 0-15,-4-6-11 0,4 1-7 16,0-1-6-16,2-1-7 0,1-1-20 0,0-1-19 16,3 1-19-16,2-2-20 0,2 1-9 0,2 0-13 15,0 1-11-15,-2 2-13 0,2-1 1 0,-1 1-3 16,1 0-1-16,3 1-4 0,-4 1 4 16,1 0-2-16,1 1-4 0,-1 3 0 0,0 0-8 15,-1 0-5-15,1 1-10 0,3 2-5 0,-1 1-16 16,-2-1-13-16,-1 2-4 0,-1 0-8 0,-1 1-2 15,-3-2 2-15,-1 4 6 0,-1-2 3 0,-3 2 10 16,-2 0 16-16,-3 1 8 0,-1 4 11 16,-3 1 6-16,-1 3 5 0,-1 1 1 0,1-1 7 15,-2 0-5-15,3-2-12 0,2-1-17 0,-2-2-12 16,1-1-7-16,7-11-7 0,0 0-1 0,0 0-2 16,0 0 9-16,0 0 12 0,0 0 15 0,-1 6 15 15,3-4 13-15,3-2 12 0,1-1 7 0,0-1 3 16,2 0 0-16,-8 2 1 0,0 0-1 0,7-5 1 15,4 2-5-15,0 2-6 0,4-2-6 0,-4 4 0 16,1 1-1-16,-1 0-2 0,-1 0 1 0,1 0-2 16,-2 1 0-16,-1 5 10 0,-2-3 5 0,-2 1 1 15,-4 2 1-15,0 1 4 0,-3 2 7 0,1 0-1 16,0 3 0-16,-3 1-10 0,-1 3-3 16,-3-1 0-16,-1 2 2 0,0 1-4 15,-4 3 4-15,0 0 9 0,-4-1 6 0,-1-1 9 16,-3-2 0-16,1 0 2 0,0-4 5 0,2-2-3 15,0-2-6-15,4-3-9 0,0-5-2 0,4-3-1 16,11 0 6-16,-9-1 2 0,4-2-1 0,3-1 9 16,-2-4 6-16,4 1 6 0,-1-1 7 0,1 0 4 15,0 0 1-15,1 0 6 0,0 0-1 0,2 1-4 16,-1-1-4-16,-1 1 1 0,3 2-12 16,-4 5-11-16,5-4-11 0,1 0-10 0,-2 1-9 0,3 2-9 15,-7 1-11-15,0 0-16 0,0 0-22 0,0 0-32 16,8-1-37-16,1 1-52 0,-2-1-70 0,6 0-85 15</inkml:trace>
  <inkml:trace contextRef="#ctx0" brushRef="#br1" timeOffset="-159382.15">5841 5040 61 0,'-12'8'27'0,"-1"0"14"0,-1-2 14 16,1 2 10-16,3-2 13 0,-2 0 3 0,0 1 6 15,3-2 10-15,-1 0 3 0,2 0-4 0,1-1-2 16,-2 0-3-16,2-1-1 0,1 0-6 0,-3 1-4 15,2 0-7-15,-1-2-5 0,2 1-3 0,6-3-5 16,0 0-4-16,0 0-3 0,0 0-4 0,0 0-4 16,0 0-5-16,0 0-6 0,0 0-7 0,0 0-3 15,0 0-3-15,0 0 2 0,0 1-5 0,1-2-2 16,2-1-2-16,2 0-4 0,5-2 2 16,3-3-2-16,9-5 2 0,9-2-5 0,9-3 17 0,11-6 7 15,3-1 6-15,8-2 2 0,6-5 1 16,8-2 1-16,7-2-4 0,3-1 2 0,1-1-11 15,-1 0-2-15,-4-1-3 0,-1 1 1 0,6-2 1 16,1-2-2-16,2 2 2 0,0 0-5 0,4 0-3 16,0 0-3-16,4 2 0 0,2-1-1 0,2 1-2 15,2-1 3-15,-4 5 0 0,-1 0 5 16,2 0-1-16,-1-1-2 0,2 1-2 0,1 0 2 16,-3-2-4-16,-2 2 1 0,-1 0-2 0,-3 0-4 15,-2 2-4-15,-2 2 4 0,-5-1-1 0,-4 2-3 16,-2 1 1-16,-5-1-1 0,-1 4-2 15,0 0-1-15,1 0 2 0,-3-4-4 0,1 2 2 16,-4-3 3-16,1 3-5 0,-1-2 2 0,0 2 0 16,-1-1 3-16,0 0 0 0,-2 0-1 0,-4 2-1 15,-1 4-1-15,-4 1 0 0,-5 2-1 0,-3 1 1 16,-5 1 0-16,-6 5-2 0,-8-1 4 0,-7 3-1 16,-3 2-1-16,-19 7 6 0,0 0-2 0,0 0 0 15,0 0-1-15,0 0 3 0,0 0-2 0,0 0 2 16,0 0 1-16,12-6-3 0,-12 6 0 0,0 0-1 15,0 0 0-15,0 0 0 0,0 0-2 0,0 0 1 16,0 0-2-16,0 0-2 0,0 0 2 0,0 0 0 16,0 0-1-16,12-4-2 0,-12 4 1 15,0 0 1-15,0 0-2 0,0 0 2 0,0 0 1 16,0 0-3-16,0 0 3 0,0 0-3 16,0 0-8-16,0 0-20 0,0 0-17 0,0 0-22 15,0 0-29-15,0 0-29 0,0 0-41 0,0 0-43 16,0 0-40-16,0 0-38 0</inkml:trace>
  <inkml:trace contextRef="#ctx0" brushRef="#br1" timeOffset="-158858.56">9990 3268 388 0,'-17'-4'137'0,"1"0"27"0,4 2 20 0,12 2 13 0,0 0 9 15,0 0-35-15,0 0-41 0,0 0-28 16,0 0-28-16,-5 1-30 0,7 0-23 0,5 0-12 15,0 2-12-15,10 2-4 0,1 0 0 0,4-1 1 16,4 2 0-16,3-1 5 0,0 1 4 0,-4-2 8 16,2 0 12-16,-2-1 8 0,2 0 5 0,-2-1 5 15,0 0 0-15,-2-1-1 0,-1 1-2 0,-3-1-7 16,-1 1-9-16,-1 0-12 0,-3 1-6 0,-4-1-3 16,-10-2-1-16,0 0 0 0,0 0 0 0,6 5 0 15,-3-2-1-15,-5 2 4 0,-2 1-5 0,-2-1 1 16,1 2 1-16,-2 1 3 15,-3 4-2-15,-2 2 20 0,-1 1 2 0,2 2 1 16,-2 2 1-16,0 2 2 0,3 6 0 0,-5 4-3 16,3-1 4-16,-3 1-23 0,2-2-1 0,3-4 0 15,0-1 0-15,2-3-1 0,2-2-1 0,1-2-2 16,5-17 1-16,0 0 3 0,0 0 8 0,0 0 14 16,0 0 18-16,0 0 12 0,0 0 13 0,0 0 14 15,0 0 9-15,0 0 16 0,-7 5 10 0,3-5 1 16,3 0 0-16,0-5 3 0,0 0-3 0,1-2 1 15,-4-1-8-15,2-4-16 0,-2-7-20 0,-1-4-19 16,-5 1-18-16,-1-5-15 0,0 1-11 0,-1-1-13 16,0-1-3-16,-3 2-1 0,4-3 4 0,-1 6 1 15,-2 6-1-15,1 3 0 0,4 5 2 16,2 2-2-16,-2 3-2 0,2 0 2 0,-1 0-3 16,8 4 1-16,-6-3 2 0,6 3 0 0,0 0-2 15,0 0-2-15,0 0-7 0,0 0-13 0,0 0-20 16,0 0-25-16,0 0-35 0,0 0-36 0,0 0-46 15,0 0-56-15,0 0-57 0,0 0-67 16</inkml:trace>
  <inkml:trace contextRef="#ctx0" brushRef="#br1" timeOffset="-158441.78">7210 3611 145 0,'-7'-3'73'0,"0"2"14"0,-1 1 16 15,8 0 14-15,-8 0 22 0,3 2-1 0,-1 2 2 16,1 1-8-16,5-5-8 0,0 0 14 0,0 0 0 16,1 3-6-16,1 0-13 0,3-3-12 15,0 0-13-15,1 0-7 0,1-3-6 0,2 2-23 16,2-2-17-16,-2-2-7 0,2-2-5 0,0 0-10 15,2 1-7-15,1 0-2 0,3-2 2 0,3-2-2 16,2 3-3-16,3-3 0 0,-2-1-13 16,4 0-15-16,-1-2-27 0,-1 1-34 0,-1-2-51 15,-1 0-57-15,-3 1-47 0,-5 1-56 0</inkml:trace>
  <inkml:trace contextRef="#ctx0" brushRef="#br1" timeOffset="-157909.34">7280 3553 494 0,'-21'7'161'0,"0"1"25"16,3-4 19-16,5 0 8 0,2 1 9 0,2-3-32 16,4 3-44-16,2 1-36 0,1 0-35 0,1 1-27 15,1 0-21-15,-1 0-9 0,1 4-9 0,0 2-11 16,0 0-2-16,1 4-3 0,-2-1 1 16,2 2 3-16,-1 1 2 0,0-1-1 0,1 3 1 15,-1-3 1-15,2-1-2 0,-2-1 2 16,3-3-1-16,-1-3 0 0,-2-10 1 0,0 0 0 15,0 0 0-15,0 0-4 0,5 5-5 0,-5-5-8 16,5 4-10-16,-5-4-4 0,0 0-3 0,6 2 0 16,1-2 0-16,-1-3 3 0,4 0 9 0,-1 0 10 15,5-2 11-15,3-3 5 0,1-1 12 0,4 0 2 16,1-1 1-16,2 0-1 0,-1-1-1 0,3-1 0 16,-1 0-2-16,4 1 0 0,-5 3-15 0,0 1-3 15,1 2 0-15,-5 3-1 0,-2 2-4 0,-2 3-3 16,0 1 1-16,-1 3 0 0,-5 1 6 15,-4 1 6-15,0 0 2 0,-5 1 7 0,-2 0 2 0,-1-2 2 16,-2 3 2-16,-2 1 5 0,-1 2 2 16,-1 2-3-16,-2 1 4 0,-1 3-3 0,-1 1 0 15,-4 2 1-15,0 2 0 0,-5 2-1 0,-2-1-3 16,1-1-2-16,-3-2-6 0,0-3 0 0,0-3 0 16,3-3 2-16,1-2 4 0,1-4 13 0,4-4 19 15,-2-2 19-15,5-3 16 0,1-3 17 16,0-2 14-16,1-2 8 0,2-1 6 0,-2-1-6 15,3-1-9-15,3 0-8 0,0 0-8 16,3 0-17-16,2 1-19 0,1 1-13 0,2 0-13 0,1 2-18 16,2 1-22-16,1 2-23 0,1 1-21 15,-1 1-19-15,2 2-15 0,0 0-19 0,3 1-21 16,1 2-22-16,-1 2-20 0,2 1-27 0,1 1-44 16,1 2-71-16</inkml:trace>
  <inkml:trace contextRef="#ctx0" brushRef="#br2" timeOffset="-144858.52">4872 10611 107 0,'-3'7'63'0,"3"-7"15"0,0 0 15 0,0 0 16 0,0 0 16 15,0 0-2-15,0 0-7 0,0 0-4 0,0 0 1 16,0 0 0-16,0 0 1 0,0 0-2 0,2 1-10 15,0-3-6-15,3-1-7 0,1-4-8 16,2-3-13-16,0-2-13 0,1-4-15 0,1-3-8 16,2-4-5-16,3-3-6 0,-3 0-4 0,-1-3-4 15,0 0 0-15,-2-2 4 0,-2 0 1 0,1-1-5 16,0 1-2-16,0 2 0 0,-3 4 9 0,-3 2 7 16,0 5 7-16,-2 5 0 0,0 1 1 0,-2 3 2 15,2 9 4-15,0 0 3 0,0 0-12 16,-3-5-6-16,-1 1-13 0,0 3-9 0,4 1-11 15,-7 1-12-15,1 2-16 0,-2 1-13 0,0 4 1 16,-2 4 1-16,-5 5 2 0,4 5 0 0,0 1 8 16,-1 4 10-16,-1 3 13 0,2 3 9 15,-2 1 2-15,1-2-4 0,5 1 2 0,1-5 1 16,3-2-1-16,1-3 2 0,2 0-1 0,0-3 0 16,3-3 0-16,1-2 2 0,2-1 1 0,-2-2 0 15,4-1-3-15,1-1-6 0,-2-1-2 0,2-1-9 16,-1-2-12-16,7-2-12 0,-2 0-18 0,1-2-26 15,2-2-47-15,1-1-51 0</inkml:trace>
  <inkml:trace contextRef="#ctx0" brushRef="#br2" timeOffset="-144576.74">5222 10306 1039 0,'0'0'152'16,"0"0"18"-16,-12-2 20 0,12 2 9 0,0 0 8 16,0 0-60-16,0 0-41 0,0 0-27 0,0 0-20 15,0 0-15-15,0 0-18 0,0 0-9 0,0 0-6 16,0 0-4-16,0 0 1 0,0 0 2 0,0 0 2 16,0 0 0-16,0 0 0 0,0 0-3 0,0 0 1 15,0 0 3-15,-7-5-1 0,7 5-1 0,0 0-1 16,-7-3-2-16,7 3 1 0,0 0-1 0,0 0-6 15,0 0-11-15,0 0-12 0,0 0-24 0,0 0-23 16,0 0-26-16,0 0-37 0,-1 0-36 16,2 1-28-16,5 5-33 0,2 0-39 0</inkml:trace>
  <inkml:trace contextRef="#ctx0" brushRef="#br2" timeOffset="-144393.46">5291 10583 522 0,'-12'9'161'16,"4"-2"37"-16,-1-3 31 0,1 0 26 0,8-4 18 15,0 0-27-15,0 0-31 0,0 0-34 0,0 0-31 16,0 0-32-16,0 0-28 0,-6-2-22 0,3-2-18 16,2 0-12-16,0-1-10 0,1-2-8 0,2 0-20 15,2 0-10-15,1 1-10 16,-1 0-8-16,1-2-8 0,-5 8-12 0,0 0-24 16,0 0-34-16,5-5-34 0,0-3-72 0,1 3-101 15</inkml:trace>
  <inkml:trace contextRef="#ctx0" brushRef="#br2" timeOffset="-144057.9">5448 10196 664 0,'-7'0'148'0,"7"0"25"16,0 0 21-16,0 0 14 0,0 0 12 0,0 0-37 15,0 0-35-15,0 0-32 0,0 0-30 0,0 0-25 16,-3 0-21-16,4-1-16 0,2 0-13 15,5-1-4-15,2 0-8 0,5-1-18 16,3 1-32-16,4-2-31 0,2-2-52 0,2 0-58 16,-5 1-66-16</inkml:trace>
  <inkml:trace contextRef="#ctx0" brushRef="#br2" timeOffset="-143705.4">5523 10168 527 0,'-9'1'123'0,"1"2"23"0,8-3 12 0,0 0 6 16,0 0 1-16,-7 2-35 0,0 1-31 0,3 2-28 16,-1 2-26-16,1 0-23 0,0 1-8 15,-1 4-7-15,-1 0 0 0,1 3 1 0,0-1-1 16,-1 0-1-16,1 1 0 0,1-2 1 0,-1 1-6 16,2-5-1-16,0 0-15 0,3-9-14 0,0 0-6 15,0 0-9-15,0 0-1 0,0 0 0 0,2 5-5 16,2-2 3-16,1-1 15 0,0-3 12 0,3-1 7 15,1-1 20-15,4-1 9 0,1-1 7 0,4 0 12 16,1-3 5-16,1 5 5 0,-1 0 4 0,0 1 9 16,0 0-7-16,-1 0-3 0,-2 1 2 15,-3 1-3-15,-2 3-2 0,-11-3-1 0,0 0-2 16,7 3-7-16,-3 2-2 0,-4-1-6 0,-1 2-6 16,-3 1-6-16,2 1-2 0,-3 2-4 0,1 2-4 15,-3 0 2-15,-1 2 2 0,0 0-1 16,-1 2-2-16,-2 0 1 0,0 0 0 0,-2 1 5 15,-2 0-4-15,-2-1 1 0,2-2-5 0,-1-1-18 16,2-1-23-16,1-2-28 0,-1-2-27 0,2-1-33 16,2-3-27-16,10-4-41 0,0 0-37 0</inkml:trace>
  <inkml:trace contextRef="#ctx0" brushRef="#br2" timeOffset="-142626.56">4886 10997 512 0,'-6'-11'162'0,"3"-1"29"16,3 12 19-16,0 0 24 0,0 0 16 0,0 0-39 15,0 0-29-15,0 0-39 0,0 0-25 16,0 0-29-16,0 0-20 0,0 0-24 0,0 0-17 16,0 0-13-16,0 0-14 0,0 0-5 0,-3 0-3 15,1 5-3-15,0 0 0 0,1 3 3 0,2 3-3 16,1 4 4-16,-1 2 1 0,1 2 2 0,0 4-1 15,-1 1-2-15,0-4-1 0,-2-1 1 0,0-1 2 16,0-1-6-16,-2-4-6 0,-1-3-6 0,0-2 1 16,4-8-1-16,0 0 4 0,-4 4-5 0,-4-1 4 15,1-3 0-15,1-3 8 0,-1-1 4 0,2-3 0 16,-1-2 2-16,0-3-3 16,1-4-5-16,3-3-4 0,0-3-5 0,4-2-1 15,0-7 2-15,2 0 1 0,5-3-1 0,0 2 1 16,3 1 3-16,2 2 4 0,1 3 5 0,5 4 1 15,0 5 1-15,0 4-2 0,2 6 0 0,0 2 1 16,-5 5 5-16,-1 1-1 0,-2 2 6 0,-2 1 4 16,-2 3 3-16,-5 0 1 0,-1 1 2 0,-2 3 2 15,-1 1 1-15,-2 1-3 0,0 0-3 0,0 0-3 16,0 1-3-16,0-1-1 0,-2 1-3 0,0-1-3 16,-1-2-10-16,0-1-16 0,0-2-24 0,4-8-19 15,-6 5-16-15,6-5-21 0,0 0-15 0,0 0-19 16,0 0-8-16,0 0-2 0,-2 1-23 15</inkml:trace>
  <inkml:trace contextRef="#ctx0" brushRef="#br2" timeOffset="-142409.34">5172 10918 353 0,'0'0'158'0,"0"0"30"0,0 0 26 16,4 0 13-16,-4 0 14 0,0 0-42 15,0 0-35-15,0 0-32 0,0 0-28 0,0 0-27 16,3 1-26-16,-3-1-14 0,0 0-13 0,0 0-10 16,0 0-11-16,0 0-17 0,0 0-20 0,0 0-20 15,0 0-22-15,0 0-25 0,0 0-30 16,0 0-33-16,0 0-30 0,0 0-25 0</inkml:trace>
  <inkml:trace contextRef="#ctx0" brushRef="#br2" timeOffset="-142238.67">5154 11173 214 0,'-6'26'72'16,"1"-3"21"-16,0-1 35 0,0-5 43 0,5-17 44 16,0 0 15-16,0 0 19 0,0 0 16 0,0 0 16 15,0 0 8-15,0 0-12 0,0 0-24 0,0 0-28 16,0 0-30-16,0 0-32 0,0 0-29 0,0 0-29 16,0 0-32-16,0 7-29 0,1-7-27 0,0-1-28 15,1-3-31-15,1-2-32 0,-1-1-55 16,1-3-62-16,2-1-74 0,2-3-93 0</inkml:trace>
  <inkml:trace contextRef="#ctx0" brushRef="#br2" timeOffset="-141560.05">5421 11027 184 0,'0'0'29'0,"0"0"-1"15,0 0 2-15,0 0-3 0,0 0 1 0,0 0-14 16,0 0-14-16,0 0-11 0,0 0-6 0,0 0-6 16,0 0-7-16,0 0-1 0,0 0-6 0,0 0 2 15,0 0 2-15,0 0 6 0,0 0 3 0,0 0 3 16</inkml:trace>
  <inkml:trace contextRef="#ctx0" brushRef="#br2" timeOffset="-140290.52">5429 11018 382 0,'-8'0'97'15,"0"0"24"-15,8 0 23 0,0 0 19 0,0 0 18 16,0 0-11-16,0 0-16 0,0 0-15 0,0 0-16 16,0 0-20-16,0 0-20 0,0 0-17 0,0 0-18 15,0-1-14-15,0 0-6 0,3 0 0 0,2 0-1 16,2 0 1-16,3 0 6 0,1 0 10 0,2-2 4 15,0 1 0-15,2 0 0 0,-5 2-2 0,-3-2-3 16,1 1 0-16,-8 1-5 0,8 0-8 0,-8 0-8 16,8-3 0-16,-1 2-5 0,-2 0-5 15,-5 1 0-15,6-2-5 0,-1 2-6 0,-5 0 1 0,0 0-1 16,6-1-2-16,-1-1 2 0,2 2 0 16,-7 0-1-16,6-1-1 0,0-1 1 15,1 2-1-15,-7 0 1 0,6-1 2 0,1 1-4 16,-7 0 0-16,5 0 2 0,-5 0-1 0,0 0-1 15,0 0 1-15,6 0 0 0,-6 0-2 0,8-1 3 16,-8 1 0-16,0 0-4 0,0 0-5 0,0 0-8 16,6-1-10-16,1-1-8 0,-7 2-13 0,6 0-13 15,4 0-14-15,-3-2-14 0,1 0-14 0,-2 0-12 16,1 0-14-16,-7 2-9 0,0 0-17 0,0 0-30 16,8-3-31-16</inkml:trace>
  <inkml:trace contextRef="#ctx0" brushRef="#br2" timeOffset="-139276.39">5821 10759 266 0,'-1'-7'137'0,"0"1"32"0,1 0 26 15,0 6 23-15,0 0 17 0,0 0-26 0,0 0-21 16,0 0-34-16,0 0-33 0,0 0-37 0,0 0-28 15,-2 0-25-15,-1 5-16 0,-1 2-2 0,0 4-7 16,0 6-4-16,0 5 8 0,-2 3 11 0,0 2 3 16,-1 3 2-16,-1 2-2 0,6-4-4 0,-3-2-1 15,1-2-2-15,0-2-7 0,2-3-15 0,-2-2-15 16,2-3-28-16,1-2-40 0,0-3-47 0,1-9-48 16,0 0-42-16,0 0-48 0</inkml:trace>
  <inkml:trace contextRef="#ctx0" brushRef="#br2" timeOffset="-139008.99">6018 10802 409 0,'-10'0'133'15,"1"0"14"-15,-2 0 14 0,4 3 19 0,7-3 12 16,-8 4-46-16,1-1-31 0,-2 2-25 16,5 2-13-16,1 1-14 0,-1 1-15 0,2 2-17 15,0 1-14-15,0 2-14 0,0 1-3 0,4 1 0 16,1 1-1-16,5 1-10 0,2-1-12 15,-1 0-9-15,1-4-1 0,1 0-4 0,2-4 2 16,-1 0-5-16,2-3 5 0,-4-2 12 0,3-2 25 16,-5-3 22-16,1-3 14 0,0-3 24 0,0 0 14 15,-1-1 28-15,-2-3 12 0,-2-4 4 0,0-2-7 16,2-3-11-16,-4 0-13 0,-3-1-18 0,-5 2-21 16,0-1-28-16,-2 1-29 0,-2 1-33 0,-7 4-33 15,-4 4-29-15,-3 3-43 0,-3 6-48 0,-3 1-70 16</inkml:trace>
  <inkml:trace contextRef="#ctx0" brushRef="#br2" timeOffset="-137771.61">4959 11713 446 0,'-5'-9'127'16,"-1"0"-2"-16,2-1 26 0,4 10 13 0,-6-8 11 15,6 8-43-15,0 0-20 0,0 0-6 0,2-5-45 16,-2 5 8-16,0 0-21 0,0 0-11 16,0 0-10-16,0 0-2 0,0 0-4 0,0 0-2 15,0 0-2-15,0 0-7 0,0 0-3 0,0 0-2 16,0 0 0-16,0 0-4 0,0 0 2 0,0 0-1 15,0 0 1-15,-1-1-1 0,1 1-4 0,0 0 2 16,0 0 2-16,0 0 1 0,0 0-2 0,0 0 2 16,0 0 1-16,0 0 8 0,0 0 12 0,0 0 10 15,0 0 17-15,5-5 18 0,-5 5 18 16,0 0 18-16,1-6 8 0,0-1 3 0,1-2-10 16,-3-1-8-16,-1-2-19 0,-1 0-15 0,-2 1-10 15,0-1-13-15,4-4-10 0,-4 8-11 0,-1 0-9 16,-1 2-4-16,0 3-6 0,7 3-11 0,-7 0-17 15,1 4-11-15,-3 3-10 0,-2 1 3 0,-1 5 1 16,-2 2 2-16,0 1 6 0,0 2 4 0,2 2 11 16,0 1 2-16,-2 0 11 0,5 0-6 0,1 2-3 15,3-4-6-15,3-1-15 0,4-3-27 16,-1-1-20-16,3-3-14 0,2-2-11 0,2 0-1 16,4-2-10-16,1-1-16 0,5-7-30 0,2-3-13 15,6-5-48-15</inkml:trace>
  <inkml:trace contextRef="#ctx0" brushRef="#br2" timeOffset="-137593.2">5213 11608 737 0,'3'-1'197'0,"-2"1"33"0,-3 2 40 0,-2 1 30 16,0 2 19-16,-2-1-44 0,6-4-47 0,-7 6-51 15,7-6-40-15,0 0-32 0,0 0-42 0,0 0-33 16,0 0-26-16,0 0-26 0,0 0-26 15,0 0-23-15,0 0-28 0,0 0-32 0,0 0-41 16,0 0-43-16,0 0-53 0,-2 4-56 0</inkml:trace>
  <inkml:trace contextRef="#ctx0" brushRef="#br2" timeOffset="-137425.45">5234 11760 301 0,'-8'13'123'0,"0"0"38"15,0-2 25-15,4-1 17 0,-3-1 14 0,1-2-14 16,6-7-18-16,-7 4-18 0,7-4-23 0,0 0-31 15,0 0-21-15,0 0-14 0,0 0-14 0,0 0-19 16,0 0-11-16,0 0-12 0,0 0-13 0,0 0-22 16,-2 0-18-16,1-2-19 0,3-1-20 0,0-1-22 15,-1-2-44-15,3-3-53 0,1-2-76 16</inkml:trace>
  <inkml:trace contextRef="#ctx0" brushRef="#br2" timeOffset="-137159.61">5550 11565 275 0,'0'0'76'0,"0"0"8"0,-15-3 3 0,15 3 4 0,0 0 8 15,-8-1-24-15,3 1-24 0,-1 1-10 16,0 0-9-16,2 0-4 0,-3 2 9 0,-2 2 17 15,2 1 14-15,-3-1 14 0,-2 0 11 0,5 0-1 16,-1-2 5-16,2 2 0 0,6-5-9 0,0 0-15 16,0 0-17-16,0 0-14 0,0 0-8 0,0 0-4 15,0 0-4-15,-1 2-9 0,3 0-10 0,1-1-11 16,2-4-7-16,6 0-34 0,8-2-36 0,5-1-45 16,4-3-79-16</inkml:trace>
  <inkml:trace contextRef="#ctx0" brushRef="#br2" timeOffset="-136976.02">5838 11381 734 0,'-17'-1'169'0,"17"1"26"0,0 0 20 0,0 0 15 15,0 0 8-15,0 0-63 0,0 0-40 0,-6-2-35 16,5 0-29-16,7-1-24 0,11-1-25 0,8 1-15 15,5-4-34-15,4 0-60 0,3 0-72 0,1 0-52 16,0-2-66-16</inkml:trace>
  <inkml:trace contextRef="#ctx0" brushRef="#br2" timeOffset="-136592.7">5943 11355 317 0,'-17'5'154'16,"2"-2"39"-16,4 2 27 0,1-2 18 0,3 2 14 15,7-5-48-15,0 0-36 0,-6 4-32 0,0 2-23 16,4 1-34-16,-3 1-28 0,1-1-17 0,0 3-10 16,1 1-10-16,-1 0-5 0,0-1-1 15,0-1-1-15,2-1-11 0,2-8-19 0,0 0-21 16,0 0-21-16,0 0-17 0,0 0-15 0,2 6-11 16,-2-6-4-16,4 5 1 0,0-2 14 0,0-1 24 15,3 0 15-15,2-2 21 0,1-2 17 16,6 0 13-16,5 0 10 0,0 1 10 0,-1 0 7 15,1 0 4-15,4 1 4 0,0 0 2 0,0 0-1 16,-1 0 0-16,0 1 0 0,-7 1 1 0,-4 0 1 16,-2 0-1-16,-11-2 4 0,10 4 3 0,-10-4 1 15,5 5 3-15,-2 0-3 0,-3 0-3 0,-4 3 1 16,-1 1 15-16,-4 1 2 0,1 0-3 0,-2 5 1 16,-2-1 3-16,-2 1 5 0,0 2 6 0,-7 0-3 15,-3-1-18-15,2-1-7 0,-3-1 0 0,0-2-6 16,-2-1-8-16,0-4-11 0,1-1-20 0,2-4-33 15,2-2-27-15,5-5-52 0,5-2-80 16,0-2-86-16</inkml:trace>
  <inkml:trace contextRef="#ctx0" brushRef="#br2" timeOffset="-135392.5">13203 9462 268 0,'1'7'86'0,"-1"-7"24"0,0 0 32 0,0 0 32 15,0 0 31-15,0 0-2 0,0 0 11 0,0 0-3 16,0 0-3-16,0 0-12 0,0 0-16 0,0 0-17 15,4 3-22-15,-1-2-22 0,0-4-22 16,0-3-19-16,3-3-18 0,1-3-14 0,0-6-15 16,1-3-15-16,1-4-10 0,1-4-5 0,-2-1-5 15,-1-5-4-15,-1-8-5 0,3-3-4 0,-4-3 1 16,-2-4-5-16,0 3 0 0,-1 4 2 0,-2 2 4 16,-2 5 5-16,-1 4 4 0,0 8 3 0,-1 9-2 15,4 18 1-15,-5-11-6 0,-2 6-12 16,3 7-7-16,-2 5-4 0,-2 3-1 0,-1 3 2 15,1 4 0-15,-1 4 3 0,-1 6 6 0,0 4 7 16,1 4 11-16,1 5-1 0,0 1 0 0,1 0 2 16,2 2 1-16,4-4 2 0,1 0-3 15,3-4-2-15,2-3-8 0,2-5-9 0,1-4-15 16,2-5-11-16,0-2-22 0,5-3-8 0,-1-4-16 16,3-2-19-16,-1-3-21 0,5-3-37 0,1-5-48 15</inkml:trace>
  <inkml:trace contextRef="#ctx0" brushRef="#br2" timeOffset="-134608.93">13691 9088 728 0,'-16'8'169'16,"2"-1"34"-16,-2-1 30 0,16-6 24 0,-9 8 21 16,9-8-44-16,0 0-33 0,0 0-31 15,0 0-30-15,0 0-28 0,0 0-29 0,0 0-22 16,0 0-17-16,-3-2-10 0,6 1-13 0,0-2-4 15,1 0-7-15,-1 1-3 0,2-2-6 16,0 2-1-16,-5 2-4 0,5-6-3 0,-5 6 1 16,0 0-2-16,0 0-1 0,6-6-4 0,-6 6 2 15,0 0-2-15,0 0 1 0,0 0-7 0,8-6-1 16,-4 3 2-16,-4 3 0 0,0 0 4 0,0 0 1 16,0 0 1-16,0 0 3 0,0 0 6 0,0 0 0 15,0 0 0-15,0 0 2 0,0 0-1 0,-1 2 0 16,-1-1-1-16,0 0 0 0,-1 1 0 0,-1-1 3 15,-1-1 6-15,5 0 2 0,-6 2 1 16,6-2 5-16,0 0 4 0,-6 3 9 0,6-3 3 16,0 0 2-16,0 0 1 0,0 0-1 0,0 0 5 15,0 0 0-15,0 0-2 0,0 0-5 0,0 0-2 16,0 0-2-16,0 0-5 0,0 0-1 0,0 0-5 16,0 0-6-16,0 0-1 0,0 0-5 0,0 0-1 15,0 0 1-15,0 0-2 0,0 0-2 0,0 0-1 16,0 0 2-16,0 0-3 0,0 0 3 0,0 0 0 15,0 0-1-15,0 0-1 0,0 0 5 0,0 0-3 16,0 0 2-16,0 0-2 0,0 0 0 0,0 0 0 16,0 0-2-16,0 0-1 0,0 0-5 15,0 0-3-15,0 0-5 0,0 0-4 0,0 0-5 16,0 0-4-16,0 0-5 0,-6 5-7 16,6-5-7-16,0 0 2 0,0 0-1 0,0 0-3 15,0 0-1-15,0 0-4 0,0 0-3 0,0 0 9 16,0 0 8-16,0 0 1 0,0 0 5 0,0 0 9 15,0 0 9-15,0 0 6 0,0 0 10 0,0 0 2 16,0 0 3-16,0 0 6 0,0 0 6 0,0 0-1 16,0 0 5-16,0 0 2 0,0 0-3 0,0 0 0 15,0 0-1-15,0 0-8 0,0 0-11 0,0 0-12 16,0 0-20-16,0 0-9 0,0 0-19 0,0 0-17 16,0 0-14-16,-6 0-8 0,5-4-3 15,1-1-1-15,0 0 11 0,0-1 8 0,0-1 17 16,0 7 16-16,0 0 12 0,0 0 12 0,0 0 10 15,0 0 12-15,0 0 8 0,0 0 6 0,0 0 5 16,0 0 9-16,0 0 9 0,0 0 13 0,0 0 13 16,-1 2 6-16,1-2 15 0,0 0 8 0,0 0 8 15,0 0 3-15,0 0 1 0,0 0-6 0,0 0-12 16,0 0-3-16,0 0-18 0,0 0-9 16,0 0-11-16,0 0-8 0,2-7-17 0,0-2-15 0,0-3-16 15,-3 2-25-15,0 1-22 0,1 0-22 0,-1-3-16 16,0 2-20-16,1-1-13 0,1-6-24 15,-1 6-30-15,-2 2-37 0,1 0-46 16</inkml:trace>
  <inkml:trace contextRef="#ctx0" brushRef="#br2" timeOffset="-134342.77">13647 8912 785 0,'-10'1'150'0,"0"-2"27"0,10 1 17 0,-10-2 12 16,4 1 7-16,6 1-44 0,-6-1-36 15,6 1-29-15,0 0-35 0,-6-1-27 0,0 1-21 0,1 1-13 16,-2-1-8-16,0 0-8 0,-3-1-1 16,2 1-6-16,1-1 7 0,7 1-3 0,0 0 5 15,0 0 3-15,0 0 2 0,0 0 1 0,0 0 1 16,0 0 6-16,0 0-4 0,0 0 0 0,0 0-9 15,0 0-7-15,0 0-13 0,-2-4-24 0,2 4-25 16,0 0-42-16,1-3-53 0,1 0-89 0</inkml:trace>
  <inkml:trace contextRef="#ctx0" brushRef="#br2" timeOffset="-133841.39">14107 8781 255 0,'0'0'79'0,"-16"-4"16"0,16 4 17 16,0 0 18-16,0 0 17 0,0 0-5 0,0 0-1 16,0 0 0-16,0 0 5 0,0 0 1 0,0 0 2 15,0 0 5-15,0 0 3 0,-6-3 3 16,6 3-1-16,0 0-3 0,-2-5-6 0,2 0-3 15,0-2-14-15,0 1-20 0,4-4-20 0,0 0-18 16,3-1-18-16,-1-1-13 0,0 0-17 0,3 0-16 16,0 3-4-16,-1-1-7 0,0 1 1 0,2 1-6 15,1 2-11-15,1 0-9 0,1 3-13 0,0 0-12 16,1 2-23-16,-2 2-12 0,1 3-11 0,2 2-5 16,0 5 5-16,-1 0 3 0,-3 4 9 15,-2 4 9-15,-5 0 23 0,-2 3 14 0,-3 1 9 16,-2 2 8-16,-4 1 4 0,-5 1 9 15,-4-1 1-15,-1 2 7 0,-6 1 2 0,-2 1 13 0,0-1 7 16,-1-2 2-16,4-2 2 0,1-3-4 0,2-4 5 16,3-2-3-16,5-3 0 0,11-13-10 15,0 0-1-15,-11 10 11 0,11-10 13 0,0 0 11 16,-1 6 10-16,3-6 9 0,6 0 12 0,1-3 13 16,-1 0 7-16,3 1 4 0,-1-1-1 0,3-1-2 15,3-2-8-15,1-4-8 0,3 1-12 0,3 0-14 16,5-4-14-16,3 0-29 0,5-1-23 0,2-2-39 15,4-1-41-15,-1 0-42 0,0 2-64 0,-3 0-81 16,1 2-119-16</inkml:trace>
  <inkml:trace contextRef="#ctx0" brushRef="#br2" timeOffset="-132941.65">13305 9818 514 0,'-8'-2'140'0,"2"-1"28"0,6 3 28 16,-7-4 20-16,7 4 24 0,0 0-27 0,-3-4-28 16,3 4-25-16,-1-4-19 0,2-1-26 0,3 2-28 15,1 0-20-15,2 1-26 0,1-1-17 0,0 3-12 16,3-1-7-16,-2 2-5 0,0 0-3 0,-3 2 0 16,-6-3 3-16,7 4 0 0,-7-4-3 0,5 6 0 15,-2 1 1-15,-1 3-3 0,-2 2 3 0,0 1-3 16,-2 2-2-16,0 3-6 0,-3 0-2 0,1 1-9 15,-1 0-7-15,2-1-17 0,-3-2-2 0,0-2 2 16,0-3-3-16,1-2 2 0,-2-2 3 16,7-7 8-16,0 0 8 0,-3 1 19 0,1-5 1 15,0-4-18-15,2-6 2 0,2-4 1 16,1-4 0-16,2-1-1 0,4-6 6 0,1-2-1 16,3-2 0-16,2 2 17 0,1 2-2 0,4 3 6 15,2 3 3-15,0 5-2 0,-1 2-4 0,2 4 2 16,-3 4 0-16,-3 5 2 0,-1 3 3 0,-4 3 5 15,-2 1-2-15,-2 3 3 0,-3 1 0 0,-2 3-2 16,-1 0-2-16,-1 2 1 0,2 0-4 0,-3-1-29 16,2 2-25-16,0-2-45 0,2 0-48 15,-2-1-44-15,3-1-44 0</inkml:trace>
  <inkml:trace contextRef="#ctx0" brushRef="#br2" timeOffset="-132792.56">13802 9739 462 0,'0'0'155'0,"0"0"32"0,0 0 24 0,0 0 11 16,0 0 11-16,0 0-36 0,0 0-36 0,0 0-37 16,8-1-42-16,-1 1-34 0,-4 3-24 0,-1 2-31 15,-2 2-42-15,-2 1-42 0,1 1-40 0,-2 0-45 16,1 1-53-16</inkml:trace>
  <inkml:trace contextRef="#ctx0" brushRef="#br2" timeOffset="-132635.46">13784 9953 354 0,'-7'6'183'0,"7"-6"34"0,0 0 31 0,0 0 28 16,0 0 24-16,0 0-35 0,0 0-35 0,0 0-35 15,0 0-33-15,0 0-29 0,0 0-27 0,0 0-26 16,0 0-24-16,0 0-20 0,-1 2-24 0,0-3-20 16,2 0-22-16,-2-2-34 0,2-4-43 0,2-1-50 15,2 0-72-15,1-5-87 0</inkml:trace>
  <inkml:trace contextRef="#ctx0" brushRef="#br2" timeOffset="-132459.65">14196 9714 666 0,'-20'-6'112'0,"4"2"3"0,16 4-2 0,0 0 3 16,0 0-1-16,0 0-56 0,0 0-41 0,0 0-23 15,0 0-19-15,0 0-15 0,0 0-10 0,0 0-20 16,-5-5-20-16,5 5-37 0,-3-6-30 0</inkml:trace>
  <inkml:trace contextRef="#ctx0" brushRef="#br2" timeOffset="-132209.7">14185 9595 405 0,'0'-7'90'0,"-2"2"16"0,-4 0 16 0,2 1 17 15,0 1 19-15,-3 1-8 0,7 2-4 0,0 0 8 16,0 0 0-16,0 0-1 0,0 0-6 0,0 0-4 16,0 0-10-16,0 0-17 0,0 0-16 0,0 0-21 15,0 0-12-15,0 0-9 0,0 0-4 0,0 0-5 16,0 0-2-16,0 0 4 0,0 0 4 16,0 0 1-16,0 0 2 0,0 0 0 0,-1 0-1 0,1-1-6 15,0 1-3-15,6 0-8 0,0 0-5 16,2-1-7-16,4-2-7 0,2 1-4 0,4 0-7 15,4-2-7-15,-5 0-21 0,5-3-32 0,4 0-57 16,3-2-70-16,5-3-89 0,1 0-99 0</inkml:trace>
  <inkml:trace contextRef="#ctx0" brushRef="#br2" timeOffset="-132025.58">14595 9351 1093 0,'-25'1'169'0,"10"-1"36"0,15 0 23 16,0 0 24-16,0 0 14 0,0 0-51 0,-6-1-36 16,4-1-30-16,6 0-32 0,5-2-35 0,4-1-23 15,4-2-25-15,2 0-29 0,5-3-32 0,0 0-43 16,3-1-33-16,-8 0-37 0,3 2-38 0,-1-2-48 16,-6 2-59-16,1 0-55 0</inkml:trace>
  <inkml:trace contextRef="#ctx0" brushRef="#br2" timeOffset="-131741.99">14660 9304 408 0,'-15'8'129'0,"1"-1"19"16,2 0 25-16,1 0 26 0,2 1 20 15,0-1-31-15,4-1-29 0,-2 3-18 0,1 1-15 0,0 1-10 16,-1 1-21-16,-1 0-30 0,2 0-20 16,0 0-14-16,1-1-3 0,-1 1-9 0,2 0-8 15,0-3-11-15,2 2-13 0,2-3-12 0,2-1-18 16,0-1-5-16,3-1-2 0,0 1-10 0,1-2-1 15,3 1 1-15,1-1 10 0,2 1 16 16,0-3 17-16,2 2 6 0,0-1 2 0,2 2 11 16,-1-2 5-16,3 3 8 15,0-1 9-15,-4 0 10 0,-1-1 12 0,-1-1 9 0,-2 3 6 0,-1-2-2 16,-3 2-1-16,-2 0-6 0,-2 0-6 0,-2 0-14 16,-1 1-8-16,-1 0-8 0,-1 3-8 15,0 2 2-15,-4 2-8 0,-1 1-15 0,-2 2-27 16,-3 1-19-16,-2 0-34 0,-6-1-55 0,-3 1-54 15</inkml:trace>
  <inkml:trace contextRef="#ctx0" brushRef="#br2" timeOffset="-131042">13367 10505 190 0,'0'0'55'0,"0"0"10"0,-7-3 13 0,7 3 14 16,0 0 10-16,0 0-8 0,0 0-6 0,0 0-11 15,0 0-17-15,0 0-10 0,0 0-18 0,0 0-23 16,0 0-29-16,0 0-42 0,0 0-41 0</inkml:trace>
  <inkml:trace contextRef="#ctx0" brushRef="#br2" timeOffset="-130674.77">13527 10479 474 0,'0'0'153'0,"0"0"22"15,0 0 16-15,0 0 7 0,0 0 5 16,0 0-56-16,0 0-47 0,0 0-29 0,2 1-27 16,-1 2-22-16,-1 1-16 0,-3 1-9 0,-1 3-2 15,-3 2 0-15,0 3 1 0,-2 0 4 0,1 0-3 16,0 3-8-16,7-2-7 0,0-3 1 0,0-2-2 15,1-9 0-15,0 0 2 0,0 0 1 0,0 0 13 16,0 0 22-16,0 0 17 0,3 5 14 0,1-3 18 16,1-2 14-16,0-3 4 0,0-3 3 0,4-2-8 15,-3-2-5-15,0-2-2 0,0-1-7 16,1-3-3-16,-5 4-2 0,-2-1 12 16,-1 0 6-16,-3 0 12 0,0 2-11 0,0 1-10 0,-5 1-12 15,0 2-21-15,-4 2-19 0,-2 1-24 16,-2 4-19-16,0 1-14 0,-2 3 1 0,-1 6-1 15,0 4 1-15,-2 4 8 0,3 3 5 0,1 3 0 16,-1 1 0-16,7 3-6 0,-1 0-7 0,6-3-4 16,1 0-11-16,3-3-29 0,5-1-19 0,5-4-8 15,1-4-19-15,4-1-26 0,5-5-41 0,2-1-32 16,7-5-41-16</inkml:trace>
  <inkml:trace contextRef="#ctx0" brushRef="#br2" timeOffset="-130309.79">13826 10516 720 0,'-10'7'171'0,"-2"1"27"0,1-1 29 15,-3 0 27-15,14-7 17 0,0 0-59 0,0 0-37 16,0 0-32-16,0 0-31 0,0 0-26 0,0 0-30 16,0 0-27-16,0 0-14 0,0 0 1 15,0 0-6-15,0 0-6 0,0 0 2 0,0 0-1 16,0 0 4-16,0 0 4 0,0 0-4 0,0 0 3 15,0 0 2-15,0 0-1 0,-6 2 4 0,7-4-5 16,-1 2 1-16,2-3-4 0,0 0-1 0,-2 3-4 16,0 0-1-16,0 0 0 0,0 0-6 0,0 0 3 15,0 0-2-15,0 0 0 0,0 0-1 16,0 0 0-16,0 0-1 0,0 0 1 0,0 0 3 16,0 0-3-16,5-2 2 0,-5 2 0 0,4-4 2 15,-4 4 6-15,0 0 4 0,0 0 2 0,0 0 0 16,0 0 2-16,0 0 1 0,0 0-2 0,2-4-4 15,-2 4-9-15,0 0-11 0,0 0-15 0,0 0-19 16,0 0-18-16,0 0-23 0,0 0-17 0,0 0-15 16,0 0-15-16,0 0-13 0,0 0-5 0,0 0-13 15,0 0-11-15,0 0-12 0,0 0-28 0</inkml:trace>
  <inkml:trace contextRef="#ctx0" brushRef="#br2" timeOffset="-130109.04">13873 10902 843 0,'-2'10'245'0,"2"-10"39"16,0 0 39-16,0 0 30 0,0 0 27 0,0 0-52 15,0 0-54-15,-3 1-43 0,0-5-41 0,2 2-34 16,1-1-40-16,-1-1-30 0,3-3-26 0,1 1-24 16,-2-1-20-16,-1 7-17 0,0 0-15 0,0 0-18 15,0 0-17-15,0 0-28 0,0 0-34 0,0 0-33 16,0 0-35-16,3-7-39 0,-2-2-43 0,2 1-73 15</inkml:trace>
  <inkml:trace contextRef="#ctx0" brushRef="#br2" timeOffset="-128904.39">14166 10452 292 0,'-9'1'76'0,"-2"2"16"15,11-3 17-15,0 0 20 0,0 0 21 0,0 0 0 16,0 0 2-16,0 0-6 0,0 0-6 0,0 0 0 15,0 0-8-15,0 0-15 0,0 0-14 0,-1 2-15 16,4-1-13-16,1-1-3 0,1-2-8 0,1 1-9 16,2-1-8-16,-1 0-6 0,5 0-8 0,0 0-6 15,6-2-4-15,-3 0-10 0,5-1-21 0,2-1-33 16,1-1-31-16,1 0-41 0,1-1-49 16,2 0-59-16,0 0-72 0</inkml:trace>
  <inkml:trace contextRef="#ctx0" brushRef="#br2" timeOffset="-128441.09">14485 10345 1131 0,'-12'0'226'0,"12"0"23"16,-11-3 27-16,7-3 23 0,3 0 13 16,5 1-90-16,-1 0-63 0,2-2-44 0,2 0-29 15,0 2-22-15,2-1-29 0,1-1-22 16,4-1-12-16,2 0-2 0,0 0-2 0,6 1-4 15,1 0-7-15,2 1-7 0,-1 2-9 0,2 1-7 16,-1 1-4-16,0 2-1 0,-5 3-5 0,-1 2-2 16,-2 1-1-16,-4 2 5 0,-3 1 8 0,-3 1 2 15,-3 1-2-15,-2 0 2 0,-2 2 2 0,-2 0 6 16,-2 1 6-16,-1 0 3 0,-5 1 2 0,0 1 6 16,-4-1 5-16,2 1-11 0,-2-1 2 0,-1-1-2 15,1-1-4-15,-1-1-15 0,2-4-19 16,1 0-18-16,2-2-14 0,10-6-2 0,0 0-5 0,0 0-2 15,0 0 2-15,0 0 12 0,0 0 16 16,-4 1 23-16,4-1 19 0,2-3 17 0,3 0 11 16,2 0 4-16,3-3 8 0,3 0 0 0,3 2 3 15,0-2-3-15,1 2 0 0,-4 3 3 0,2 1 4 16,3 3 1-16,-1-1-1 0,-1 3 5 0,-1 0-1 16,-3 1 0-16,-2 2-1 0,-1-1-4 0,-2 1-71 15,-3 0 65-15,-2 1 1 0,-6 1 6 16,-3 0 2-16,-1 1 5 0,-2 0 7 0,-2 0-1 15,-4 1 68-15,-2 0-69 0,-2 2-2 0,-7-2-5 16,-1 0-4-16,-5-3-5 0,-1 0-10 0,-4-2-8 16,0 0-30-16,-3-2-41 0,-1-3-53 15,4-2-64-15,2-2-86 0</inkml:trace>
  <inkml:trace contextRef="#ctx0" brushRef="#br2" timeOffset="-122657.52">23917 1499 275 0,'0'0'124'0,"0"0"26"0,0 0 23 0,0 0 23 15,0 0 21-15,-10 7-12 0,10-7-14 16,0 0-16-16,0 0-11 0,0 0-12 0,0 0-10 16,0 0-10-16,0 0-9 0,0 0-11 0,-1 1-13 15,-4-6-16-15,8-5-9 0,2-3-11 0,2-3-13 16,3-6-12-16,1-7-14 0,5-6-14 15,3-7-3-15,3-6-1 0,-1-3-6 0,-2-10-13 16,3-7-3-16,0-1 1 0,-3 1 3 0,-3 3 3 16,-3 6 0-16,-4 7 6 0,-3 3 3 0,-3 7 13 15,-1 9 3-15,-2 11-2 0,-2 8-4 0,2 14 2 16,-5-8-4-16,-1 2-11 0,6 6-11 0,-7-5-15 16,-1 5-12-16,0 2-21 0,-4 4-9 0,-1 3-5 15,-2 4-5-15,-5 8-1 0,1 3 5 16,-2 9 9-16,-2 4 7 0,1 3 2 0,3 1 3 15,1 3 5-15,2-1 9 0,5 3 2 0,5 1 8 16,3-5 1-16,3-3 2 0,5-7 22 0,4-1 6 16,6-2 1-16,1-3-3 0,3-3 3 0,0-4 0 15,3-4 1-15,1-5 2 0,4-3 2 0,1-1 2 16,0-6-2-16,0 0 1 0,-1-4-19 0,3-4-46 16,5-3-60-16,0-5-61 0</inkml:trace>
  <inkml:trace contextRef="#ctx0" brushRef="#br2" timeOffset="-122324.95">24426 1028 568 0,'-13'-6'120'0,"1"2"19"0,1-1 9 0,1 3 15 16,2 1 12-16,1 0-38 0,7 1-24 0,0 0-15 15,0 0-13-15,0 0-9 0,0 0-4 16,0 0-9-16,0 0-11 0,0 0-8 0,0 0 0 16,0 0 5-16,0 0 2 0,0 0-3 0,0 0 7 15,0 0 5-15,0-3 2 0,3 3 9 0,0-1-6 16,3-1-7-16,-1-2-9 0,2 2-5 0,1-2-13 15,3 2-8-15,-1-1-6 0,2-1-12 0,-3 1-9 16,0-3-24-16,3 0-37 0,1-1-40 0,2 1-48 16,4-6-60-16,0 3-59 0,-1 0-56 15</inkml:trace>
  <inkml:trace contextRef="#ctx0" brushRef="#br2" timeOffset="-122159.33">24420 1113 421 0,'0'0'147'0,"0"0"21"0,0 0 23 0,0 0 18 16,0 0 16-16,0 0-26 0,0 0-32 0,0 0-34 15,0 0-30-15,0 0-22 0,0 0-21 0,0 0-25 16,-5-1-32-16,3-2-37 0,2 0-34 0,1-2-38 16,3-1-57-16,3-1-67 0</inkml:trace>
  <inkml:trace contextRef="#ctx0" brushRef="#br2" timeOffset="-121875.77">24514 717 225 0,'-8'-2'75'0,"8"2"9"0,0 0 9 16,0 0 10-16,-11-2 9 0,11 2-18 0,0 0-11 15,0 0-9-15,0 0-9 0,-7-1-5 0,1-1-10 16,6 2-8-16,0 0-8 0,0 0-9 0,-7-5-8 16,1 1-7-16,6 4-1 0,0 0-2 0,0 0 7 15,0 0 5-15,0 0 3 0,0 0 8 16,0 0 8-16,0 0 13 0,0 0 4 0,-2-6 6 16,2 6-3-16,0-7-7 0,0 7-3 0,4-1-10 15,-3-1-17-15,2 0-29 0,1 2-40 0,2 2-41 16,4 3-43-16,4 5-53 0</inkml:trace>
  <inkml:trace contextRef="#ctx0" brushRef="#br2" timeOffset="-121709.27">24512 1250 786 0,'-8'4'202'0,"-1"-3"40"0,5-2 33 0,4 1 31 16,-4-3 26-16,4 3-32 0,-2-5-38 15,0-1-40-15,2 2-42 0,2-3-43 0,0-2-43 16,0 1-41-16,3-1-43 0,-1 0-47 0,4 2-47 15,-3-1-47-15,-5 8-52 0,0 0-51 16,0 0-56-16,0 0-61 0</inkml:trace>
  <inkml:trace contextRef="#ctx0" brushRef="#br2" timeOffset="-121241.24">24010 1660 296 0,'-12'-5'146'0,"12"5"19"0,0 0 13 15,0 0 8-15,0 0 6 0,0 0-48 0,0 0-40 16,0 0-35-16,0 0-27 0,-1 1-18 0,2 3-8 16,4 1-3-16,4 5-3 0,2 3 8 0,2 3 8 15,3 3-1-15,-2 1 3 0,1 3 0 16,1 0-5-16,-8-7-3 0,-2 0-2 0,-3 0-5 16,-2-1-6-16,-2-3 1 0,-4-1 1 15,-3-3-2-15,-2 0 4 0,-2-1-2 0,-3-1-2 16,2 0 0-16,-4 0 1 0,-2-3 0 0,-1-1-4 15,2-2 0-15,2 0-5 0,4-5-11 0,1-5-13 16,6-4-9-16,4-4-8 0,6-6-5 0,7-5-10 16,7-3-9-16,4 0-1 0,1-1 14 0,3-1 9 15,-2 4 7-15,4 4 9 0,-1 4 5 0,-1 6 14 16,-3 7 22-16,0 2 7 0,-4 7 4 0,-1 0 9 16,-5 4 6-16,-2 0 6 0,-1 2 2 15,-4-1-4-15,-1 2-12 0,-4 0-4 0,1 0-6 16,-2 1-24-16,-2-1-39 0,-1 1-40 0,3 1-33 15,0 1-36-15,0-1-49 0</inkml:trace>
  <inkml:trace contextRef="#ctx0" brushRef="#br2" timeOffset="-121039.6">24646 1719 617 0,'0'0'183'0,"0"0"19"15,0 0 17-15,0 0 7 0,0 0 8 0,0 0-70 16,0 0-48-16,0 0-36 0,0 0-27 15,0 0-22-15,0 0-16 0,0 0-10 16,0 0-17-16,0 0-15 0,0 0-8 0,0 0-16 16,0 0-14-16,0 0-20 0,0 0-25 0,0 0-22 15,16-4-13-15,-16 4-14 0,12-3-8 0,-12 3-5 16,0 0-2-16,12-2 13 0,-4 0 8 0</inkml:trace>
  <inkml:trace contextRef="#ctx0" brushRef="#br2" timeOffset="-120892.05">24644 1851 426 0,'-16'12'130'0,"2"-4"36"0,2 2 30 0,3-6 36 0,9-4 33 16,0 0-6-16,0 0-3 0,0 0-5 15,0 0-16-15,0 0-20 0,0 0-22 0,-2 0-34 16,4 0-30-16,1-2-27 0,5 0-30 0,1-3-31 16,3 2-31-16,2-3-41 0,2 0-47 0,1-1-42 15,3 2-53-15,-7 1-62 0,3 3-84 0</inkml:trace>
  <inkml:trace contextRef="#ctx0" brushRef="#br2" timeOffset="-120625.81">24196 2236 236 0,'-10'-4'116'0,"3"2"23"0,-1 1 17 0,8 1 13 16,0 0 11-16,0 0-33 0,0 0-21 0,-7-2-19 15,7 2-19-15,0 0-24 0,0 0-16 0,0 0-14 16,0 0-10-16,0 0-8 0,0 0-13 0,0 0-13 16,0 0-16-16,0 0-16 0,0 0-19 0,0 0-15 15,0 0-18-15,0 0-22 0,0 0-17 0,0 0-12 16,0 0-7-16,0 0-2 0</inkml:trace>
  <inkml:trace contextRef="#ctx0" brushRef="#br2" timeOffset="-120292.12">24150 2263 99 0,'0'8'53'0,"1"-1"15"0,-1-7 14 0,0 0 14 16,0 0 17-16,2 8 6 0,-2-8-2 0,0 0-1 15,0 0 0-15,0 0-4 0,0 0-2 0,0 0-1 16,0 0-7-16,0 0 0 0,0 0-5 15,0 0-2-15,0 0-10 0,0 0-3 0,5 3 2 16,-5-3 5-16,3-1 10 0,-3-1 5 0,0-1 7 16,0-2-5-16,-2-2-3 0,-1-2-4 15,0 0-11-15,-2-1-18 0,0 0-19 0,-4 5-20 16,-1-1-16-16,2 2-10 0,0 0-2 0,-3 2-7 16,0 4-10-16,-1 2-11 0,-4 3-3 0,-1 6-3 15,-1 3 3-15,-2 1-1 0,2 5 1 0,0 0 0 16,0 2 8-16,3 1 6 0,3-1 6 0,2-1-1 15,5 0-13-15,5-5-9 0,3 0-9 0,4-4 0 16,5-1-9-16,1-1-1 0,6-2-1 0,1-3 6 16,3-3 7-16,7 0 9 0,6-3 0 15,3-4-11-15,6-6-31 0,3 0-32 0,-3-2-50 0,5-2-45 16,-3-1-59-16</inkml:trace>
  <inkml:trace contextRef="#ctx0" brushRef="#br2" timeOffset="-120093.05">24726 2326 583 0,'-9'-1'204'0,"-5"1"22"16,1 0 9-16,-2-1 0 0,15 1 1 0,-15-1-89 16,15 1-59-16,0 0-36 0,0 0-22 0,0 0-23 15,0 0-17-15,0 0-10 0,0 0-14 0,0 0-11 16,0 0-15-16,0 0-19 0,0 0-21 0,0 0-25 15,1-2-13-15,0-1-24 0,3 2-16 16,0-2-7-16</inkml:trace>
  <inkml:trace contextRef="#ctx0" brushRef="#br2" timeOffset="-119909.29">24764 2519 505 0,'-10'17'139'0,"-1"-3"32"0,0-4 34 16,11-10 43-16,0 0 40 0,0 0-2 0,0 0 11 15,0 0-17-15,0 0-23 0,0 0-20 0,0 0-21 16,0 0-35-16,0 0-37 0,0 0-32 0,0 0-40 16,0 0-25-16,-4 2-25 0,4-3-19 15,1-2-30-15,3-1-28 0,2 0-40 16,-2-4-52-16,3 0-58 0,3-5-92 0,0 3-97 16</inkml:trace>
  <inkml:trace contextRef="#ctx0" brushRef="#br2" timeOffset="-119065.91">28729 371 665 0,'-20'-15'108'0,"1"4"18"0,4 2 15 15,15 9 5-15,0 0 9 0,0 0 4 16,0 0-23-16,0 0-29 0,0 0-21 0,0 0-22 15,0 0-20-15,0 0-9 0,-9 3-8 0,9 14-25 16,2 15-12-16,3 12-7 0,2 20-3 0,0 12 1 16,2 11 5-16,0 14 3 0,-2 14 2 0,0 15 2 15,-2 0 0-15,-3 5 1 0,1-2 5 0,-3-3 2 16,-1-8 2-16,-2-6 0 0,-2-6-3 0,-3-7 1 16,1-10 64-16,-1-8 5 0,1-9-7 0,-4-13 3 15,2-10-1-15,2-9 1 0,-1-8-2 0,2-7 0 16,2-6-61-16,0-7-2 0,4-16 6 0,0 0 0 15,0 0 0-15,0 0 2 0,0 0 3 16,0 0 1-16,0 0-5 0,0 0-9 0,0 0-13 16,0 0-14-16,0 0-16 0,0 0-26 0,0 0-29 15,2 7-31-15,0-5-45 0,1-7-73 0</inkml:trace>
  <inkml:trace contextRef="#ctx0" brushRef="#br2" timeOffset="-118708.87">29020 2170 469 0,'10'-8'106'0,"-11"2"28"0,-7 4 23 0,-1 3 21 16,-1 2 20-16,-3 0 2 0,13-3-4 0,0 0-6 15,0 0-10-15,0 0-9 0,0 0-2 16,0 0 1-16,0 0 1 0,0 0-1 0,-9 0-6 16,5-3-10-16,2-4-15 0,5-4-21 0,2-5-20 15,4-6-27-15,2-7-29 0,0-13-25 0,5-6-20 16,-1-10-12-16,4-7-16 0,0-7-2 0,3-9-1 15,2-4 9-15,2-2 4 0,-1 4 8 0,-1 6-1 16,-2 12 0-16,-3 9 7 0,-1 9-2 0,-4 12-13 16,-3 11-21-16,-11 24-21 0,8-9-9 0,-2 13 1 15,-1 12-2-15,-2 7 1 0,1 10 3 0,4 6 17 16,1 7 14-16,3 4 27 0,0 5 6 0,2 6 3 16,1 4 2-16,1-1 2 0,-1-1-1 0,-3-2 0 15,1-7 3-15,-4-4-1 16,0-2-1-16,-2-5-11 0,0-3-1 0,-3-5-23 15,-3-8-30-15,0-5-35 0,0-4-45 0,0-5-36 16,0 0-32-16,-1-13-21 0,0 0-39 0,-3 5-28 16</inkml:trace>
  <inkml:trace contextRef="#ctx0" brushRef="#br2" timeOffset="-118542.47">29043 1871 566 0,'-38'4'116'0,"4"0"27"0,7 2 21 0,3-1 24 15,10-4 32-15,14-1 4 0,0 0 6 0,0 0-20 0,0 0-23 16,0 0-22-16,-6-1-15 0,7-2-21 16,9-2-33-16,4 0-28 0,5-4-31 0,7-2-19 15,10-2-31-15,6-4-30 0,9-2-35 0,4 0-37 16,-5-2-40-16,3 0-48 0,0 0-61 0,-2-3-56 16</inkml:trace>
  <inkml:trace contextRef="#ctx0" brushRef="#br2" timeOffset="-118192.59">29555 1582 244 0,'-10'-1'131'0,"10"1"26"0,-10 0 20 0,10 0 14 16,0 0 3-16,0 0-31 0,0 0-16 15,-9 5-31-15,3 0-16 0,-1 3-15 0,9 1-22 16,0 2-12-16,1 1-3 0,1 5 7 0,0 1 11 16,2 6-1-16,0 4-2 0,1-3-6 0,1 2-2 15,-2 0 0-15,-1-2 2 0,-1 2-18 0,-1-1-20 16,-1-3-4-16,0-4-10 0,-2-5-14 0,-1-3-6 15,1-11-8-15,-3 7-2 0,3-7 1 0,0 0-3 16,0 0 1-16,0 0-1 0,0 0 10 0,0 0 12 16,-1 1 6-16,0-4 3 0,2-5 0 0,0-9 8 15,0-7 5-15,4-3 10 0,4-8 2 0,1-4-5 16,5-3-1-16,3-2-3 0,0 3-2 0,0 2-3 16,-1 4-8-16,1 8-7 0,-1 6-3 0,-3 4 6 15,-1 6-2-15,-3 7 0 0,-2 5 2 16,0 3 0-16,-2 3-2 0,0 2-2 0,0 1 0 15,-1 2-4-15,1 2 5 0,0 1 0 16,0 1-2-16,0 2-17 0,-3-1-18 0,-1 1-21 16,0 0-21-16,2 1-21 0,-3 2-45 0,3 1-36 15,-3-1-51-15,0-1-46 0</inkml:trace>
  <inkml:trace contextRef="#ctx0" brushRef="#br2" timeOffset="-117874.65">30235 1534 679 0,'5'-16'184'0,"-5"16"20"16,3-13 11-16,-3 13 8 0,-2-10 11 0,-2 6-58 16,-5 4-41-16,0 0-47 0,0 1-26 0,-1 1-21 15,-5 1-14-15,0 2-8 0,-2 0-11 0,0 2-4 16,-5 3-7-16,-1-1 0 0,1 2 0 0,0 1-3 16,0 1-15-16,4-2-21 0,4 2-20 0,4-1-23 15,1-1-7-15,5-2-10 0,5-1-1 0,6 0 5 16,3-1 18-16,5-2 20 0,3 2 25 0,1-1 24 15,5 1 16-15,0-3 24 0,4 2 14 0,2-1 10 16,-3 1 10-16,-4-3 19 16,-1 1 12-16,-1-1 8 0,-7-2 5 0,-14-1-4 0,0 0-13 15,0 0-8-15,0 0-12 0,8 5-20 0,-5 0-12 16,-6-1-15-16,-5 4-14 0,-2 1-11 16,-3 2-3-16,-1 4-7 0,-1 2-21 0,-6 1-14 15,2 0-20-15,4-1-16 0,-2 1-30 0,0-3-34 16,0-3-37-16,4-3-43 0,-2-3-38 0</inkml:trace>
  <inkml:trace contextRef="#ctx0" brushRef="#br2" timeOffset="-117692.4">30352 1403 622 0,'27'-39'192'0,"-4"6"36"0,-5 6 22 0,-5 5 17 16,-5 6 12-16,-8 16-60 0,0 0-42 15,0 0-40-15,0 0-39 0,0 0-38 0,0 0-21 16,0 0-18-16,0 0-10 0,0 0-5 0,0 0-5 15,0 0-5-15,0 0-9 0,0 0-22 0,0 0-27 16,0 0-15-16,0 0-19 0,9-7-9 0,-3 7-19 16,-1 6-30-16,-1 1-34 0,0 4-17 15,4 2-25-15</inkml:trace>
  <inkml:trace contextRef="#ctx0" brushRef="#br2" timeOffset="-117525.89">30496 1752 559 0,'-4'30'170'0,"2"-4"36"0,-3-6 30 0,4-5 28 0,-1-4 21 15,2-11-7-15,0 0-18 0,0 0-24 16,0 0-29-16,0 0-19 0,0 0-17 0,0 0-20 16,0 0-18-16,0 0-28 0,0 0-26 0,0 0-18 15,0 0-24-15,2 5-32 0,1-3-30 0,0-2-33 16,1-5-46-16,1-3-46 0,0-4-50 0,4-3-62 16,1-1-66-16,1 0-62 0</inkml:trace>
  <inkml:trace contextRef="#ctx0" brushRef="#br2" timeOffset="-117008.53">29215 2334 757 0,'-36'0'135'0,"8"0"18"16,5 1 9-16,7-1 5 0,16 0 13 0,0 0-18 16,0 0-17-16,0 0-15 0,0 0-12 0,0 0 1 15,-3-1 4-15,4-1 19 0,7 1-8 0,7-2-18 16,10 0-11-16,10-3-21 0,15-1-17 0,14-2-18 15,12-2-9-15,19-3-23 0,18 0-9 16,18-2 0-16,16 0-6 0,6-1 4 16,2 1-2-16,-1 2-2 0,-12 1-4 0,-10 3-1 15,-14 1 1-15,-20 2-8 0,-23 4-4 0,-21 0-3 16,-18 3 0-16,-36 0-2 0,0 0-8 0,0 0-14 16,0 0-14-16,0 0-13 0,17-3-14 0,-15-2-59 15,-16-1-59-15,-8-2-57 0,-12-2-92 0</inkml:trace>
  <inkml:trace contextRef="#ctx0" brushRef="#br2" timeOffset="-116705.53">28966 2503 561 0,'-54'16'104'0,"11"-2"28"0,10-5 29 0,9-4 31 16,6-2 29-16,18-3 9 0,0 0 5 0,-7 0-3 15,9-2-4-15,4-1-15 0,9-1-23 0,8-3-31 16,15-2-29-16,14-4-40 0,18-3-25 0,17-2-19 15,16-3-10-15,12 0-9 0,21-1 2 0,20 0 7 16,9 1 1-16,5 0 5 0,-2 4-1 16,-7 2-2-16,-8 4-12 0,-15 1-5 0,-15 4-5 15,-17 1-8-15,-22 3-1 0,-24 0-4 0,-16 1 6 16,-12 0 9-16,-11 0 13 0,-21 1 11 16,0 0 8-16,0 0 5 0,0 0 2 0,0 0 0 0,0 0-8 15,0 0-9-15,0 0-15 0,0 0-9 16,0 0-9-16,0 0-11 0,6-1-6 0,-6 1-13 15,-4 0-18-15,-1 0-18 0,-1-1-27 0,6 1-25 16,0 0-29-16,0 0-24 0,0 0-46 0,0 0-31 16,0 0-28-16,0 0-33 0,-5-2-44 0</inkml:trace>
  <inkml:trace contextRef="#ctx0" brushRef="#br2" timeOffset="-104761.4">9962 3781 354 0,'-7'-1'71'0,"-2"-2"19"15,2 2 21-15,-1-5 12 0,8 6 18 0,-4-3-15 16,-1-3 4-16,5 6-4 0,0 0-7 0,0 0-9 16,-6-5-12-16,6 5-2 0,0 0-9 0,0 0-4 15,0 0-7-15,0 0-7 0,-6-3-8 0,6 3-9 16,0 0-8-16,0 0-11 0,0 0-11 0,-4-2-7 16,4 2-13-16,0 0-16 0,0 0-17 0,0 0-27 15,0 0-22-15,0 0-41 0,0 0-48 16,0 0-59-16</inkml:trace>
  <inkml:trace contextRef="#ctx0" brushRef="#br2" timeOffset="-102438.34">7078 3932 273 0,'-7'9'102'0,"7"-9"23"15,0 0 17-15,0 0 13 0,0 0 6 0,0 0-13 16,0 0-23-16,0 0-36 0,0 0-25 0,0 0-26 16,0 0-28-16,0 0-29 0,0 0-30 0,0 0-37 15,0 0-40-15,0 0-43 0</inkml:trace>
  <inkml:trace contextRef="#ctx0" brushRef="#br2" timeOffset="-101758.25">9956 3372 207 0,'0'0'61'0,"0"0"17"0,8-3 14 0,-5 2 18 16,-6 4 24-16,-6 3-4 0,-5 5-11 0,-7-3-1 16,-1 4-11-16,-2 0-11 0,-1-1-8 15,0-1-13-15,8-2-14 0,2-1-3 16,15-7-2-16,0 0 2 0,0 0 3 0,0 0 18 16,0 0 10-16,-4 5 13 0,5-4 0 0,2-1 7 15,8-2-1-15,5-2-5 0,6-3 3 0,11-2-4 16,8-4-7-16,10-2-9 0,11-3-1 0,5-4-10 15,7-2-7-15,8-4 8 0,4-1-10 0,0 0-19 16,-2 2-7-16,-9 0-12 0,-7 3-7 0,-10 2-3 16,-12 4 1-16,-11 3-15 0,-10 3 2 0,-9 3-1 15,-16 9 1-15,0 0 2 0,0 0 1 0,0 0-3 16,6-7-5-16,-6 7-10 0,0-7-17 16,-2 1-25-16,1 1-26 0,-4-1-27 0,-2-3-97 0,-1-4-83 15,-2 0-53-15,0 0-32 0,-2-2-20 16</inkml:trace>
  <inkml:trace contextRef="#ctx0" brushRef="#br2" timeOffset="-101408.52">10520 2923 428 0,'-35'0'138'0,"3"2"41"16,3-1 30-16,4 0 21 0,3 2 23 15,4-2-15-15,5 0-31 0,13-1-29 0,0 0-26 16,0 0-30-16,0 0-28 0,-4 3-21 0,5 0-25 16,3-3-18-16,2 1-7 0,5 1-9 0,-2-1-11 15,4 0-9-15,3 0-3 0,0 0 2 0,6 0 3 16,-1 2 4-16,3 1 1 0,6 1 4 0,2 0-3 15,2 2 3-15,-1 0-2 0,1 2-5 0,-4-1 1 16,-2 1-3-16,-5 0-1 0,-3-2 0 16,-9 0 2-16,-3 0-3 0,-6-1 3 0,-3 1 0 15,-1 0 3-15,-4 2 0 0,-2 0 3 0,-1 3 3 16,-3-1 2-16,-2 3 2 0,1 2 0 0,-3 0 4 16,-1 4 1-16,-2 0 2 0,-2 1 0 0,-3 0-3 15,3-1-3-15,2-2 0 0,2-1 2 0,1-3-4 16,1-2-4-16,4-3 1 0,11-9-2 0,0 0 10 15,0 0 23-15,0 0 31 0,0 0 24 0,0 0 22 16,0 0 19-16,-5 4 13 0,4-3 5 0,3-4-8 16,3-2-21-16,0-1-30 0,1-2-26 15,0-2-22-15,-1-1-17 0,-1-2-24 16,0-5-30-16,-4 1-48 0,0-2-58 0,-1-2-92 16,-1-4-144-16</inkml:trace>
  <inkml:trace contextRef="#ctx0" brushRef="#br2" timeOffset="-99709.02">25058 625 249 0,'-12'-6'92'0,"2"0"23"0,1 1 22 0,-1 2 24 16,2-2 25-16,2 0-7 0,-2 1-6 0,2-1-8 15,-2 2-1-15,1 2-11 0,7 1-7 0,0 0-6 16,0 0-4-16,0 0-8 0,0 0-10 0,1 1-11 16,0 0-11-16,3 0-9 0,2-1-15 0,1 0-19 15,1 2-19-15,2-1-14 0,5-2-4 0,6 0-9 16,5-2-5-16,-1-2 1 0,5-2-3 15,4 1-1-15,2-1-15 0,3 2-19 0,1-4-30 16,-1 0-23-16,-3 1-35 0,-5-2-41 0,-4 3-48 16,-4 2-58-16,-8 0-50 0</inkml:trace>
  <inkml:trace contextRef="#ctx0" brushRef="#br2" timeOffset="-99257.6">25053 538 431 0,'-14'-3'161'0,"0"0"33"16,14 3 23-16,-12-1 14 0,6 2 6 0,-1 6-51 16,2-3-42-16,1 6-32 0,2 0-39 0,-1 2-32 15,1 5-24-15,-1 1-14 0,1 5-9 0,-2 0-1 16,1 2 5-16,-2 0 2 0,0 2 0 0,-1-3-2 16,3-3 1-16,-2-1 4 0,4-4 1 0,3-4-3 15,2-2-1-15,1-6-8 0,3-3-8 0,1-1-4 16,0-2-1-16,2-1-4 0,1 2 1 0,6-1 2 15,-3-2 1-15,1 1 7 0,2-1 8 0,3 1 5 16,3-1-1-16,2 2-1 0,5 0-2 0,2-1-1 16,-2 0-1-16,-1 1 0 0,-2 2-3 0,-1 1 3 15,0 3 0-15,-4 0 4 0,0 3 1 16,-6 2-5-16,-3 2-2 0,-4 1-1 0,-1 1 3 16,-2 1-1-16,-6 3 3 0,-1-1 0 0,-4 1 0 15,-1 3 3-15,-5 1 3 0,-2-1 6 0,-4 3 10 16,-4 1 4-16,-1 3 3 0,-4 1 4 0,-1 1 12 15,-2-1 5-15,-3 0 5 0,0-1-3 16,-1-4-6-16,1-2-2 0,3-3 1 0,1-5 1 16,9-5-4-16,-1-3 6 0,5-3 4 15,2-3 10-15,4-5 8 0,3 0 7 0,4-2-3 0,5-3-2 16,-1-1-12-16,1-1-11 0,1-1-10 0,5-2-13 16,-1-1-14-16,2 1-13 0,3 2-23 15,0-1-28-15,-1 1-24 0,-1 4-36 0,0 4-50 16,0 1-75-16,-2 4-93 0</inkml:trace>
  <inkml:trace contextRef="#ctx0" brushRef="#br2" timeOffset="-95888.36">22182 3724 149 0,'0'0'67'0,"0"0"13"0,0 0 15 15,0 0 15-15,0 0 13 0,0 0-4 0,0 0-14 16,0 0-13-16,0 0-15 0,0 0-13 0,0 0-16 0,0 0-17 16,-1 0-12-16,-1 0-15 0,-1 6-4 15,-2 2 0-15,-3 6 24 0,-3 4 28 0,-1 4 8 16,-5 2 3-16,-1 5 7 0,-7 4 3 0,0-4 11 16,0 1 9-16,-2-2-19 0,4-3-28 0,-1-3-6 15,2-3-2-15,3-3-5 0,5-3-4 0,2-4-9 16,12-9-14-16,0 0-3 0,0 0-1 0,-2 5 3 15,4-3-1-15,4-2 3 0,1-1 2 0,1-2 0 16,4 1 4-16,-1-1 6 0,4 0 10 16,-2-1-13-16,-1 0 39 0,-3 2 13 0,1-2 8 15,0 1 9-15,3-3-3 0,4 1-4 16,-2-2-13-16,1 1 16 0,2-2-43 0,2-3-30 16,3 0-39-16,1-3-35 0,3 1-45 0,-1-1-77 15,1-1-93-15</inkml:trace>
  <inkml:trace contextRef="#ctx0" brushRef="#br2" timeOffset="-95525.74">22336 3664 887 0,'-9'-12'225'0,"0"6"18"0,9 6 15 15,-10-4 12-15,4 4 5 0,1 2-100 16,5-2-56-16,-3 6-40 0,0 0-28 0,-1-2-20 15,0 4-17-15,-1 2-12 0,0 2-8 0,1-1-1 16,0 3-2-16,0 0 4 0,-2 1-1 0,-2 0 2 16,1 1 2-16,0 1 4 0,1-1 4 0,-2-1-2 15,1 1 0-15,1-3-3 0,0-3 1 0,1-2-1 16,5-8 2-16,0 0-2 0,0 0-2 16,0 0-1-16,0 0 2 0,0 0 2 0,0 0 1 15,0 0 0-15,0 0-1 0,0 0 10 0,1 6 12 16,0-3 7-16,3-2 8 0,0 0 14 0,-4-1 2 15,0 0 7-15,4-1 5 0,-4 1-7 0,0 0-9 16,0 0-5-16,0 0-14 0,0 0-8 16,0 0-3-16,0 0-6 0,0 0-7 0,0 0-8 15,0 0-11-15,0 0-8 0,0 0-15 0,0 0-31 16,0 0-32-16,0 0-38 0,0 0-34 0,0-2-46 16,0 2-51-16,0 0-62 0</inkml:trace>
  <inkml:trace contextRef="#ctx0" brushRef="#br2" timeOffset="-94858.53">22138 3832 428 0,'0'0'127'0,"0"0"34"16,0 0 23-16,0 0 37 0,0 0 25 16,0 0-9-16,0 0-6 0,0 0-23 0,0 0-17 15,0 0-23-15,0 0-8 0,0 0-28 0,0 0-14 16,0 0-16-16,0 0-14 0,0 0-2 0,0 0-5 15,0 0-3-15,0 0 1 0,0 0-3 0,0 0-7 16,10-9-5-16,-10 9-6 0,0 0-7 0,7-5-11 16,-7 5-9-16,0 0-19 0,0 0-9 0,0 0-10 15,0 0-3-15,0 0-10 0,7 0-12 0,-7 0-13 16,4 3-18-16,0-1-5 0,-4 4 1 0,0 1 2 16,-1 3 0-16,-1 2 8 0,1 3 12 0,0 3 14 15,-1 3 15-15,0-3 10 0,-2-1 5 16,1 5 1-16,1-2 1 0,-2-1 1 0,1-2-2 15,2-2-2-15,-3-5-3 0,1 1-4 0,3-11 2 16,0 0-3-16,0 0-1 0,0 0 0 0,0 0 2 16,0 0 4-16,0 0 6 0,-1 3 6 0,-1-3 6 15,2-3 16-15,-1-5 5 0,3-7 0 0,0-5-4 16,1-6-1-16,-1-4 1 0,2-8-1 16,2-2-12-16,0-5-15 0,0 1-2 0,0 2 5 15,-1 3 0-15,-1 7-2 0,0 4-4 0,-4 28-15 16,0 0-12-16,0 0-15 0,3-13-19 15,-3 7-11-15,0 10-1 0,0 11-1 0,-4 14 6 0,1 7 11 16,-3 5 15-16,2 2 14 0,-1 2 20 0,1 2 6 16,-1-4 3-16,1-2 7 0,0-2-2 0,1-5-1 15,1-6 1-15,0-5 4 0,0-3-5 0,0-4 5 16,1-2-4-16,0-3-3 0,1-11 1 16,0 0 0-16,0 0 2 0,0 0 0 0,0 0 2 15,0 0-2-15,0 0 4 0,0 0 1 0,0 0 0 16,0 0-6-16,0 0-13 0,0 0-13 0,0 0-25 15,0 0-29-15,2 1-40 0,0-2-46 0,-1-6-43 16</inkml:trace>
  <inkml:trace contextRef="#ctx0" brushRef="#br2" timeOffset="-94524.68">22576 3614 992 0,'0'-15'191'0,"0"15"17"0,0 0 14 16,0 0 11-16,0 0 12 0,0 0-81 0,0 0-47 16,0 0-36-16,-3-5-26 0,2 4-18 0,-2 4-16 15,0 1-14-15,-2 5-12 0,-1 3-4 0,-2 5-1 16,-2 2 3-16,-2 3 4 0,-3 4 2 0,3-5 1 16,-4 1 3-16,0 0 3 0,0 2-1 0,-1-3 2 15,3-1-1-15,1-2-1 0,1-4-2 0,3-2-1 16,9-12-4-16,0 0-2 0,0 0-2 0,0 0 1 15,0 0-2-15,0 0-3 0,-3 8 1 16,3-3 6-16,3-3 3 0,1-2 6 0,3-1 9 16,1-1 7-16,2-3 2 0,1 0 3 0,2 0 2 15,1-1-2-15,-3-2-1 0,4 2-2 0,2-2-9 16,5-1-8-16,2-1-14 0,2-1-44 0,2-1-28 16,1-2-55-16,0-2-71 0,-2-3-80 15</inkml:trace>
  <inkml:trace contextRef="#ctx0" brushRef="#br2" timeOffset="-94275.64">22628 3486 588 0,'-11'-3'150'0,"11"3"26"0,-8 2 19 16,4-2 15-16,1 4 19 0,3 0-41 16,0 2-34-16,2 1-28 0,0 1-31 0,-1 2-30 15,1 2-19-15,0 3-15 0,0 1-18 0,-1 4-13 16,3 4 17-16,1 2 18 0,-2 2 1 0,1 1 3 15,0 2 5-15,2 0 4 0,-1 0-4 0,-1-3 3 16,3-2-20-16,-2-3-17 0,-1-2-2 0,-1-1-1 16,2 1 2-16,-3 0-3 0,1-2 3 0,0 0 0 15,1-1-1-15,-2-2-15 0,0-2-20 0,-2 0-19 16,-1-3-32-16,1-11-24 0,0 0-28 16,0 0-41-16,-3 8-47 0,3-8-37 0,-5 4-23 15</inkml:trace>
  <inkml:trace contextRef="#ctx0" brushRef="#br2" timeOffset="-93508.61">19785 3469 268 0,'-11'-3'75'0,"11"3"24"0,0 0 24 0,0 0 20 15,0 0 19-15,0 0 24 16,0 0-14-16,0 0-20 0,0 0-17 0,0 0-20 16,0 0-19-16,0 0-20 0,0 0-18 0,-4-2-24 15,3 1-15-15,2 0-5 0,3 1-8 0,1 0-4 16,0 0-3-16,3 1 1 0,-1 1-4 0,2-1-3 15,-1 4 4-15,-8-5-2 0,4 3 1 0,1 2 1 16,4 2-4-16,4 4-1 0,9 4 2 0,8 2 6 16,9 6-4-16,11 4 4 0,12 2 1 0,9 5-2 15,14 2 7-15,8 2 15 0,5 1 3 0,10 0 7 16,-1 0 21-16,3-2 25 0,3 2 19 0,2-4 16 16,-1-2-1-16,-3-2-13 0,-6-2-2 15,-7-2-10-15,-2-2-16 0,-6-1-29 0,-4-1-20 16,-4-2-14-16,-11-3-3 0,-9 1-1 0,-5 0 1 15,-2 0 1-15,-4 0 0 0,1 2 4 0,-1-1-2 16,-2 1 3-16,1 0-3 0,0-1 1 0,0-1-2 16,-2 0 2-16,-2 0-3 0,-5-2-1 0,2 2 0 15,-2 1 0-15,-2-1 9 0,-2 0 1 16,-5-2 2-16,-5 2-1 0,-2 1 0 16,-1-4-1-16,-1-1-2 0,-2 1 0 0,-5-2-9 0,0-4-3 15,-4 2 0-15,0-2-3 0,2 1 11 0,3 0 13 16,3-2 3-16,3 2-1 0,3 2 5 15,-1 0-1-15,6-1-1 0,2 2 1 0,0-3-9 16,-1 0-14-16,0 0 2 0,-3-1 0 0,-5 0-5 16,-1-3 1-16,-3 0 0 0,-3-1 1 0,-6-1 0 15,-1-1 0-15,-10-4-2 0,0 0 1 0,0 0 1 16,0 0-1-16,0 0 0 0,0 0-1 0,0 0-1 16,0 0-6-16,0 0-8 0,0 0-22 0,4-2-29 15,-4 0-25-15,-2 0-33 0,-2-4-39 0,-5 0-39 16,-2-7-93-16</inkml:trace>
  <inkml:trace contextRef="#ctx0" brushRef="#br2" timeOffset="-92525.42">20112 3283 409 0,'0'0'92'0,"0"0"18"16,2-6 16-16,0 1 9 0,-5 3 10 0,-1 1-22 16,-3 2-17-16,-1 0-11 0,-1 1-10 0,-1 2-20 15,-3-1-14-15,-2 1-10 0,10-3-11 0,-2 0-6 16,-2 1-7-16,-4 2-12 0,-1 0-3 16,-6 4 2-16,-6 2 0 0,-3 2 3 0,-2 2-1 15,-2-2 1-15,-2 2-1 0,-4 1 4 0,3-1-3 16,1-1-1-16,1-1 1 0,2-3 4 0,5-1 6 15,4-2 0-15,5-2 3 0,1 0-2 0,3-2 3 16,14-2 2-16,0 0-3 0,0 0-6 0,0 0-4 16,0 0-3-16,0 0-4 0,0 0-2 15,0 0-1-15,-5 3-4 0,2-1-3 0,5 1-3 0,3 0 0 16,1-1-4-16,3 0-2 0,0 1-2 0,1-1 0 16,-2 2-1-16,1 0 4 15,-9-4 2-15,8 6 2 0,0 0 3 0,0 2 3 16,2 2 2-16,3 0 0 0,-1 3 3 0,2 2 0 15,0 3 2-15,3 0-1 0,0 3-1 0,0-5 3 16,-1 3-2-16,1-1 3 0,1 1 1 0,-3 1-1 16,2-3-1-16,-2 0 1 0,-1 0 3 0,0-3-3 15,-2 0 4-15,0 1-6 0,-2-4 1 0,-1-1 1 16,-9-10 1-16,0 0-1 0,8 7 0 0,-8-7 5 16,7 3 9-16,-7-3 23 0,0 0 27 0,0 0 28 15,0 0 23-15,0 0 16 0,0 0 21 0,4 1 17 16,-4-2 8-16,1-4 0 0,-2-1-9 0,1-2-19 15,0-4-23-15,-3-4-21 0,-1-6-23 0,-1-10-19 16,-3-4-22-16,2-2-24 0,1-8-21 0,-1-5-15 16,0-3-5-16,-2-1 0 0,0 3 2 15,1 4-6-15,0 8-12 0,1 10-17 0,0 7-34 16,1 4-30-16,5 19-50 0,-5-10-64 0,-1 8-76 16,1 3-106-16</inkml:trace>
  <inkml:trace contextRef="#ctx0" brushRef="#br2" timeOffset="-91518.73">25187 1485 140 0,'-3'-11'53'0,"1"3"20"0,0-1 22 16,2 9 27-16,-1-8 26 0,1 8 13 0,0 0 13 15,0 0 7-15,0 0 13 0,0 0-2 0,0 0-3 16,0 0-11-16,0 0-17 0,0 0-21 0,0 0-15 16,0 0-22-16,0 0-25 0,0 0-20 0,0 0-17 15,-1 0-20-15,-1 2-14 0,2 2-5 0,-1 2-8 16,1 4-2-16,0 3-2 0,0 3 1 0,3 2 1 15,-1 3 0-15,0 2 7 0,0-5 0 16,0 0 1-16,0 3 1 0,1-2 2 0,-1 0-3 16,0 0 1-16,1-1 2 0,-1 0 1 15,1 2 1-15,-2-1-1 0,1-1-3 0,3 0-9 16,-4 0-16-16,1-1-16 0,-1 0-19 0,1-4-23 16,0 0-24-16,-2-13-36 0,0 0-35 0,0 0-28 15,0 0-17-15,0 0-18 0,0 0-9 0</inkml:trace>
  <inkml:trace contextRef="#ctx0" brushRef="#br2" timeOffset="-91188.51">25663 1402 627 0,'0'0'181'0,"0"0"17"0,0 0 4 0,5-6 1 15,-6 3 2-15,-1 3-71 0,-5 3-42 0,-2 4-30 16,-5 4-18-16,-1 3-18 0,-4 6-4 0,-1 2 2 15,-4 3-2-15,4-2-10 0,-3 2-5 0,-2 4 0 16,-3 0 2-16,0 0 1 0,0-1 0 0,1 1-2 16,4-5-1-16,2-2-4 0,3-4-2 0,4 1 1 15,4-5-1-15,10-14-1 0,-3 9-3 0,3-2 3 16,3-4 10-16,4-1 10 16,1-3 18-16,1-1 25 0,-1-3 13 0,3 0 17 0,-1-4 18 15,1 1 13-15,4 0 6 0,1-1-3 16,6 0-18-16,3-4-22 0,3 0-17 0,4 0-13 15,2-1-25-15,2-1-29 0,0-1-28 0,-1 0-25 16,-3 1-23-16,-2 2-33 0,-6 1-27 0,-2 2-37 16,-7 1-32-16,-3 3-30 0,-12 6-23 0,0 0-21 15,0 0-9-15,0 0 2 0,0 0 7 0</inkml:trace>
  <inkml:trace contextRef="#ctx0" brushRef="#br2" timeOffset="-90891.33">25716 1541 320 0,'-15'-10'125'0,"-1"-2"39"0,-1-1 38 16,6-1 40-16,4-1 32 0,-1-2 9 0,1-1-3 15,2 0 0-15,-1 1-12 0,2 2-22 16,0 1-23-16,1 4-26 0,3 10-21 0,0 0-27 16,0 0-26-16,0 0-33 0,0 0-26 0,-1-6-22 15,1 6-17-15,0 3-21 0,0 4-15 0,1 7-9 16,2 3-4-16,1 7 0 0,0 5 4 16,2 3 3-16,1 5 3 0,-1 1 5 0,1 6 7 15,-1 0-3-15,0 0 5 0,2-1 0 0,-4-2 2 16,0-4-1-16,0-3-1 0,0-4 2 15,-3-5-4-15,1-6 6 0,1-6-2 0,-1-4 1 0,-2-9-2 16,0 0 2-16,0 0 1 0,0 0 3 0,0 0 4 16,0 0-1-16,0 0 11 0,0 0 8 0,0 0 3 15,0 0-1-15,0 0 2 0,0 0-5 16,0 0-1-16,0 0-3 0,0 0-18 0,0 0-22 16,0 3-38-16,-1-3-45 0,1-3-56 0,-1-1-79 15,0-2-104-15,-1-2-123 0</inkml:trace>
  <inkml:trace contextRef="#ctx0" brushRef="#br2" timeOffset="-88650.24">18461 1028 244 0,'-1'-16'93'0,"-1"0"26"0,3-1 21 15,-1-1 20-15,2-2 11 0,2-1-16 0,-1-1-9 16,-1-1-6-16,0 1-7 0,0 2-10 0,0 3-12 15,0 2-17-15,0 0-10 0,-2 15-9 0,0 0-15 16,0 0-19-16,0 0-24 0,0 0-19 0,1-3-8 16,-2 14-7-16,-1 9 0 0,0 11 3 0,0 10 0 15,-2 8 0-15,-1 8 80 0,0 11-72 0,0 13 1 16,0 8 3-16,0 3-1 0,0 3 1 16,0 3 3-16,0 3 0 0,2 2-73 15,0 5 79-15,2-2-4 0,0-5-1 0,2-4 2 16,0-4-1-16,1-3 2 0,5-2 7 0,-1-2 0 15,-1 0 0-15,1-3 2 0,0-4-1 0,-1-1 11 16,3 0 19-16,-3 2-3 0,-1 1-6 0,0-5 12 16,-1-5-2-16,-1-7 1 0,-1-5 8 15,0-5-8-15,0-4-17 0,0-7 1 0,-1-1 15 0,0-7 1 16,0-4 2-16,0-5-3 0,0-4-5 16,-1-3-5-16,2-4 0 0,-1-1 0 0,0-14-14 15,0 0-15-15,0 0 5 0,0 0 9 0,0 0 2 16,0 0 6-16,0 0 5 0,0 0 5 0,0 0 1 15,0 0 0-15,0 0 1 0,0 0-4 0,0 0-4 16,0 0-4-16,0 0-7 0,0 0-4 0,0 0-1 16,0 0-2-16,0 0-5 0,0 0-2 0,0 0-1 15,0 0 0-15,0 0 0 0,0 0 25 0,0 0-27 16,0 0 0-16,0 0-9 0,0 0-17 0,0 0-28 16,0 0-32-16,0 0-43 0,0 0-79 0,-2-2-57 15</inkml:trace>
  <inkml:trace contextRef="#ctx0" brushRef="#br2" timeOffset="-85608.55">16863 2565 93 0,'0'0'34'0,"0"0"15"0,-4 3 31 15,10 2 50-15,6 1 30 0,10 2 7 16,8 1 0-16,12 0-3 0,13 2-1 0,15 2-16 15,13 1-28-15,12-1-46 0,5 1-27 0,7 1-15 16,1 0-9-16,2-1-2 0,-1 2-4 0,-4-1 1 16,-7 0-2-16,-8-1-5 0,-11-1-1 0,-8-1-8 15,-12-3 2-15,-10-1-2 0,-9-3-1 16,-10 0 0-16,-7-3-4 0,-23-2 1 0,0 0 5 16,0 0-1-16,0 0 2 0,0 0 7 0,0 0 4 15,0 0-1-15,0 0 1 0,0 0-1 16,0 0-13-16,0 0-12 0,0 0-26 0,0 0-43 0,7 2-47 15,-6-1-52-15</inkml:trace>
  <inkml:trace contextRef="#ctx0" brushRef="#br2" timeOffset="-85142.03">17081 3056 600 0,'0'0'106'0,"0"0"24"0,0 0 10 0,0 0 7 15,0 0 6-15,0 0-28 0,0 0-24 0,0 0-17 16,0 0-22-16,-2 0-24 0,2 0-8 0,2 1-9 16,3-1-2-16,4 0-6 0,1 0-9 0,5 0 0 15,2 0 2-15,5 1-4 0,4-1-2 0,-3 0-14 16,1 2-31-16,-1-3-40 0,3 0-46 0,-1-2-58 16</inkml:trace>
  <inkml:trace contextRef="#ctx0" brushRef="#br2" timeOffset="-84975.33">17520 2999 1242 0,'-5'-7'171'0,"5"7"16"0,0 0 4 16,0 0 6-16,0 0 1 0,0 0-80 0,0 0-43 15,-1-5-25-15,1 0-25 0,6 3-15 0,5 1-10 16,2 1-23-16,0 0-29 0,4 0-31 0,0 1-36 15,4-2-44-15,-1 1-49 0,-7 0-56 0</inkml:trace>
  <inkml:trace contextRef="#ctx0" brushRef="#br2" timeOffset="-84691.84">17537 2969 508 0,'-12'0'108'15,"0"0"12"-15,0 0 14 0,3 1 12 0,1 0 12 16,0 1-27-16,0 1-28 0,2 1-23 0,-1 1-22 15,1 3-11-15,-4-1-13 0,3 1-13 0,1 3-12 16,-1 0-5-16,-1-1 0 0,3 1 2 0,0 0-2 16,3 0-7-16,2-2-11 0,0-2-3 0,5-1-1 15,2 0-5-15,1-2 0 0,3 1-2 0,0 0 0 16,2-2 6-16,2 3 9 0,1-3 6 0,-1 2 0 16,2 3 5-16,1-1-2 15,1-2-1-15,-2 0 4 0,-2 1-5 0,-2-1 4 16,-1 0-2-16,-4 0 5 0,-8-5-1 0,0 0 7 15,6 6 3-15,-3-1-2 0,-4 0 0 0,-5 0 2 16,-1 2 1-16,-2 1-4 0,-4 2 2 0,-1 1-5 16,-5 2 0-16,-4-1-3 0,1 0-24 0,-5 0-43 15,-1-1-59-15,0-1-73 0</inkml:trace>
  <inkml:trace contextRef="#ctx0" brushRef="#br2" timeOffset="-84053.29">15251 3327 170 0,'0'0'57'16,"0"0"11"-16,0 0 11 0,0 0 8 0,0 0 11 15,0 0-9-15,-5 4-5 0,7-1-7 0,9-1 5 16,12 1 8-16,10 0-3 0,13-3 0 0,10 3 0 16,9-1 5-16,14 0-8 0,12 1-2 0,6 2-10 15,13 1-18-15,8-1-11 0,6 0 0 0,2 3 1 16,0 1-12-16,4 0 1 0,3 3-8 15,-2 0-1-15,-1 0 2 0,-5 1 1 0,-4-2-6 16,-8 2-11-16,-6 0 1 0,-4-2-1 0,-2 0-3 16,-7-1-1-16,-5-2-1 0,-7 0 2 0,-6-1 3 15,-4-3 0-15,-5 1 0 0,-2 0 3 16,-4-4-2-16,-5 2 3 0,-2-3 0 0,-10 2-2 16,-6-1-2-16,-8 0 4 0,-6 1 6 0,-4-1 4 15,-20-1 4-15,0 0 0 0,0 0 3 0,0 0 3 16,0 0-1-16,0 0-6 0,0 0-5 0,0 0-2 15,0 0 0-15,0 0-5 0,0 0-3 0,0 0-4 16,0 0 2-16,0 0 0 0,0 0-4 0,0 0-8 16,0 0-9-16,0 0-12 0,0 0-21 15,0 0-28-15,0 0-30 0,0 0-36 0,0 0-49 16,0 0-46-16,0 0-54 0</inkml:trace>
  <inkml:trace contextRef="#ctx0" brushRef="#br2" timeOffset="-79941.59">16704 3583 35 0,'-5'5'12'0,"5"-5"4"0,0 0 1 16,0 0 3-16,0 0 2 0,0 0-1 0,0 0 0 15,0 0 6-15,0 0 3 0,0 0 5 0,0 0 6 16,0 0 5-16,0 0 4 0,0 0 7 0,0 0 5 16,0 0 3-16,0 0 6 0,0 0 1 0,0 0 2 15,0 0-1-15,0 0 1 0,0 0 0 16,0 0-57-16,0 0 53 0,0 0 0 0,0 0-1 16,0 0 3-16,0 0-1 0,0 0-2 15,0 0-3-15,0 0 53 0,0 0-59 0,0 0-1 16,0 0-4-16,0 0-2 0,0 0 3 0,0 0 2 15,0 0 2-15,0 0 3 0,0 0 1 0,0 0-3 16,0 0-2-16,-1-2-4 0,0 1-5 0,1-1-5 16,0-2-4-16,2 0-7 0,2 3-4 0,-4 1-8 15,3-6-2-15,-3 6-4 0,0 0-5 0,0 0-4 16,0 0-2-16,0 0-4 0,0 0-1 0,0 0 3 16,0 0-3-16,0 0 1 0,0 0-1 0,0 0 0 15,0 0 2-15,0 0-2 0,0 0 0 16,0 0 0-16,0 0 1 0,0 0-2 0,0 0-1 15,0 0 4-15,0 0-2 0,0 0 0 0,0 0 0 16,0 0-2-16,0 0 2 0,7-4 0 0,-7 4 2 16,0 0-4-16,0 0 1 0,0 0 2 0,0 0-1 15,0 0 2-15,0 0-2 0,0 0 1 0,0 0-2 16,0 0 1-16,0 0 0 0,0 0-2 0,0 0 1 16,0 0-2-16,0 0 0 0,0 0 0 0,0 0 0 15,0 0 0-15,0 0-2 0,0 0-2 0,0 0-2 16,0 0-1-16,0 0-3 0,0 0-4 0,0 0-4 15,0 0-6-15,0 0-2 0,0 0-4 16,0 0-2-16,0 0-2 0,0 0 0 0,0 0 1 16,0 0 0-16,0 0 2 0,0 0 4 15,0 0 4-15,0 0 2 0,0 0 2 0,0 0 1 16,0 0 3-16,0 0 5 0,0 0 3 0,0 0-1 16,0 0-2-16,0 0 3 0,0 0-4 0,0 0 3 15,0 0-3-15,0 0-3 0,0 0-5 0,0 0-2 16,0 0-5-16,0 0-11 0,0 0-7 0,0 0-8 15,0 0-13-15,0 0-9 0,0 0-11 0,0 0-8 16,0 0-5-16,0 0 0 0,0 0-3 0,0 0-3 16,0 0 1-16,0 0-5 0,0 0-6 15,0 0-12-15</inkml:trace>
  <inkml:trace contextRef="#ctx0" brushRef="#br2" timeOffset="-79341.78">16726 3564 78 0,'0'4'31'16,"0"-4"6"-16,0 0 6 0,0 0 5 0,0 0 6 15,0 0-6-15,0 0-2 0,0 0 1 16,0 0-1-16,0 0 3 0,0 0-3 0,0 0-2 15,0 0-4-15,0 0-3 0,0 0-5 0,0 4-4 16,0-4-4-16,0 0-4 0,0 0-3 16,0 0 0-16,0 0 3 0,0 0 0 0,0 0 1 15,0 0 0-15,0 0 4 0,0 0 4 0,0 0 8 16,0 0 4-16,0 0 10 0,0 0 14 0,0 0 11 16,0 0 13-16,0 0 5 0,0 0 5 0,0 0-3 15,0 0 1-15,0 0-5 0,0 0-14 0,0 0-13 16,0 0-10-16,0 0-5 0,3-1-11 0,-3 1-2 15,0 0-7-15,5-1-8 0,-2 0-3 0,2 0-4 16,1 0-5-16,0 1-5 0,2-6-3 0,9-2-2 16,2 0-26-16,5 0-4 0,2 7-1 0,1-1-7 15,1 1-6-15,-1 1-6 0,-2 0-6 16,-3-1-2-16,0 0 22 0,-5 3 2 0,-17-2 5 16,0 0 6-16,14 3 6 0,-14-3 4 0,0 0 7 15,0 0 1-15,0 0-7 0,0 0-6 0,0 0-7 16,0 0-8-16,0 0-8 0,0 0-8 0,0 0-9 15,0 0-17-15,4 0-3 0,-4 3-8 0,-4-4-12 16,4 1-15-16,-8 0-16 0,0-2-19 0</inkml:trace>
  <inkml:trace contextRef="#ctx0" brushRef="#br2" timeOffset="-79074.42">16401 3832 336 0,'-11'3'102'16,"11"-3"18"-16,0 0 20 0,0 0 11 0,0 0 20 16,0 0-18-16,0 0-2 0,0 0-13 0,0 0-10 15,0 0-8-15,-1 1-13 0,2 1-7 0,4-1-18 16,6-2-16-16,2 1-16 0,3 0-9 0,0 0-11 15,4-1-9-15,2 0-4 0,-1 0-9 0,-5 1-6 16,-1-1-18-16,0 1-32 0,-3 0-41 16,-1 0-47-16,1-1-65 0</inkml:trace>
  <inkml:trace contextRef="#ctx0" brushRef="#br2" timeOffset="-78602.07">17144 3652 907 0,'-14'-7'163'0,"2"0"18"16,1 0 14-16,4 3 17 0,7 4 12 0,-5-5-63 15,5 5-23-15,0 0-12 0,0 0-10 16,0 0-10-16,0 0-10 0,0 0-11 0,0 0-5 0,2-3-14 16,1-2-16-16,-1 0-17 0,3 2-16 15,0-1-11-15,1 0-7 0,3-1-8 0,2 2-12 16,6-1-23-16,4-1-18 0,-3 2-14 0,3 0-11 15,2 0-5-15,-1 3-8 0,2-1-6 0,1 2 4 16,-4 1 19-16,-3-1 15 0,-3 3 13 0,-5 1 14 16,-3 3 4-16,-5-1 11 0,-2 2 8 0,-2 1 2 15,-4 1 1-15,-2-1 1 0,-2 1 1 0,-4-1 2 16,1 2 4-16,-3-1-2 0,-1-1 1 0,0 1 1 16,-3 0 4-16,1-4 4 0,1-1 3 0,3 0-4 15,1-2-5-15,4 1-14 0,10-5-17 16,0 0-15-16,0 0-15 0,0 0-17 15,0 0-12-15,0 0-5 0,0 0-1 0,0 0 12 16,-2 3 17-16,3-2 16 0,2 1 12 0,6-2 17 16,6 0 12-16,2 1 8 0,5 2 5 0,0-2 4 15,0 2-1-15,3 1-1 0,-8 0 6 0,-2 1 8 16,-1 0 7-16,-14-5 4 0,6 6 4 0,-2 0 0 16,-4 1 15-16,-5 0 7 0,-2 1 17 0,-5 0 4 15,-4 2-7-15,-3 1-3 0,-4 0-2 0,0 2 1 16,-1-2-11-16,-3 1-10 0,1-3-22 15,-2 1-30-15,-1-3-32 0,0-2-52 0,2-4-74 16</inkml:trace>
  <inkml:trace contextRef="#ctx0" brushRef="#br2" timeOffset="-77547.86">13901 4178 146 0,'-9'1'64'0,"9"-1"14"0,0 0 14 15,0 0 11-15,0 0 11 0,0 0-5 16,0 0-11-16,0 0-8 0,0 0-9 16,0 0-9-16,0 0-10 0,-2 1-9 0,2-1-15 15,2-1-10-15,7 0-2 0,6-1-8 0,4-1 3 16,4 1-2-16,8-2-5 0,4 2 3 0,13-1 5 16,-1 0 1-16,10 1-3 0,7 0 2 0,7 0-6 15,4 0-3-15,1 1 1 0,3 0-6 0,1 1-2 16,-2 1-1-16,1 2-2 0,-4 0-3 0,-2 0 0 15,-4 2 0-15,-6-2-1 0,-1 2 2 0,1 0-1 16,-2-1-2-16,1 2 2 0,0-2 1 0,1 1 0 16,-1-1-1-16,4 0 2 0,3-1-4 0,2 1 4 15,3-1 2-15,0 0-1 0,2-1-2 16,-1 0 1-16,1 2-1 0,-2-2-1 0,-1 0 3 16,-3 0-1-16,-2 1-4 0,-4-2 2 0,-2 1-1 15,-4 0 1-15,0 1 0 0,-4 1 1 0,-3-1-2 16,1 0 1-16,2 1 7 0,-3-1-5 0,2 1 7 15,1 0-5-15,2 0 2 0,0-1 8 0,-1 1 4 16,1-1 2-16,2 2-7 0,-3 0 3 16,0 0-5-16,-2-1 2 0,-3 0-1 0,-2-2-9 15,-5 3-2-15,-1-2-2 0,-2 2 0 0,-2-2 1 16,-3 0 0-16,-1 0 1 0,1-1 1 16,1 2 2-16,1-1-1 0,-1 0 1 0,2 0 2 15,1 1 1-15,0-2 1 0,1 0 1 0,-2 2-1 16,-1-2 1-16,-4 0 3 0,-4-1 0 0,-1 1 0 15,-3-1 0-15,-3-1-4 0,-5 0 1 0,0 0 1 16,-2-1-5-16,1 1-3 0,0 0 1 0,2 1 1 16,2 0 0-16,0 0 2 0,4-1-1 0,0 1 1 15,4 0 1-15,0 0 1 0,0 0-1 0,-1 0-4 16,-5 0 0-16,-1 0 1 0,-6-2 0 0,-2 1-2 16,-13 0 2-16,12 1 0 0,-12-1 6 0,0 0 2 15,0 0 0-15,0 0 1 0,0 0 1 0,0 0 3 16,0 0-3-16,0 0 2 0,0 0-7 0,0 0-1 15,0 0-1-15,0 0-1 0,0 0-2 16,0 0-1-16,0 0 1 0,0 0-2 0,0 0-4 16,0 0-2-16,0 0-10 0,0 0-13 15,0 0-20-15,0 0-24 0,0 0-23 0,0 0-31 16,0 0-30-16,0 0-36 0,0 0-34 0</inkml:trace>
  <inkml:trace contextRef="#ctx0" brushRef="#br2" timeOffset="-76708.35">16075 4312 83 0,'0'0'26'0,"0"0"10"0,-1 4 2 0,1-4 5 0,0 4 16 16,2-1 13-16,5 2 13 0,3 0 0 0,1-1-2 15,4 2-2-15,5 0-2 0,-1-4-3 0,0-1-15 16,3 3-15-16,0-1-17 0,-1-1 21 16,0 0-40-16,-2 0-5 0,-3-1-1 0,0-1 8 15,-5 0 10-15,-11 0 9 0,12 0 12 0,-12 0-22 16,0 0 40-16,0 0 4 0,0 0 6 15,0 0-8-15,0 0-8 0,0 0-7 0,0 0-9 16,0 0-10-16,0 0-9 0,0 0-4 0,0 0-8 16,0 0-1-16,0 0-5 0,0 0-4 0,4 2-5 15,-5 2 0-15,-4 1 3 0,-3 3-2 0,-1 2 2 16,-3 0-1-16,-1 5 2 0,-1-1 0 0,-2 4 6 16,-4 4-3-16,6-2 0 0,-1 1-2 0,2 0 1 15,-1 0 2-15,1-2 1 0,1-1-1 16,2-1-4-16,0 0 5 0,1-2-2 0,2-2 1 15,-1-1-12-15,0-3-19 0,2-1-25 0,0-1-27 16,1-1-30-16,5-6-39 0,0 0-39 0</inkml:trace>
  <inkml:trace contextRef="#ctx0" brushRef="#br2" timeOffset="-76542.09">16059 4499 392 0,'-10'-2'102'0,"10"2"23"0,0 0 24 0,0 0 20 16,0 0 19-16,0 0-23 0,0 0-22 0,0 0-11 16,0 0-37-16,-3 2-20 0,2 3-24 0,7 4-19 15,2 3-18-15,6-1-8 0,1 5-9 16,5 0-28-16,3-1-60 0,6-1-88 0</inkml:trace>
  <inkml:trace contextRef="#ctx0" brushRef="#br2" timeOffset="-75041.81">12013 4995 92 0,'-16'0'43'16,"2"0"13"-16,4 0 10 0,10 0 9 0,-11 0 5 15,11 0 6-15,0 0-3 0,0 0-13 16,0 0-12-16,0 0-13 0,0 0-4 0,0 0-5 16,0 0-5-16,0 0-4 0,0 0-6 0,-2-1-7 15,2 1 0-15,4 0-4 0,3 0-4 16,0-1-5-16,1 0-1 0,0 0-1 0,5 0-1 15,1 1 2-15,5 0 0 0,-5 0 8 0,7 1 6 16,5 0 7-16,6-1 3 0,7 2 6 0,6-1 2 16,5 0 2-16,5 0-3 0,4 0-2 0,3 1-7 15,2-1-6-15,-2-1-4 0,2 2-2 0,-3 0-4 16,-1-1 1-16,1 1 4 0,1 0 8 16,-2-1-4-16,3 2 2 0,1-2 3 0,2 1-2 0,4 0 4 15,1-2-4-15,4 0-4 0,0 1-10 16,-1-1 6-16,0 1-1 0,1-1-4 0,-3 1 1 15,1 0 0-15,-3 1-3 0,-2-1 1 0,-5 2 4 16,-1-1-5-16,-3 1 3 0,0-1-1 0,-2 1 0 16,-2 0-3-16,-2 0 7 0,-1 1 5 0,-1-1 4 15,-1 1 4-15,5-1-3 0,-2 2 0 0,2-1 2 16,1 1 2-16,1 0-1 0,2 1-5 0,2-1-7 16,0 0 0-16,2 1-1 0,0-1 0 0,0 1-2 15,3 1-1-15,-2-1-3 16,2-1-2-16,-3 1 1 0,1-2-1 0,-1 1-1 0,0 1 0 15,0-1 2-15,5 0 2 0,0 1-3 16,1-3-1-16,-3 2 2 0,0-1-2 0,-2 2 0 16,-1 0 0-16,1 0-2 0,-2 0-2 0,0-1 4 15,-6 1 0-15,-3-2-1 0,2 2 1 0,-4 0 1 16,0 1 1-16,-2-4-2 0,1 1 0 0,-2 0-2 16,-2 1 2-16,3-3 3 0,-1 2-3 0,4-1 0 15,-2-1 0-15,-3 1 1 0,2-2 1 0,0 3-1 16,1-1 1-16,-3 0-3 0,2 0 1 0,-4 0-2 15,-1-1 1-15,-4 2 1 0,1 0 1 16,0-1-3-16,-1-1 2 0,-2 1-1 0,-1 0 1 0,0-1 3 16,-2 1 0-16,0 0-2 0,1-1-2 0,1 0 2 15,1-1-1-15,0 2 2 0,1-2-2 16,0 0-3-16,2 0-3 0,-3 1 1 0,0-1 2 16,-1 0-2-16,1 0 3 0,-3-1-1 0,0 1 0 15,-4 0 0-15,-2 0 3 0,1 0 1 16,-3 1-3-16,0-2 2 0,-2 0 0 0,0 0-3 15,-1 0 1-15,-1 0 4 0,-2-1-4 0,2 2 1 16,0-2 2-16,-1 1-2 0,0-3 1 0,-2 2 1 16,2 1-2-16,-3 0-1 0,2-2 4 15,-2 2-2-15,-2-1-2 0,-3-1 4 0,-1 2-5 0,-2-1 3 16,0 1 0-16,-4 1-1 0,1-2-1 0,-3 1 2 16,2 0 0-16,-7 0-1 0,0 0 1 0,0 0 0 15,0 0 0-15,0 0 0 0,5 0 1 16,-5 0 0-16,0 0 1 0,0 0-1 0,0 0 2 15,6-1-4-15,0 1 1 0,0-2 3 0,0 1-5 16,1 0-1-16,0-1 2 0,2 2 2 0,0-2-2 16,0 2 4-16,-1-2-2 0,2 1-2 0,-2-1 2 15,0 2 1-15,-1 0-1 0,1-1-2 0,-8 1-1 16,0 0 2-16,6 0 0 0,-6 0-1 0,0 0 2 16,0 0-1-16,7-2-1 0,-7 2 1 0,0 0 3 15,0 0-5-15,0 0 1 0,0 0 2 0,0 0-4 16,0 0 3-16,0 0 2 0,0 0-2 15,0 0-3-15,0 0 4 0,0 0 1 16,0 0-2-16,0 0 1 0,0 0-2 0,0 0 2 16,0 0-2-16,0 0-1 0,0 0-5 0,0 0 0 15,0 0-4-15,0 0-13 0,0 0-14 0,0 0-18 16,0 0-18-16,0 0-25 0,0 0-30 0,0 0-31 16,-1-2-38-16</inkml:trace>
  <inkml:trace contextRef="#ctx0" brushRef="#br2" timeOffset="-74198.33">14715 5269 234 0,'0'0'85'16,"-10"4"18"-16,10-4 16 0,0 0 15 0,-7 2 12 16,7-2-15-16,0 0-8 0,0 0-14 0,0 0-17 15,-6 5-15-15,6-5-12 0,-5 4-5 0,2 2-9 16,-1 1-14-16,1 2-6 0,0 1-8 0,1 3-1 16,1 3 0-16,0 5 7 0,0 0-7 15,0 2-5-15,-1 2 5 0,-1 1 1 0,-1 1 0 16,0 0-4-16,0-2 0 0,-1-1-12 0,-1-3-3 15,3-3 4-15,-1-1-2 0,0-3-3 0,0-3-3 16,4-11-7-16,0 0-13 0,0 0-19 0,0 0-18 16,0 0-19-16,0 0-25 0,0 0-27 0,1 4-28 15,2-6-48-15</inkml:trace>
  <inkml:trace contextRef="#ctx0" brushRef="#br2" timeOffset="-73081.67">14863 5395 245 0,'0'0'75'0,"0"0"14"0,0 0 12 16,0 0 13-16,0 0 12 0,0 0-11 0,0 0-9 15,0 0-6-15,0 0-7 0,0 0-5 0,0 0-3 16,0 0-4-16,0 0-6 0,0 0-3 16,0 0-6-16,0 0-5 0,0 0-3 0,0 0-3 15,-4-3-5-15,4 3-8 0,0 0-2 0,0-1-5 16,0 1-4-16,2-5-8 0,1 1-6 0,0-2-7 15,0-1-3-15,2 0-4 0,1-3-3 0,2 3-3 16,3-1-3-16,-4 2 1 0,-1 2-2 0,-6 4 4 16,0 0-1-16,0 0-2 0,0 0 2 0,0 0-2 15,7-4 2-15,-7 4 1 0,0 0-3 0,0 0-7 16,7-1-1-16,-1 2-4 0,-1 2-9 0,0 0-1 16,0 3-4-16,-2 1-3 0,2-1-3 0,-3 1 0 15,0 2 1-15,0-1 5 0,-1 0 6 16,0-1 3-16,-3 0 5 0,2 4 3 15,-2-5 5-15,-2 2 1 0,1 0 1 0,1 2 2 16,-1-2-1-16,-1 1-2 0,-2 1 2 0,1-2 2 16,0 3 1-16,-3-4 1 0,1 3 3 0,1-1-2 15,0 0 2-15,-1-2 3 0,-1 0-6 0,3 0 2 16,-1-3-2-16,1 3 3 0,0-3-3 0,-1 0 2 16,2 0 2-16,4-4-4 0,-4 4 3 0,-1 0-1 15,0 0 1-15,5-4-2 0,0 0 4 16,0 0-2-16,0 0 0 0,0 0 0 0,0 0 1 0,0 0 2 15,0 0 0-15,0 0-2 0,0 0 1 16,0 0 1-16,0 0-1 0,0 0 4 0,0 0-2 16,0 0 1-16,0 0 0 0,0 0 4 0,0 0-1 15,0 0 2-15,0 0-1 0,0 0-1 0,0 0 1 16,0 0-4-16,0 0 1 0,0 0-3 0,0 0-1 16,0 0 0-16,0 0-4 0,0 0 2 0,0 0 0 15,0 0 2-15,0 0-1 0,0 0 1 0,0 0-1 16,0 0 0-16,0 0 2 0,0 0-2 15,0 0 1-15,0 0-1 0,0 0 1 0,0 0-2 0,0 0 0 16,0 0 1-16,0 0 1 0,0 0-2 0,0 0 3 16,0 0-2-16,0 0-2 0,0 0 3 0,0 0-2 15,0 0 2-15,0 0-4 0,0 0 4 16,0 0-4-16,0 0 2 0,0 0 2 16,0 0-1-16,0 0 2 0,0 0 1 0,0 0 5 15,0 0-1-15,0 0 1 0,0 0 1 0,0 0-3 16,0 0-2-16,0 0 3 0,0 0-6 0,0 0 0 15,0 0-2-15,0 0 0 0,0 0-1 0,0 0 1 16,0 0 1-16,0 0-1 0,0 0 0 0,0 0 0 16,0 0 0-16,0 0 0 0,0 0 0 0,0 0 2 15,0 0-2-15,0 0 0 0,0 0 1 0,0 0-1 16,0 0 0-16,0 0 1 0,0 0-1 16,0 0 2-16,0 0-2 0,0 0 0 0,0 0-2 15,0 0 4-15,0 0 2 0,0 0 6 0,0 0 8 16,0 0 5-16,0 0 4 0,0 0 1 0,0 0 4 15,0 0 1-15,0 0-2 0,1 1-5 0,0 0-5 16,1 1-6-16,2-3-3 0,0 2-2 0,1-3-5 16,4 0-1-16,2 0 2 0,0 1-5 0,6-2 1 15,-1 3-2-15,4 0 1 0,5-1 1 0,-1 1-1 16,2-2 2-16,-1 1-3 0,1 1 3 16,2-2-3-16,-1 0 0 0,-1-1 0 0,-5 2 1 0,-6-1 2 15,-3 2-1-15,0-2-1 0,-4 1 0 0,-8 1-1 16,0 0 2-16,0 0-1 0,0 0 0 0,0 0-1 15,0 0 2-15,0 0-4 16,0 0 0-16,0 0-7 0,0 0-18 0,0 0-26 16,0 0-38-16,0 0-56 0,0 0-76 0</inkml:trace>
  <inkml:trace contextRef="#ctx0" brushRef="#br2" timeOffset="-71290.38">18855 2789 155 0,'-5'3'52'0,"5"-3"10"0,0 0 15 0,0 0 9 15,0 0 10-15,0 0 0 0,0 0-2 0,-7 4-7 16,7-4-7-16,0 0-6 0,0 0-7 0,0 0-9 16,0 0-11-16,0 0-11 0,0 0-10 0,0 0-10 15,0 0-4-15,0 0-5 0,0 0-7 0,0 0-1 16,0 0 1-16,0 0-1 0,0 0 2 0,0 0 2 15,0 0 4-15,0 0 8 0,0 0 6 16,0 0 9-16,0 0 5 0,0 0 6 0,0 0 0 16,0 0 0-16,-1 0-4 0,2 1-11 0,3-2-5 15,3 1-8-15,5-4-5 0,6 3-8 16,10-4 0-16,7 2 0 0,9-2-3 0,10 1 3 16,4-1 0-16,8 2 0 0,11-2-2 0,3 1 2 15,5 1-2-15,0 0 1 0,-2 1 1 0,-1-1-2 16,-3 0 1-16,-5-1 1 0,-6 1 1 0,-6-1-2 15,-10 1 1-15,-6-2-1 0,-9 1 1 0,-7 0 2 16,-7 1 1-16,-8-1 1 0,-15 4 6 0,0 0 11 16,0 0 9-16,0 0 5 0,0 0 1 0,0 0-1 15,0 0 1-15,0 0-8 0,0 0-14 0,0 0-30 16,0 0-33-16,0 0-40 0,0 0-43 0,0 0-39 16,0 0-47-16</inkml:trace>
  <inkml:trace contextRef="#ctx0" brushRef="#br2" timeOffset="-70708.54">19225 3034 336 0,'-7'3'79'0,"-1"-1"17"0,1 0 17 0,7-2 15 16,-7 3 13-16,7-3-11 0,0 0-14 0,0 0-11 15,0 0-10-15,0 0-12 0,0 0-9 0,0 0-5 16,0 0-3-16,0 0-2 0,0 0-6 0,0 0-4 16,0 0-5-16,0 0-4 0,1 0-4 0,0 0-11 15,1 0-13-15,2-1-10 0,1 0-1 0,-1 0-5 16,-4 1-1-16,0 0 0 0,0 0-3 0,0 0 0 15,0 0 2-15,0 0 0 0,0 0-2 0,0 0 0 16,0 0-1-16,0 0 0 0,0 0-5 0,0 0-1 16,0 0-3-16,0 0-1 0,0 0 2 0,0 0-1 15,0 0 1-15,0 0 0 0,0 0 2 16,0 0 6-16,0 0-1 0,0 0 5 0,0 0 0 16,0 0 5-16,0 0 3 0,0 0 5 0,0 0 5 15,0 0 2-15,0 0 7 0,0 0-3 0,0 0 1 16,0 0-1-16,0 0-4 0,0 0-4 15,0 0-6-15,0 0-3 0,0 0-4 0,0 0-2 16,0 0-1-16,0 0-1 0,0 0-1 0,0 0 1 16,0 0-1-16,0 0-2 0,0 0 1 0,0 0-3 15,0 0-1-15,0 0 0 0,0 0 0 0,0 0-1 16,0 0 1-16,0 0 1 0,0 0-5 0,0 0 3 16,0 0-5-16,0-1-1 0,0 1-2 15,0-2 1-15,0 2 0 0,0-2-2 0,0 0 0 16,-5 1-4-16,-2 1-3 0,0 0-8 0,7 0-12 15,0 0-11-15,0 0-17 0,0 0-15 0,0 0-12 16,0 0-17-16,0 0-12 0,0 0-19 0,0 0-15 16,0 0-19-16</inkml:trace>
  <inkml:trace contextRef="#ctx0" brushRef="#br2" timeOffset="-67809.83">15517 4514 20 0,'0'0'0'0,"0"0"0"0,0 0-1 0,0 0 1 16,0 0 3-16,0 0 1 0,-7 2 3 0,7-2 3 16,0 0 3-16,0 0 1 0,0 0 7 0,-10-2 5 15,10 2 3-15,0 0 8 0,-6 0 5 16,6 0 6-16,0 0 3 0,0 0 6 0,0 0-1 16,0 0 2-16,0 0-4 0,0 0-4 0,0 0-5 15,0 0-5-15,-6 3-9 0,6-3-4 0,0 0-5 16,0 0-6-16,0 0-4 0,0 0-2 0,0 0 0 15,0 0 4-15,-5 4 3 0,5-4 3 0,-5 1 6 16,5-1 3-16,0 0 7 0,0 0 3 0,0 0-2 16,0 0-1-16,0 0 0 0,0 0 0 0,0 0-4 15,0 0-1-15,0 0-1 0,-5 3-6 0,5-3-1 16,0 0-5-16,0 0-1 0,0 0-4 16,0 0-3-16,0 0-2 0,0 0-1 0,0 0 5 15,0 0 0-15,0 0 2 0,0 0-2 0,-2 4 0 16,2-4-2-16,0 0 6 0,0 0 4 15,0 0-3-15,2 2-2 0,-2-2-1 0,2 2 3 16,2-1 0-16,0 0 5 0,2-2-7 0,1-1-5 16,-2 0 10-16,4 0 4 0,-2-3 7 0,-7 5 3 15,7-5 5-15,-7 5 4 0,6-6 2 0,-6 6-2 16,0 0-12-16,4-4-4 0,-4 4-8 0,0 0-2 16,0 0-8-16,0 0-8 0,0 0-5 0,0 0 0 15,0 0-5-15,0 0-5 0,0 0-6 0,0 0-7 16,0 0-1-16,0 0-3 0,0 0-2 0,0 0 1 15,0 0 1-15,0 0 3 0,0 0 5 0,-3-2 5 16,1 0 2-16,-3 2 5 0,-1-1 5 0,1 0 3 16,-3 2 3-16,0-1 3 0,-3 0 0 15,-3 3 2-15,-1-2 2 0,5-1 2 0,-2 3-4 16,1-2 1-16,2-1 3 0,-1 1 11 0,1-1 9 16,9 0 5-16,0 0 3 0,0 0 0 0,0 0 4 15,0 0 1-15,-1-1-2 0,1 1-9 0,3-3-10 16,2 1-6-16,3 2-3 0,3-2-2 15,1-1-4-15,2 1-1 0,2-1 4 0,5 0-1 16,-4 3 2-16,1-2 2 0,1 1-3 0,-2-1 3 16,2-1 0-16,0 2-2 0,0 0-2 0,-1-1-1 15,-2 1-2-15,-2 0 2 0,-3 0-1 0,-4-1 1 16,1 1-3-16,-8 1 2 0,0 0-2 16,0 0 1-16,0 0 0 0,0 0 0 0,0 0 0 15,0 0 2-15,0 0 0 0,0 0-1 0,0 0 2 16,0 0-4-16,0 0-1 0,0 0-1 0,0 0-4 15,0 0-3-15,0 0-5 0,0 0-4 0,2 0-5 16,-2 0-2-16,-2 0-6 0,0 1-11 0,2-1-10 16,0 0-15-16,0 0-13 0,0 0-16 0,0 0-29 15,0 0-32-15,-3-1-40 0,3 1-36 0</inkml:trace>
  <inkml:trace contextRef="#ctx0" brushRef="#br2" timeOffset="-67241.39">15846 4388 278 0,'0'0'113'0,"0"0"24"0,0 0 26 0,0 0 25 15,0 0 17-15,0 0-18 0,0 0-19 0,0 0-20 16,0 0-19-16,0 0-21 0,0 0-26 0,0 0-26 15,0 0-17-15,1-2-18 0,0 2 21 0,-1 2-25 16,-5 8-4-16,1 3-3 0,-4 2-3 0,3 3 0 16,-2 3 3-16,-1 4 0 0,1 1-32 15,3-3 21-15,0 2-1 0,2-1 1 0,1 2 8 16,-2-2-1-16,2-1-2 0,-3-2 0 0,1-2 0 16,2-3 2-16,1-2-2 0,1-2-5 15,-1-12-19-15,0 0-19 0,0 0-25 0,4 7-24 16,-4-7-33-16,3 5-36 0,1-5-29 0,0 0-24 15,1-4-28-15</inkml:trace>
  <inkml:trace contextRef="#ctx0" brushRef="#br2" timeOffset="-65657.89">16020 4500 520 0,'-15'4'83'0,"15"-4"16"0,0 0 11 15,-16 1 12-15,16-1 5 0,0 0-26 16,0 0-18-16,0 0-12 0,0 0-9 0,0 0-10 16,-5-5-9-16,5 5-9 0,0 0-3 0,-2-2-11 15,1-5 0-15,2 2-6 0,0-2-7 0,3-1-6 16,0-2-1-16,-1 0 3 0,5 1-1 0,-1-1 12 16,-2 2 5-16,2 1 11 0,-7 7 5 0,0 0 6 15,0 0 0-15,0 0-5 0,0 0-2 16,0 0-9-16,0 0-9 0,0 0-12 0,0 0-4 15,0 0-6-15,0 0-1 0,0 0-1 0,0 0-2 16,0 0 0-16,0-2-1 0,-1 2 2 0,-2 3 1 16,-2-1-3-16,0 4 1 0,-5-1 0 0,1-1 3 15,0 1 0-15,0 0 4 0,-2 1 3 16,3-5-5-16,8-1-2 0,0 0-4 0,0 0-3 16,0 0-5-16,0 0-2 0,0 0-2 0,0 0-2 15,0 0 5-15,-7-2 6 0,6-2 6 0,-1 2 5 16,3-3 4-16,1 1 3 0,2 1 5 0,3-1 2 15,-1-1 1-15,3 1 2 0,-1 0-3 0,1 3-1 16,-2 1-2-16,2 1-2 0,-2-1-6 0,-7 0-3 16,6 3-1-16,-6-3-5 0,0 0 2 0,0 0 0 15,0 0 2-15,5 3 0 0,-4 2 1 0,-1-5 0 16,0 4 1-16,0-4 0 0,-4 6-2 0,-1-2-2 16,-3 0-3-16,-1 1-3 0,1-1-1 15,-1 1-2-15,-1-2 2 0,1 0 0 0,1 1-1 0,8-4-12 16,0 0-9-16,0 0-6 0,0 0-2 15,0 0-1-15,0 0-2 0,-8-3-1 0,8 3 6 16,0 0 13-16,-3-2 12 0,4 0 17 16,1-1 0-16,2-3 13 0,0 1 5 0,3 1 8 15,0-3 2-15,2 2 2 0,-2-1 2 0,2 3-2 16,1 2 3-16,-3-2-9 0,-7 3-6 0,7 1-5 16,-1 1-3-16,1 0-6 0,-7-2-3 0,0 0-5 15,0 0 1-15,4 4-2 0,-4-4 0 0,0 0 3 16,2 4-6-16,-2 0 6 0,-1 0-4 0,1-4 2 15,-4 5-2-15,1-2 2 0,-1 1-6 0,-3-2-6 16,0-1-5-16,7-1-6 0,0 0 1 16,0 0-1-16,0 0-3 0,0 0-5 0,0 0 2 15,0 0 3-15,0 0 5 0,0 0 1 0,0 0-2 16,0 0 4-16,-2-1 3 0,0-2 9 0,2-1 8 16,4 2 6-16,-1-2 9 0,-3 4 4 0,4-4 1 15,2 2-1-15,-6 2 1 0,7-2-2 0,-7 2-8 16,0 0-1-16,0 0-4 0,0 0-3 0,10-1 3 15,-3 1-2-15,-3 4 1 0,-4-4-4 0,0 0 2 16,1 5-2-16,-1-1-4 0,-1 2-3 0,-1-2 1 16,-1 3 1-16,-2 0 0 0,-3 0 1 15,-1-1-2-15,-1 0-1 0,0-1-1 0,1 0 3 0,1-2-5 16,1 3-5-16,-1-2-2 0,8-4 0 16,0 0 3-16,-8 0-1 0,8 0 4 15,-6-1 2-15,4-2 5 0,0 0 3 0,4-3 2 16,0-1 4-16,1 0 8 0,-2-2 12 0,4-2 8 15,2 2 1-15,-1 1 5 0,1 1 4 0,-1 1 9 16,0-1 5-16,0 3-6 0,-6 4-5 0,0 0-9 16,6-3 2-16,-6 3-6 0,0 0-4 0,0 0-11 15,0 0-5-15,0 0-8 0,0 0-9 0,0 0-4 16,0 0-8-16,0 0-3 0,0 0-1 0,0 0 3 16,0 0-8-16,0 0 1 0,0 1 1 15,-2 0 2-15,-1 0 5 0,-1 2 1 0,-2-1-2 16,2 0 0-16,-4 1 0 0,8-3 4 0,0 0 5 15,0 0 1-15,0 0 4 0,0 0-2 0,0 0 4 16,0 0 3-16,0 0 3 0,0 0 0 0,0 0 1 16,0 0 1-16,0 0 5 0,0 0 7 0,0 0 4 15,0 0 11-15,-3-1 7 0,1 1 11 0,4-2 8 16,3-1 2-16,0-1 0 0,-1 0-6 0,6-2-6 16,0-1-13-16,2-1-10 0,3-1-10 0,-6 3-14 15,4-2-5-15,1 1-7 0,-1-1 1 0,2 0 0 16,0 2 3-16,0 2-2 0,0-1-1 15,2 2 1-15,-2 0-1 0,4 2-7 16,-3 1-5-16,-2 1-3 0,0 1-9 0,1 2 0 16,-3-1 0-16,0 2 1 0,-4 2 1 0,-1-1 8 15,-3 2 4-15,-3-1 3 0,-1 2 7 0,-1 0 3 16,-3 1 4-16,-1 1-1 0,-1-1 4 0,-2 0 3 16,-1 2 1-16,-2-1 4 0,0 0 2 0,-2 3 6 15,-1-2 8-15,-3-3 4 0,2 2 9 0,-1-3 3 16,2 1 1-16,-3-2 0 0,3-2-3 0,2 0-7 15,12-5-10-15,0 0-2 0,0 0-12 0,0 0-4 16,-7 0-2-16,7 0-1 0,0 0 0 0,-3-4 4 16,2 0 3-16,4 4 0 0,1-3 5 15,2-1-3-15,2 0-1 0,1 0-3 0,0 0 0 16,2 0-4-16,-4 4-2 0,1 0-4 0,1 1 0 16,3-1 0-16,1 4 1 0,2 0 0 0,0 2 1 15,2-1 0-15,-1 0-1 0,1 1 4 0,0 2-6 16,0 3 1-16,-3-3 0 0,-2 2 0 15,-3-3 1-15,-2 2 1 0,0 0 2 0,-2-1-5 16,-2 2 5-16,-2 0-1 0,-2 0 2 0,0-2 2 16,-5 0 0-16,2 0 3 0,-3 0 2 15,-1 0 7-15,0 1 10 0,-4 0 10 0,-2 0 12 0,-2-1 11 16,0 0 8-16,-4-1-2 0,0-1 0 16,0 2-5-16,-4-2-12 0,-1 0-7 0,-1-3-14 15,4 0-11-15,-1-1-11 0,4-1 0 0,2-1-2 16,0 0 2-16,1 0-1 0,1 0-2 0,15 0-2 15,-9 0 4-15,9 0 1 0,0 0-1 0,0 0 10 16,0 0 7-16,0 0 8 0,0 0 9 0,0 0 6 16,0 0 5-16,0 0 3 0,0 0 0 0,0 0-9 15,-3-3-10-15,3 2-8 0,0-2-18 0,3-1-17 16,-2 1-26-16,3 1-27 0,0-2-33 0,-4 4-39 16,7-4-51-16,5-3-57 0</inkml:trace>
  <inkml:trace contextRef="#ctx0" brushRef="#br2" timeOffset="-61491.04">14618 5485 88 0,'0'0'50'0,"0"0"-5"0,-6-1 9 0,3-3 12 15,2-1 6-15,2-1-8 0,2 2-16 0,3-4-11 16,2-2-13-16,3-2 3 0,4-1-10 0,1 1-11 16,3 5-8-16,-2 2-3 0,5-2 0 0,-1 3 0 15,2 1-1-15,-1 3 3 0,-1 6 0 0,0 3-2 16,-3 2 0-16,-1 1 2 0,-2 2-2 0,-2 1 2 16,-5 3 0-16,-2-2 2 0,-2 3 2 15,-2 0 3-15,-5-2 6 0,-2 0 4 0,-2-1 5 0,-2 0 5 16,-3-1 11-16,0-3 10 0,-1 0 8 15,1-1 0-15,0-4 3 0,-5-2-6 0,3-1 6 16,-2-4-3-16,-1 0 1 0,0-4-6 16,1 0 7-16,1-1 16 0,0 0 4 0,3-3 3 15,0-3-7-15,2-1-16 0,3-3-11 0,1-3-5 16,4 1-8-16,2 0-18 0,2-2-14 0,2-4-11 16,2 2 4-16,2-1 8 0,2 5-3 0,1 1-3 15,2 3-8-15,2 4-1 0,1 1-1 0,0 0 5 16,3 5-6-16,-2 8-4 0,2 4-3 0,-4 1 0 15,1 4 0-15,-3 2-2 0,0-1 2 16,-5 5 1-16,-3 0 4 0,-3 2 4 0,-4-1 8 16,-2-1 3-16,-3-3 1 0,-1-1 3 0,-4-3 9 15,-3-2 5-15,1 1 3 0,0-3 3 0,-1-4 1 16,2-1 0-16,-1-3 2 0,1-1 1 0,2-2-6 16,0-2-9-16,2-3-14 0,3-3-17 0,0-3-6 15,0-3-8-15,5-2-12 0,0-5-33 0,3-2-22 16,5-3-9-16,1 0-2 0,3-1-8 0,3 1-19 15</inkml:trace>
  <inkml:trace contextRef="#ctx0" brushRef="#br2" timeOffset="-60474.99">15375 5561 457 0,'0'0'98'0,"0"0"19"16,0 0 13-16,0 0 9 0,0 0 8 0,0 0-20 15,0 0-15-15,0 0-20 0,0 0-16 0,0 0-15 16,0 0-11-16,-2 1-7 0,5-1-3 0,5 0-5 16,5 1-3-16,5-1 0 0,2-2-2 15,6 1-3-15,0-1 0 0,3 1-3 16,2 1-6-16,-3-1-4 0,-5 0-8 0,-1 0-3 16,-3-1 0-16,-5 0-3 0,0 2 4 0,-14 0 3 15,0 0 6-15,0 0-2 0,0 0 2 0,0 0-1 16,0 0 2-16,0 0 2 0,0 0-10 0,0 0-20 15,9-3-26-15,-9 3-18 0,7-4-35 0,2 0-46 16,-2-3-70-16</inkml:trace>
  <inkml:trace contextRef="#ctx0" brushRef="#br2" timeOffset="-59941.39">15982 5558 535 0,'0'0'122'0,"0"0"7"0,-6-2 8 0,3-3 1 16,6-2 2-16,2-1-51 0,7-4-35 0,4 1-20 15,1-4-15-15,3-2-8 0,3-3-8 0,1 1 0 16,-8 1-3-16,1 1 1 0,-3 0 3 0,0 0 2 16,-5 3 9-16,-2 1 9 0,-3 4 9 0,-4 9 6 15,1-8 9-15,-2 0-1 16,-1 2 0-16,-3 0-5 0,-3 3-9 0,-1-1-9 15,-3 2-10-15,-3 1-11 0,-4 0-7 0,-3 2 0 16,-1 1-5-16,-2 1 1 0,1 2-7 0,1 1-4 16,1 0-5-16,2 2-15 0,3 0-19 0,5 0-11 15,1 1-2-15,6 1-1 0,2 0 3 0,3 0 1 16,3-2 6-16,0 0 15 0,4 0 20 0,-4 2 10 16,5-1 7-16,2 1 0 0,1-1 3 0,-1-2 6 15,3 0 1-15,2 2 0 0,-1-2-2 0,2 0 4 16,2 1-4-16,1-2 4 0,-2-1 1 0,-5 1 2 15,5-3 3-15,-5 1 4 0,-1 1 5 0,-2-2 3 16,-9-3 3-16,0 0 1 0,0 0 0 16,0 0-5-16,4 6-2 0,-3-3-3 0,-4 1-5 15,-1 0-2-15,-4 3 4 0,0 1 5 0,-5 2 0 16,-1 1 3-16,-6-2 7 0,2 2 2 0,-5-1 6 16,2 0 2-16,1-2-5 0,2 0 1 0,2-4 1 15,-1-1-4-15,3-3-3 0,2-1-5 0,3-2-1 16,2-2-2-16,3-1-2 0,2-3-16 15,1 1-7-15,0-3-2 0,-1-1 2 0,4-2-4 16,-1-2-9-16,4-6-15 0,6 2-27 0,3-2-19 16,3-1-15-16,2 0-32 0,2 0-46 0</inkml:trace>
  <inkml:trace contextRef="#ctx0" brushRef="#br2" timeOffset="-57341.47">16109 3317 640 0,'5'-12'154'15,"4"0"26"-15,-9 12 25 0,0 0 21 0,-2-7 19 16,2 7-56-16,0 0-33 0,-2-2-26 16,2 2-30-16,-4 1-25 0,0 0-28 0,1 3-26 0,1 1-21 15,-1 3-4-15,1 0-5 0,1 5-8 0,-2 3 2 16,3 3 1-16,2 3 0 0,-1 2 4 15,2 12 8-15,1 1-5 0,-1 6 3 0,1 3 4 16,0 4 0-16,1 2-2 0,-2 1 2 0,1-3-1 16,-1-2-6-16,-1-6 7 0,2-6 0 0,-3-4-2 15,1-4 0-15,-2-4 2 0,1-5 0 0,2-5 1 16,-3-4 2-16,2-1 1 0,-2-9 0 16,0 0 12-16,0 0 11 0,0 0 4 0,0 0 14 15,0 0 13-15,0 0 13 0,0 0 18 0,0 0 20 16,1 2 9-16,0-3 6 0,-1-1 12 0,0-6 2 15,-2-4-6-15,-1-7-16 0,0-10-30 16,-4-8-21-16,-1-12-35 0,-4-12-26 0,-2-3-29 16,-1-5-18-16,-2-2-5 0,-2 1 4 0,2 3 9 15,2 7-2-15,1 8 17 0,2 8 9 0,2 14 8 16,10 30-2-16,0 0-12 0,0 0-20 0,0 0-14 16,0 0-18-16,0 0-18 0,0 0-16 0,-5-13-17 15,1 12-10-15,3 9 11 0,5 7 17 0,-1 5 14 16,3 7 20-16,1 7 15 0,2 8 19 0,0 6 15 15,1 5 15-15,-1 1 0 0,4 4 1 0,-2 2 0 16,1 0 1-16,-1 0-1 0,1-2 0 0,-3-4 1 16,-2-5 2-16,0-4 0 0,-2-4-1 15,2-6 1-15,-3-6 1 0,0-6 2 0,-2-2-4 16,0-6 5-16,-2-3-1 0,0-12 2 0,0 0 7 16,0 0 12-16,0 0 18 0,0 0 19 15,0 0 20-15,0 0 12 0,1 4 19 0,1-4 14 16,-2-4 8-16,-1-4 6 0,0-5-23 0,-1-7-16 15,-1-6-26-15,-1-10-27 0,-3-9-23 0,0-8-16 16,-2-7-20-16,-2-11-18 0,0-4 2 0,1-3 3 16,-3 4 17-16,4 5 14 0,0 8 6 0,0 10-2 15,2 9 4-15,0 9-4 0,7 33-8 16,0 0-20-16,0 0-34 0,0 0-26 0,0 0-26 16,-3-13-24-16,2 14 0 0,1 14 1 0,4 10 8 0,0 7 17 15,0 7 23-15,1 3 21 0,2 6 26 16,-1 2 25-16,2 5 5 0,-1-3-2 0,0-2 2 15,-1-5-2-15,-2-3 3 0,1-8-1 0,-2-4 1 16,1-5-2-16,-1-4 2 0,0-6 2 0,-3-15 0 16,0 0 5-16,0 0 1 0,0 0 4 0,0 0 5 15,0 0 23-15,0 0 21 0,2 5 25 0,-1-6 20 16,2-6 7-16,-3-6-1 0,0-8-3 0,-1-7-8 16,-2-10-18-16,0-11-31 15,-3-11-27-15,-2-8-20 0,1 3-1 0,-1 2 7 0,-1 4 2 16,1 5 2-16,0 8-3 0,0 6-4 15,2 10-11-15,6 30-21 0,0 0-37 0,-4-15-32 16,0 14-20-16,1 12-9 0,2 6 2 0,-1 5 8 0,1 6 12 16,2 5 22-16,2 4 27 0,0 3 21 15,-1 0 19-15,1 0 7 0,1 0 0 0,-1 0 1 16,2-2 2-16,0-2-2 0,-1-4 0 0,2-8 2 16,-4-1 1-16,2-4 0 0,-1 0 1 0,3-4-2 15,-2-3 1-15,-1-4 1 0,-3-8 0 0,0 0 4 16,0 0-3-16,0 0 3 0,0 0 0 0,0 0 5 15,0 0 1-15,0 0 9 0,0 0 14 0,0 0 16 16,0 0 14-16,4 2 15 0,-3-4 14 0,3-2 10 16,-4-3 10-16,2-2-8 0,-2-3-10 0,1-4-15 15,-4-2-12-15,2-4-17 0,-2-2-18 16,1 1-16-16,1-1-46 0,-3 1 32 0,1 3-3 16,0 2-5-16,-1 2-3 0,4 16-3 15,0 0-3-15,0 0-3 0,0 0 23 0,0 0-42 16,0 0-13-16,0 0-9 0,-2-7-14 0,0 4-12 15,0 5-3-15,2 8 6 0,0 10 9 0,0 6 7 16,2 5 14-16,0 2 7 0,0 0 16 0,1 3 15 16,1-4 7-16,0 1-2 0,0-1 2 0,-2-3 2 15,2-2 0-15,2-1 4 0,-2-5-2 0,0-3 2 16,1 0 3-16,-1-4 0 0,-1-2 1 0,0-1-1 16,-3-11 0-16,0 0-2 0,0 0 1 15,0 0-2-15,0 0 0 0,0 0 1 0,0 0-1 16,0 0 2-16,0 0-2 0,0 0 1 0,0 0 0 15,0 0 1-15,0 0 1 0,0 0 1 0,0 0-1 16,0 0-2-16,0 0 2 0,0 0 0 0,0 0 0 16,0 0 1-16,0 0-1 0,0 0 1 0,0 0 5 15,0 0 6-15,0 0 8 0,0 0 12 0,0 0 17 16,0 0 12-16,5 7 10 0,-5-7 6 0,0 0 4 16,5 4-1-16,-5-4-4 0,7 1-11 0,-7-1-16 15,3-1-12-15,2-1-12 0,-5 2-9 16,0 0-8-16,0 0-5 0,0 0-5 15,0 0-2-15,0 0-2 0,5-1 2 0,-5 1-1 0,5-3 2 16,1 0-3-16,2-1 0 0,-3 1 2 16,1 1 1-16,1 1 0 0,5 0 0 0,7-1 1 15,9 1 1-15,8-3 1 0,7 2 1 0,10 0 0 16,8 2 0-16,9 0 2 0,6 0-5 0,7 0-1 16,3 0 0-16,-4 1 0 0,-3 2-11 0,-4 0-2 15,-5-1-2-15,-10 0-16 0,-9 2-15 0,-8-3-5 16,-9 1-4-16,-7 1 3 0,-8-1 10 0,-19-2 1 15,0 0 2-15,0 0 19 0,0 0 23 0,0 0 16 16,0 0 8-16,0 0 4 0,0 0 5 0,0 0 1 16,0 0 2-16,0 0-5 0,0 0-6 0,0 0-8 15,0 0-5-15,0 0-6 0,0 0-6 16,0 0-2-16,0 0 0 0,0 0-2 0,0 0 0 16,0 0-4-16,0 0-3 0,0 0-4 0,0 0-6 15,0 0-6-15,0 0-10 0,0 0-7 0,0 0-13 16,8 1-11-16,-4-1-14 0,-8 0-14 15,-1 0-13-15,-2-2-29 0,1 1-22 0,0-2-25 16,-4 1-32-16,1-1-30 0,-2-1-42 0</inkml:trace>
  <inkml:trace contextRef="#ctx0" brushRef="#br2" timeOffset="-56620.48">16019 3396 227 0,'-6'-9'52'0,"1"0"22"0,0 2 15 0,-1 0 17 15,2 0 21-15,4 0 16 0,-4 0 1 16,1 2-1-16,-1-2 6 0,-1 0-5 0,5 0-1 16,-2 0-4-16,-1-1-11 0,1 1-3 15,-2-1-12-15,-2 0-10 0,6 8-8 0,-3-7-9 16,3 7-8-16,0 0-10 0,0 0-10 0,0 0-13 16,0 0-11-16,0 0-10 0,0 0-17 0,0 0-17 15,-3 0-27-15,1 3-22 0,2 6-6 0,0 4 3 16,4 7-3-16,0 5 2 0,3 9 5 15,2 11 10-15,0 8 20 0,2 7 20 0,1 0 5 0,-1 3-2 16,2 1 5-16,-2-1-4 0,-2-1 1 0,-2-2 2 16,1-4 4-16,-2-10-1 0,-2-4-2 15,1-8 2-15,-1-6-1 0,0-4 5 0,-1-3 1 16,-1-6-6-16,-2-15 2 0,0 0 0 0,0 0 10 16,0 0 11-16,0 0 13 0,0 0 12 0,0 0 8 15,0 0 14-15,0 0-1 0,0 0 10 0,0 0 0 16,0 0-3-16,0 0-5 0,0 0-2 0,0 0 1 15,0 0-3-15,5 9 8 0,3-3 8 0,-5-5-4 16,5-1-6-16,-1-2-8 0,1-1-11 0,0 0-8 16,0-3-10-16,2 1-12 0,0 0-18 15,-2 2-7-15,8 2 0 0,11 1 2 0,7 0-1 16,9 0 1-16,12 2 2 0,9 1-1 0,8 1 3 16,7 1-1-16,8 0-1 0,1 1-2 15,1-3-2-15,-8 4 0 0,-2-2 1 0,-6 1-1 16,-11-1 0-16,-6 0-1 0,-11-2 2 0,-6-2 1 15,-11 2 0-15,-6-1 3 0,-4 0-4 0,-18-2 6 16,0 0 7-16,0 0 15 0,0 0 7 0,0 0 10 16,0 0 6-16,0 0-2 0,0 0-1 0,0 0-4 15,0 0-5-15,0 0-13 0,0 0-13 0,0 0-8 16,0 0-9-16,0 0-1 0,0 0-13 0,0 0-15 16,0 0-16-16,0 0-21 0,0 0-27 0,0 0-33 15,10-3-31-15,-8 1-33 0,-4-1-31 0,0-1-35 16,-4 0-42-16,-1 0-40 0,-2-1-38 15</inkml:trace>
  <inkml:trace contextRef="#ctx0" brushRef="#br2" timeOffset="-56408.21">16166 3572 104 0</inkml:trace>
  <inkml:trace contextRef="#ctx0" brushRef="#br2" timeOffset="-55922.2">16066 3489 208 0,'-14'-9'60'16,"0"-2"1"-16,2 4 1 0,3 0 0 0,-2 0 12 15,1 0-8-15,4-1-4 0,-1 0 6 0,1 0 11 16,1 0 19-16,0-1 18 0,1 2 13 0,4 7 1 16,0 0 0-16,0 0-7 0,0 0-7 15,0 0-8-15,-3-6-12 0,5 0-9 0,-2 6 1 0,7-6 0 16,-2 4-8-16,0-1 0 0,-5 3-11 16,0 0-13-16,5 0-10 0,-5 0-18 0,4 3-15 0,1 1-26 15,-3 3-18-15,3 4-9 0,-2 5-1 16,1 6 0-16,-3 8 2 0,2 7 5 15,0 4 4-15,1 5 13 0,1 4 16 0,-2 3-1 16,4 3 1-16,-2-1 1 0,-1-2 0 0,-3-2-1 16,3-8-1-16,-2-5 1 0,1-2-2 0,-1-8 4 15,2-6-2-15,0-4-1 0,2-4 6 0,0-4 16 16,0-4 11-16,2-1 10 0,1-4 6 0,0-1 1 16,0-1 10-16,2-1 11 0,1 0 12 0,0 0-5 15,5 1-3-15,6-1 11 0,11 0 13 0,5-1 6 16,9 1 6-16,11-2-6 0,8 1-8 15,7-2-9-15,11 1-8 0,7-2-24 0,2 1-18 16,0 1-9-16,-4-1-12 0,-4 2-8 0,-8 1-9 16,-7 1-1-16,-11 1-1 0,-7 1-2 0,-16 1-1 15,-6 0 2-15,-10 0-2 0,-21-2 1 0,0 0 3 16,0 0 3-16,0 0 9 0,0 0 9 0,0 0 13 16,0 0 6-16,0 0 7 0,0 0 7 0,0 0-3 15,0 0 0-15,0 0-7 0,0 0-7 16,9 2-13-16,-6 1-7 0,-4-3-5 0,-3 1-9 15,-3 0 1-15,1 0-1 0,6-1 1 0,0 0-1 16,0 0 2-16,0 0-5 0,0 0-5 0,0 0-8 16,0 0-8-16,0 0-23 0,-7-3-38 0,-1 0-38 15,8 3-46-15,-6-4-63 0,6 4-70 16,-8-4-81-16</inkml:trace>
  <inkml:trace contextRef="#ctx0" brushRef="#br2" timeOffset="-54341.84">19137 3148 579 0,'-14'2'93'0,"14"-2"16"0,0 0 16 0,0 0 13 0,0 0 4 15,0 0-31-15,0 0-19 0,0 0-24 16,-4-1-20-16,4 0-15 0,1 0-17 0,8-1-14 16,2 0-2-16,4-1-2 0,4 2-3 15,0-4 5-15,5 0 0 0,0 1 0 0,-6 0 2 16,1 0-1-16,-1-1-2 0,-4 2 1 0,0-1-4 15,-3 0-22-15,1 0-35 0,-1 0-45 0,-2 0-64 16</inkml:trace>
  <inkml:trace contextRef="#ctx0" brushRef="#br2" timeOffset="-53952.76">19544 2952 978 0,'-20'-12'165'0,"5"3"31"0,3 1 23 16,1 1 16-16,11 7 6 0,0 0-65 0,0 0-43 16,0 0-29-16,0 0-24 0,-2-5-32 0,3 1-24 15,3 0-19-15,1 2-6 0,0 0-3 0,1-1-5 16,4 1 1-16,0 0-7 0,0 2-2 0,4-1-5 16,-6 1-8-16,1 1-5 0,1-1-6 0,1 1-4 15,1 1-6-15,-2 2-2 0,-1 1-2 0,1 0 1 16,-1 1 6-16,-3 2-1 15,-1-2-2-15,-2 2 3 0,-1 1 8 0,-4 2 8 0,0 4 5 16,-2 0 4-16,-4 3 6 0,-2 0 9 0,-1 0 6 16,-1 3 4-16,-1 0-1 0,1 0-1 15,-2-1 2-15,2-2 1 0,1-3-1 0,0-2-3 16,3-2 1-16,1-2 1 0,7-9-2 0,0 0 2 16,0 0-1-16,0 0 2 0,0 0 8 0,-2 6 8 15,4-1 3-15,-1-3 6 0,3-2 11 0,4 0 9 16,-2-2 8-16,5-1 9 0,0-1-8 0,3 1-5 15,5-2-3-15,-1 0-2 0,2-1-12 0,2-1-30 16,5 0-47-16,-1-1-60 0,4-1-57 16,0-2-72-16</inkml:trace>
  <inkml:trace contextRef="#ctx0" brushRef="#br2" timeOffset="-53102.14">18913 3371 82 0,'-7'2'31'0,"7"-2"8"0,0 0 4 16,0 0 8-16,0 0 6 0,0 0 1 16,0 0-3-16,0 0-2 0,0 0 2 0,0 0-3 15,0 0-4-15,0 0-7 0,4 0-1 0,6 0-6 16,4-1 3-16,4-1 1 0,8-2-3 0,3 0 0 15,8-1 5-15,5 0 10 0,6-1-1 0,-1 2-2 16,3-3-8-16,3 3-5 0,4-2 2 0,3 0-1 16,2-1-5-16,2 1-9 0,2 0 0 0,3-1 5 15,5 0-2-15,3 0-6 0,4-1-4 0,3 1-5 16,3-1 2-16,2 1-1 0,1-1-4 0,0 2-6 16,0-1 0-16,-3 0 3 0,-4 2-2 15,-2-1 0-15,-2 1-1 0,-8 0 0 0,-3-1 0 16,-5 1 2-16,-3 1 1 0,-4-2-2 0,-1 1 0 15,-2 0 2-15,-2-1-3 0,-5 1 1 0,-4 1-1 16,-6 0 0-16,-3 2-2 0,-4-1 0 16,-5 0 1-16,-3 1 0 0,-6 1 2 0,-3 0 3 15,-12 1 0-15,0 0 2 0,0 0 1 0,0 0-3 16,9-2 2-16,-9 2 1 0,0 0-4 0,5 0-3 16,1-1 1-16,-6 1-2 0,0 0 1 0,0 0 0 15,0 0-2-15,0 0 0 0,0 0 4 0,0 0-3 16,0 0-2-16,0 0-5 0,0 0-15 0,0 0-14 15,0 0-21-15,0 0-24 0,0 0-25 16,0 0-27-16,0 0-36 0</inkml:trace>
  <inkml:trace contextRef="#ctx0" brushRef="#br2" timeOffset="-51771.34">20690 3487 323 0,'0'0'89'15,"0"0"14"-15,0 0 16 0,-1-5 9 0,1 5 9 16,0 0-18-16,0 0-13 0,0 0-12 0,0 0-6 16,0 0-12-16,0 0-11 0,0 0-7 0,0 0-10 15,3-6-12-15,0 0-14 0,0 2-7 0,4-1-13 16,0 0-7-16,3 0-14 0,5 0-19 0,1 2-23 16,2-3-31-16,2 1-36 0,-2 0-34 0,-3 0-21 15</inkml:trace>
  <inkml:trace contextRef="#ctx0" brushRef="#br2" timeOffset="-51474.83">20751 3402 217 0,'-23'3'35'0,"9"4"2"0,0 1 1 16,2-1 8-16,-2 2 7 0,3 2-12 0,2 0-7 16,0-1-5-16,0 3-7 0,0 2 12 0,2-1 2 15,-1-1-7-15,3 0-8 0,0-1-2 0,2 0-4 16,1-2 1-16,0-1 1 0,2-9-13 0,0 0-4 15,0 0-3-15,0 0-1 0,2 6 1 0,2-2 0 16,3-3 0-16,5-1 2 0,0-3 1 16,1-1 1-16,5 2 1 0,-3-3 4 0,4 1-4 15,2-1 3-15,-4 3-4 0,2 1-1 0,-4-1-3 16,-2 2 2-16,-1 2-2 0,0 0-3 0,-5 0 3 16,-7-2 6-16,0 0 6 0,0 0 1 0,6 4 0 15,-2 0-2-15,-4 2 5 0,0-2 0 0,-2 3-1 16,-3 4-5-16,-2-1-1 0,-2 4-1 0,-2-1 4 15,-4 3-1-15,0-1-15 0,-4 2-28 16,0-1-43-16</inkml:trace>
  <inkml:trace contextRef="#ctx0" brushRef="#br2" timeOffset="-50537.04">19026 3934 78 0,'-12'3'8'0,"1"0"2"15,2-1 2-15,9-2 5 0,0 0 3 0,0 0 7 16,0 0 4-16,0 0 5 0,0 0 11 0,0 0 10 15,0 0 6-15,-2 0 0 0,2-2 0 0,4 1-1 16,5-1-6-16,6-3-8 0,1 1-2 0,7-2-6 16,7-1-5-16,7-2 2 0,7-1 1 0,3 1 0 15,4 0 3-15,4-1-2 0,6-1-8 0,4 1-3 16,2 1 5-16,1-1-1 0,5 0 1 16,2 1-5-16,-1 2-1 0,3-2 1 0,3 1 2 15,2 1-2-15,2 0-9 0,2 1-5 0,4 0-6 16,-2 0-2-16,-4 2 0 0,-1 1-2 0,2-2-1 15,0 2 1-15,-5-2 0 0,-1 1-1 0,-3-1 3 16,-2 0-4-16,2 0 3 0,-3-2-2 16,3-1 5-16,-1 1 0 0,-5-2 5 0,-1 2 1 15,2 0-2-15,-5-2 6 0,-3 1-3 0,1 1 0 16,-7 1-6-16,0 2-1 0,-5-2-6 16,-2 0 0-16,-1 3 2 0,-6-1-5 0,-1 1-1 15,-4 3 4-15,-2-2-5 0,-6-1 2 0,-2 2 1 16,-4-1 0-16,0 1-3 0,-4-1 6 0,-1 0-3 15,-1 1 0-15,0-1 4 0,1-2 2 0,4 1-1 16,4-2 1-16,1 0-2 0,3 0-1 0,1-2 1 16,3 3-2-16,-1-1-2 0,2-3-3 0,-1 3 1 15,-3 0-2-15,-3 3 1 0,-4-1-2 0,-3 0-1 16,-5 0 2-16,-2 2-2 0,-15 1 2 0,11 0-2 16,-11 0 3-16,0 0 3 0,0 0 0 0,0 0 3 15,0 0-2-15,0 0 4 0,0 0-1 0,0 0 2 16,0 0 1-16,0 0 0 0,0 0 3 0,0 0-3 15,0 0 1-15,0 0-2 0,0 0 0 0,10-1-3 16,-10 1 1-16,0 0-4 0,0 0-2 0,0 0 2 16,0 0-1-16,0 0 1 0,0 0-6 15,0 0-2-15,0 0-11 0,0 0-8 0,0 0-11 16,0 0-13-16,0 0-22 0,0 0-28 16,0 0-25-16,0 0-50 0</inkml:trace>
  <inkml:trace contextRef="#ctx0" brushRef="#br2" timeOffset="-49940.58">21292 3807 384 0,'0'0'98'0,"0"0"19"0,0 0 16 16,0 0 12-16,0 0 8 0,0 0-24 0,0 0-23 15,0 0-23-15,0 0-19 0,0 0-20 0,0 0-19 16,0 0-12-16,-5-1-9 0,2 3-2 0,-1 3-2 15,0 2 0-15,0 4-3 0,2 4 4 0,0 1 6 16,0 4-1-16,-2 0 2 0,1 2 1 0,0-4-5 16,0 0-5-16,3-2-22 0,-2-2-26 0,1-2-38 15,0-4-37-15,1-8-44 0</inkml:trace>
  <inkml:trace contextRef="#ctx0" brushRef="#br2" timeOffset="-49568.84">21404 3815 339 0,'-6'-8'174'0,"6"8"27"15,-4-8 18-15,4 8 23 0,0 0 14 0,-2-7-53 16,2 7-36-16,1-7-23 0,-1 3-19 0,0 4-23 16,0 0-19-16,6-4-21 0,-1 1-15 0,1 1-16 15,1 0-10-15,0 2-10 0,2-1-11 16,-3 2-1-16,2 1-5 0,-1 0 1 0,0 1 2 15,-1 0 2-15,-1 0-4 0,1 0 1 0,1 2-2 16,-3-1-3-16,-4-4-1 0,2 6-6 0,0 1-5 16,-2 0 0-16,-3 1 1 0,-1 3 3 0,-3 0 6 15,-2 0-4-15,-2 2 6 0,-1-1 1 0,0 1 6 16,-1-1 0-16,1-2-2 0,2 0-2 0,0-2-2 16,10-8-2-16,-7 6-6 0,7-6-2 0,0 0-2 15,0 0-4-15,0 0 3 0,0 0-2 0,-1 5 3 16,3-2 2-16,2 0 5 0,2-3 5 0,2-2 1 15,2 2 4-15,3-1 0 0,2 0 0 16,4 1 3-16,2-2 3 0,1 1-4 16,3-1-20-16,1 0-37 0,5 0-80 0,0-2-87 15</inkml:trace>
  <inkml:trace contextRef="#ctx0" brushRef="#br2" timeOffset="-47804.72">22843 3147 160 0,'-3'-7'92'0,"0"0"24"0,3 7 22 16,0 0 17-16,-3-5 21 0,3 5-18 0,0 0-18 15,0 0-23-15,0 0-26 0,0 0-29 0,-1 0-22 16,0 4-23-16,1 6-20 0,0 5-7 0,5 7-4 15,-1 6 1-15,1 5 3 0,1 6 3 0,-2 5 1 16,2 6 5-16,-2 1-1 0,2 2 0 0,-3-2 0 16,1-2 2-16,0-1 0 0,0-5 2 15,-1 0 0-15,-1-4 0 0,1-4-1 0,-1-3 1 16,1-4 4-16,-1-5 1 0,0-4-5 16,0-1 1-16,-1-4 0 0,0-2 3 0,0-3 3 15,-1-9 13-15,0 0 9 0,0 0 17 0,0 0 17 16,0 0 20-16,0 0 18 0,0 0 20 0,0 0 20 15,0 0 14-15,0 0 16 0,-2 1 5 0,2-2 8 16,0-7-15-16,-2-7-26 0,0-8-26 0,-2-8-29 16,0-9-32-16,0-13-34 0,0-6-32 0,0-8-22 15,2-2-5-15,-1-1 6 0,1 2 5 16,0 4 6-16,0 5 7 0,0 9 6 0,2 10 11 16,-1 9-2-16,1 9 2 0,0 22-3 0,0 0-2 15,0 0-2-15,0 0-3 0,0 0-12 0,0 0-12 16,0 0-15-16,0 0-15 0,0-8-15 0,1 9-8 15,-1 10 2-15,0 9 0 0,1 6 8 0,0 6 13 16,-1 6 11-16,0 5 16 0,0 7 20 0,1 4 7 16,-1 0 2-16,1 0 2 0,-1-2-1 0,0-5-1 15,1-1 4-15,0-6-1 0,1-2-1 0,-1-5 2 16,-1-5-4-16,0-6 2 0,0-4 2 16,0-4-1-16,1-4 0 0,-1-10 4 0,0 0 0 15,0 0 2-15,0 0 3 0,0 0 2 16,0 0 2-16,0 0 4 0,0 0 15 0,0 0 15 15,0 0 17-15,0 0 11 0,0 3 11 0,-3-6 4 16,2-4 0-16,0-6-8 0,1-7-13 0,0-13-21 16,-1-7-21-16,2-9-11 0,-1-1-12 0,0-3-4 15,0 7 0-15,2 3 2 0,0 3-3 0,-1 6-1 16,-1 7-6-16,0 27-19 0,0 0-20 0,0 0-26 16,0-8-6-16,1 11 0 0,-1 14 4 15,1 9 2-15,-1 9 6 0,2 5 18 0,-2 6 21 0,1 4 23 16,0 2 2-16,0 2-1 0,1-7 1 15,-1-1 2-15,2-3 0 0,-1-6 0 0,4-3 1 16,-3-5-1-16,1-3 0 0,2-2 4 0,3-4-1 16,1-1 0-16,-4-2 1 0,1-3-1 0,1-1 1 15,-1-4 1-15,-7-9 3 0,0 0-2 0,0 0 2 16,0 0 1-16,0 0 2 0,0 0 2 16,0 0-2-16,0 0 2 0,0 0-1 0,0 0 1 15,0 0-2-15,0 0-2 0,0 0-9 0,0 0-10 16,0 0-7-16,3 2-13 0,-1-3-28 0,-2-3-26 15,-2-4-31-15,-6-2-22 0,5-1-22 0,0-2-20 16,-4-1-22-16,1 0-7 0,0-1 13 0,3 4 15 16,-1-2 17-16,2 1 6 0,-1-1 20 15,2 3 30-15,-2-2 33 0,-1 2 29 0,3-1 25 16,1 1 26-16,-3 0 22 0,2-1 26 0,1 0 10 16,1 1 13-16,-1-1 13 0,-4-1 7 0,3 1 6 15,2 0-2-15,-2-1-11 0,1-2-6 0,-2 0-2 16,-1 1-10-16,2 2-18 0,-2-2-18 0,0 2-17 15,4 0-16-15,-1-2-9 0,-1-1-17 0,0 1-8 16,-1 1-5-16,0-1-4 0,2-3-8 0,-3-1-10 16,2 2-6-16,0 0 0 0,1-2-2 0,-1 0-29 15,1 0-31-15,0 1-17 0,-1-1-1 0,1 1-1 16</inkml:trace>
  <inkml:trace contextRef="#ctx0" brushRef="#br2" timeOffset="-45723.98">22870 3349 61 0,'0'0'19'16,"0"0"3"-16,0 0 7 0,0 0 5 0,0 0 5 15,0 0 11-15,0 0 2 0,1-9 8 0,-1 9 9 16,0-7 4-16,0 0-1 0,3 0 3 0,-2-2-7 16,1-3-8-16,0 0-4 0,0-4-8 0,0-3-17 15,-2-6-25-15,1-3-6 0,0-2-6 0,0-2 13 16,-1 1 15-16,1 3 6 0,-1 2 12 0,1-1 6 15,0 4 24-15,0 6 2 0,-1 3 1 0,0 14-9 16,0 0-17-16,0 0-12 0,0 0-10 0,0 0 2 16,0 0 7-16,0 0 7 0,-3-7 7 15,3 7 14-15,0 0 20 0,0 0 20 0,0 0 10 16,0 0 3-16,0 0-4 0,0 0 4 0,0 0-1 16,-3-5-6-16,3 5-10 0,-4-4-19 0,0 1-14 15,0-1-10-15,0 0-10 0,-1 0-9 0,1 0-12 16,1-4-9-16,-1 1-6 0,4-2-4 0,0 9 1 15,-1-6-3-15,1 6-2 0,0 0-3 0,0 0-7 16,0 0-12-16,0 0-9 0,1 0-11 16,2 2-11-16,-2 6-2 0,2 4 2 0,-2 7 2 15,2 5 5-15,-2 7 12 0,1 5 8 16,1 5 12-16,-1 3 10 0,-2-3 1 0,0 1-1 16,1-4 0-16,-1 0 3 0,1-2-2 0,-1-4-1 15,1-1 1-15,0-4-3 0,-1-3 4 0,1-2 1 16,0-2-1-16,-1-1-2 0,1 1 1 0,-2-6 2 15,2-1-1-15,0-1 1 0,-1-4 0 0,0-8-1 16,-1 8 3-16,1-8 0 0,0 0 1 0,0 0 0 16,0 0 4-16,0 0-2 0,0 0 4 0,0 0 2 15,0 0-2-15,0 0 6 0,0 0 5 0,0 0 4 16,-4 4 3-16,4-4 11 0,0 0 5 0,-2 2-1 16,-2-2 3-16,-1-1-2 0,5 1-5 15,-5-4-4-15,1 1-6 0,4 3-10 0,-6-3-8 16,6 3-2-16,0 0-3 0,-7-4-5 0,-1 0-3 15,8 4 2-15,-8-3-5 0,1 3 3 0,-4 0 0 16,-5 1 1-16,-4 0-3 0,-8 1 4 0,-4 1 1 16,-6-3-1-16,-8 2 3 0,-5-1-2 15,-7 0 2-15,-3-2-1 0,-3 1 0 0,-2-2 2 16,-4 2 0-16,-1-2-1 0,2-1 0 0,2 2-2 16,2-1 3-16,2 2-1 0,3-4-1 0,1 4-1 15,3-2 0-15,3 1 2 0,6 1-2 0,2-1 3 16,6 2-5-16,3-2 2 0,4 2 0 0,5-1 0 15,5 0 0-15,4 1 0 0,2 1-1 16,5 2 1-16,1-3 1 0,1 2 1 0,3-3-4 16,6 0 2-16,0 0 0 0,-6 2 2 0,0-1-2 15,-4 0-2-15,1 1 1 0,-3 1-1 0,-3-2 5 16,-3 1-1-16,-2 0-1 0,-3 2-2 0,-2 2 1 16,-4 0 1-16,-2-1 0 0,-2 2 1 0,-2-1-2 15,-3 0 0-15,-2 1-2 0,1-2 4 0,1 2 1 16,1-3-3-16,0 1-2 0,-1-3 2 0,-3 3 0 15,2-4 0-15,0 0 2 0,3 1-2 16,2-2-2-16,0 2 1 0,0 0 4 0,1 0-3 16,0 1 0-16,5-3 1 0,4 1-1 15,5 1 0-15,3 0 0 0,2 0 1 0,1 1-1 0,4-2 0 16,9-1 0-16,-10-1-1 0,10 1 1 16,-6 0 0-16,-1 0 0 0,0 1-1 0,-1 2 1 15,-1-3 0-15,-4 1 0 0,3 0 0 0,-2 0 1 16,-1 0-1-16,2 0 0 0,-2 1 1 0,1-1-1 15,-4 1 0-15,1-1 0 0,-3 2 0 0,1 1 0 16,-7-1 0-16,-1 1 0 0,-1-1 0 0,-2 1-1 16,-1 0 1-16,-1 0 0 0,-2 0 3 0,0-1-5 15,1 0 4-15,-2-2-2 0,4 1 1 16,-2 1 3-16,1-2-1 0,1 1 0 0,1-2-4 0,2 1 4 16,3 1-2-16,2-1 0 0,4 0-1 15,2 0-1-15,1 1 1 0,-1-2 0 0,2 2 0 16,0 0-1-16,3 0 2 0,0 0 2 15,0-2-2-15,1 1-2 0,0 1 1 0,1 1-2 16,-2-2 2-16,3 2 2 0,-3 0-5 0,-2-1 2 16,-3 0 1-16,-5 2 1 0,-6-1 0 0,-2 1 1 15,-4-1 1-15,0-1 0 0,-1 0-1 0,1 1 0 16,3-2 1-16,-1 1 1 0,1 0-3 0,-1 0 3 16,1-1-1-16,0 1-1 0,-4 0 1 0,0 0 1 15,0-1-1-15,-3 0-3 0,-3 1 3 0,-1-1-3 16,-2 0 1-16,3 0-1 0,0 0 0 15,3 0 1-15,-1 0-1 0,1 0 3 0,-1 0-3 0,1 1 2 16,3-1-4-16,1 1 4 0,2-1-1 16,0 1-4-16,2 0 3 0,1-1-3 0,3 0 5 15,5 0-2-15,0-1 1 0,3 0-1 0,2 2 2 16,1 0-1-16,1-1-1 0,1 1 3 0,-1-1-5 16,0 2 2-16,-3 0-1 0,-4 0 1 0,-1 1-3 15,-2 0 3-15,-3 0-1 0,-2 0-1 16,-2 2 2-16,-3-1 2 0,0 1-1 0,-2 0 1 15,2 0-2-15,0 1 0 0,-2 0 1 0,3-1-1 16,-3 0 0-16,6 0-1 0,2 0 2 0,3-2-2 16,1 1 2-16,3 0 0 0,-1-2-2 15,-1 3 1-15,-1-1 1 0,-1 1-1 0,-4 1-1 16,-1 0 1-16,-1 0 0 0,-3 1 0 0,2-2 3 16,0 1-2-16,1 0-1 0,2-2 1 0,1 1 1 15,3 0-1-15,-4 0 1 0,5-1-1 0,1 1-2 16,5-3 1-16,-1 2 0 0,2-2-2 0,1 1 2 15,1-1-3-15,1 0 3 0,12-3-2 0,-9 3 2 16,4-1-2-16,0 0 0 0,0 1 0 16,0-1 1-16,-3 1 2 0,0 0-4 0,1-1 3 0,0 0-2 15,0 1 0-15,7-3 2 0,-6 2 0 0,6-2-1 16,0 0-1-16,0 0 4 0,0 0-2 16,0 0 1-16,0 0-1 0,0 0 0 15,0 0 2-15,0 0-2 0,-7 1-2 0,7-1 2 16,-6 3-1-16,6-3 1 0,-7 2 0 0,-1-1 0 15,8-1-2-15,-4 2 4 0,4-2-1 0,-7 2-2 16,7-2 2-16,0 0-1 0,0 0 0 0,0 0 0 16,0 0 0-16,0 0 0 0,0 0 3 0,0 0-2 15,-5 1-2-15,5-1 2 0,0 0 1 0,0 0-2 16,-6 3 0-16,6-3 0 0,-9 0-2 0,9 0 4 16,0 0 1-16,0 0-5 0,0 0 1 0,0 0-2 15,0 0-4-15,0 0-3 0,0 0-1 0,3 0-4 16,1 0 0-16,2 0-1 0,1-2 1 0,3 0-2 15,3-1 4-15,3 1 3 0,7 0 0 16,10-2 3-16,7 0 1 0,0 1 3 0,6 1 0 16,8 0 6-16,7-1 0 0,4 1-3 0,6-1 6 15,6-1-5-15,0 1 5 0,1-1 0 0,0 2 0 16,0-2-2-16,-2-1 3 0,0 1 0 0,-3 0-1 16,2-2 2-16,-1 1-6 0,-2 0 0 15,-3-1 0-15,0 0-2 0,-3 0 0 0,4-1 1 16,3 1-2-16,-2-1-1 0,0-1 2 0,2 0-1 15,1 1-1-15,-1 0 2 0,4-1-1 0,-3-1 0 16,-2 1-1-16,-4 2 1 0,-7-1 1 0,-3 0 0 16,-8 2 3-16,-5 0-2 0,-8 1-1 15,-6 1 0-15,-7 1 0 0,-4 0 0 0,-2 0 0 16,-6 1 0-16,-1-1 1 0,-3 2 2 0,2-1 3 16,2 0-2-16,2-1 3 0,2-1 0 0,7-1 2 15,3 1 1-15,5 1 0 0,6-2-3 0,0 2-2 16,3-1 3-16,2 0-4 0,1 1-1 0,-3 0-2 15,-4 1-1-15,-5-1-3 0,-2 1 2 0,-8 1-1 16,-5 0 1-16,-1-1-1 0,-15 1 2 0,0 0 2 16,0 0-1-16,0 0 1 0,0 0 1 0,0 0-2 15,0 0 3-15,0 0-1 0,0 0 0 0,0 0 0 16,0 0 4-16,0 0 0 0,0 0 0 16,0 0 0-16,0 0-3 0,0 0 2 15,0 0 1-15,0 0-2 0,0 0-2 0,0 0 0 0,0 0 0 16,0 0-3-16,0 0-6 0,0 0-9 15,0 0-18-15,0 0-32 0,0 0-46 0,0 0-49 16,0 0-61-16,0 0-79 0</inkml:trace>
  <inkml:trace contextRef="#ctx0" brushRef="#br2" timeOffset="-38665.31">25638 2439 234 0,'0'0'96'0,"0"0"26"0,0 0 22 0,0 0 19 15,0 0 13-15,0 0-16 0,0 0-23 0,5 2-15 16,-4 1-19-16,-1-3-21 0,-1 1-17 0,-2 1-18 16,-2 0-15-16,-3 0-8 0,1 1-2 0,-3 0-7 15,-2 0 1-15,-2 2-6 0,1-3-2 0,0 1 2 16,-1 0 4-16,-2 2 1 0,-2-1 4 0,0-1 4 15,-3 0-2-15,0-3 6 0,1 2 3 0,0-2 6 16,3-2 3-16,0-1 0 0,3-2-3 16,1-2-1-16,0 0 3 0,1-3-4 0,3-1 3 15,0-1-3-15,-1-3-3 0,3 0 3 0,2-1 1 16,1 0 3-16,1 1 6 0,2 2 7 0,2 2-7 16,1 0 1-16,2 3 1 0,2 2-7 0,-1 1-1 15,2 1-5-15,-7 4-10 0,6-2-9 0,0 0-4 16,3 1-5-16,-1 1-3 0,2 0-2 0,2 1-4 15,2-1 2-15,-2 2-2 16,4 2 1-16,-1-1 3 0,1 3-3 0,1 2 0 16,3 0 3-16,-2 2 0 0,2 1-2 0,-1-1 2 0,-3 4-3 15,2-1-1-15,-3 1-4 0,-1 2 0 16,-1-2-5-16,-3 1-1 0,-2 0-7 0,-1 0-5 16,-5 1 1-16,0-2-2 0,-1 2 4 0,-2 0 2 15,-1 1 3-15,0-1 1 0,-3 1 7 0,-1 2 4 16,-2-1 3-16,-1 2 2 0,-2 3 1 0,-1 0 1 15,-3 1 5-15,-2-2 8 0,-1 1 3 0,-4 0 11 16,-4 3 16-16,-2-1 8 0,-2 2 2 0,-2-2 3 16,1-1-8-16,-2-3-6 0,5 0-1 0,-3 3-5 15,3-3-14-15,3-2-8 0,4-2-3 16,3-4-3-16,5-2 4 0,2-2 0 0,11-9 1 0,-8 7 6 16,8-7 8-16,0 0 9 0,0 0 11 15,0 0 9-15,0 0 13 0,0 0 15 0,0 0 4 16,0 0-1-16,0 0-3 0,0 0-9 0,0 0-9 15,0 0-11-15,0 0-11 0,0 0-13 16,0 0-11-16,0 0-10 0,0 0-5 0,0 0-5 16,0 0-2-16,0 0-6 0,0 0-19 0,0 0-22 15,-2 3-37-15,0-3-45 0,5-3-54 0,2-1-67 16,-1 0-83-16,4-6-129 0</inkml:trace>
  <inkml:trace contextRef="#ctx0" brushRef="#br2" timeOffset="-35085.95">15357 1566 203 0,'0'0'114'16,"0"0"19"-16,0 0 24 0,0 0 23 0,0 0 18 15,0 0-24-15,0 0-19 0,0 0-13 0,0 0-22 16,0 0-13-16,0 0-16 0,0 0-19 0,0 0-18 16,0 0-10-16,0 0-10 0,0 0-6 0,0 0-14 15,0 0-7-15,-4 0-7 0,-1 4-7 16,5 3-1-16,0 6-1 0,1 6-1 0,1 10-1 15,1 9 4-15,0 8 1 0,1 6-2 0,-1 9 3 16,-2 2 4-16,2 6-2 0,-1 2 1 0,0-1-1 16,-1-1 1-16,1-5-1 0,-1-5 3 0,1-6-1 15,0-4 0-15,-1-9-1 0,0-5-1 16,1-8 3-16,0-5-3 0,-1-6 2 0,0-3 1 16,-1-13-1-16,0 10-2 0,1-3 1 15,-1-7 4-15,0 6-2 0,0-1 0 0,1 2 1 0,-1-1-2 16,1 0 1-16,-2 0 0 0,3 2 0 0,-1 2 0 15,1-1-2-15,-1 1 4 0,1 0-2 0,-1 0 1 16,2-3 0-16,-3-7 2 0,4 6 0 16,-4-6-1-16,4 5 2 0,1 1-1 0,-5-6 0 15,0 0 1-15,0 0 2 0,5 3-2 0,0-3 2 16,-5 0 1-16,6-1 2 0,-6 1 7 0,6-1 4 16,0-2 7-16,2 1 9 0,3-1 18 0,2 3 13 15,5 0 10-15,3 0 5 0,5 0 8 0,6 2 4 16,7 0 1-16,5 0-2 0,11 0-16 0,5-1-14 15,5-1-12-15,5-1-7 0,4 1-14 0,5 0-7 16,2-1-9-16,2 0-10 0,1 2 3 0,0 0-3 16,-2 2 2-16,-3-1-3 0,-1 3 1 0,-3 2-2 15,-1-5 0-15,-5 2 0 16,-2 3-1-16,-3-1 0 0,-5-4-1 0,3-1 2 16,-3-1-1-16,2 0 1 0,3-6 0 0,-1 1 4 15,0 1 1-15,0-3 2 0,-2-2-1 0,1 0 1 16,0 2-1-16,-1-2 1 0,-1 3-4 0,-2-2 0 15,-1 3-7-15,-5 1 1 0,1-2 1 0,1 3-2 16,2 0 1-16,0 0 0 0,1 1 1 0,-3-1 0 16,2 2 0-16,-1 1 0 0,-1-1-2 15,-1-1 4-15,1 1-4 0,-1-1 4 0,-4 1-4 0,-3 1 1 16,-3 0 1-16,4 0 0 0,0 0-2 16,2-2-1-16,-1 2 5 0,-1 3-5 0,2 0 2 0,-1-1 1 15,2-1-2-15,2 0-1 0,1 0 5 16,-5 1-2-16,-3 0-2 0,3-1 2 0,-2 0-1 15,-1-2 1-15,-1 1 0 0,1 0 0 0,-2 0-2 16,3 0 1-16,-1 2 0 0,3-1-1 0,0-1 2 16,1 1-3-16,-1 2 5 0,2-3-2 15,-1 0-2-15,0 2 2 0,4 0 2 0,-1 1-1 16,-2-2 2-16,3-1-3 0,-2 2-4 0,0-1 4 16,-2-1 0-16,-4 3 1 0,0-2-2 0,-3 0-2 15,-5-1-1-15,-4 1 2 0,-5 0 4 0,-4-1-2 16,-3 1-2-16,-6 0 0 0,-3 0 0 0,-1-1 2 15,-1 1 0-15,0 0 3 0,1 0 0 0,7-1 3 16,3 1-1-16,8 0 1 0,4 1-1 0,7 1 2 16,5 0 0-16,6 2-2 0,3-1-5 15,3 2 0-15,4 2 0 0,-3 0 0 0,2 2-2 16,-1-1 0-16,-3 0-1 0,-3-1 1 0,-3 1 2 16,-1-1-2-16,-3 0 0 0,-2-2 1 0,-4-2 2 15,1 2 2-15,0 0-2 0,0-3 2 0,1 2 2 16,1-4-1-16,2 2 0 0,1 0 2 0,1-2-2 15,3 2-1-15,-2-1 0 0,-3-4-3 0,-3-1 0 16,-3 3 0-16,-6-1 1 0,-3 1-2 16,-7-1-1-16,-3 0 1 0,-5-1 2 0,-3 1 2 15,-4 0 0-15,-8 1-2 0,0 0 1 16,0 0 0-16,0 0 8 0,0 0 4 0,8 0 6 16,-8 0 0-16,8-1 4 0,-5-3 3 0,1 1 0 15,0 0 0-15,2-3-9 0,-1 2-1 0,3 2-10 16,-3-1 0-16,2-2-4 0,-7 5-3 0,0 0 0 15,0 0 0-15,6-2 0 0,-6 2-2 0,0 0 1 16,0 0-2-16,0 0 3 0,0 0-1 0,0 0 0 16,5 0-1-16,3-1 2 0,-3 1-3 0,2-1 3 15,0 3 0-15,-1-2-2 0,2 0 2 0,1-1 0 16,1-1 0-16,1 2-2 0,0 0 2 16,1-2 3-16,0 0-2 0,-3-1 2 0,1 0 3 15,-2 0 8-15,-8 3 20 0,8-5 13 0,-3 0 13 16,-5 5 7-16,3-5 5 0,0-6-3 0,0-3-2 15,0-4-15-15,3-3-22 0,1-3-12 16,-2-3-12-16,2-5-13 0,2-2-6 0,-2-5 0 16,5 1 6-16,-1 1 6 0,-3 5 4 0,2 1 1 15,-4 2-3-15,3-2 3 0,1-2-2 0,-2-2-8 16,4 2-5-16,-2 2 1 0,-1 0 2 0,-2-1-1 16,2-4-1-16,-2-4 0 0,1-1 3 0,-3-1 7 15,0 2 2-15,1 1-7 0,-3-2-4 0,0-1-4 16,-1-2-1-16,0-2-6 0,0 3-1 15,1 4 2-15,-3 3-2 0,1 4 4 0,-1 2 1 16,-1 3 0-16,-1 4 1 0,-1 4 8 0,1 3 3 16,1 1-3-16,-1 4 3 0,0 0-2 0,1 3 2 15,-1 0-1-15,2 8 3 0,0 0-3 0,0 0-3 16,0 0-8-16,0 0-12 0,0 0-9 0,0 0-9 16,0 0-10-16,0 0-7 0,0 0-5 0,0 0-3 15,0 0 2-15,0 0 8 0,-4-2 4 0,4 2 11 16,0 0 9-16,0 0 9 0,-5-2 5 0,0 2 9 15,-1 1 7-15,0 1 1 0,-1 0 6 16,-1 1 2-16,-2 0 2 0,2-1-3 0,-3 2 2 16,3-4 0-16,0 1 1 0,1-1 2 0,-3 0-3 15,1-1-2-15,-3 1-2 0,-4-1 4 0,-4-2-2 16,-7 1-1-16,-5 0-1 0,-6-1-2 16,-7 0 0-16,-5 1 2 0,-2-3 1 0,-4 1-3 15,-4-1 1-15,-6-2-1 0,-3 1 2 0,-6 0 0 16,-7-1 1-16,-1-1-3 0,-3 1 0 0,-1 0 4 15,-3-1-2-15,-2 2-1 0,0-3 0 0,3 1 0 16,2 1 1-16,10 0 4 0,4 1-2 0,5 1-2 16,2 0 2-16,3-2 2 0,-2 3 3 0,3-1-2 15,-1 1 1-15,1 2 0 0,0-1 0 0,0 0 1 16,0 0 0-16,3-1 1 0,-1 0-4 0,3 0 4 16,2-1 0-16,2 0-1 0,1-2-2 15,1 1 1-15,5 0 1 0,-1-1-3 16,3 1 4-16,0-1-6 0,0 0-1 0,2 1 3 15,-2-1 0-15,1 2 1 0,-2-1-2 0,0-1 1 16,-4 1-3-16,1 1 4 0,-2-1 0 0,0 1-4 16,-1-1 4-16,-2 2-5 0,3 0 1 0,1 1 1 15,2 2 2-15,0 1-3 0,5 0 2 0,-4 1 2 16,2 0-4-16,2 1 3 0,3-1 2 0,0 2-2 16,-2-2-1-16,0 1 2 0,-2-1-1 0,-2 0-3 15,-3-1 1-15,-3 0 1 0,2 2-4 0,1-2 4 16,-4 1-1-16,-2-1-1 0,3 0 0 0,-1 1 1 15,2 0 1-15,4 0-1 0,2 2 2 0,0-1-3 16,2-1 1-16,1 2 1 0,4 0-1 16,2-2 2-16,3 1-3 0,2 0 0 0,1 1 0 15,1 0 1-15,-2 0 1 0,1 0-2 0,-2 3-2 16,-2-2 0-16,-4 1 3 0,-2 3 0 0,-6 1 1 16,-2 0-1-16,-5 0-1 15,-2 1 0-15,1-1 3 0,0 1 0 0,-1-1 1 0,1 1-2 16,-1-1-1-16,3-3 2 0,3 1 0 0,3-1 1 15,3-1-3-15,-3 1 2 0,0 0-3 0,-4-1 3 16,1 1 0-16,-3-2-3 0,5 1 0 0,1 1 1 16,0-1 0-16,2 0-1 0,0 1 0 0,0 0-1 15,2-1 0-15,3 0 1 0,0 2-2 0,4 0 1 16,2-1 1-16,-1-2 0 0,3 3 0 16,1-2 1-16,5-1 1 0,1 1-2 0,6-2 0 15,4 1-2-15,0-2 4 0,0 1-2 0,-9 2 0 16,-3 3 1-16,-7-1-2 0,-2 3 1 0,-4 0 0 15,-3 2 2-15,-4 1-3 0,-4-1 1 0,-4 3 0 16,-1 0 0-16,3-1 0 0,2 0 0 0,1-2 3 16,2 0-5-16,-1-1 4 0,7-2-2 0,2-1 0 15,6-1 0-15,4-1 0 0,7-1-2 16,2-3 1-16,4 0 2 0,3 0-2 0,3-1 2 16,2 0 1-16,-1 1-2 0,-1-2 1 15,-6 1 2-15,-2 1-2 0,-3 1 1 0,-2-1 1 16,-4 2-2-16,1-1 1 0,-3 0-1 0,1 0 1 15,3-1-1-15,2 0 2 0,4-1-2 0,3 1 1 16,15-2-2-16,0 0 1 0,-11 1-1 0,11-1 1 16,0 0 1-16,0 0-4 0,0 0 2 0,0 0 0 15,0 0 0-15,0 0-1 0,-10 2 1 0,0-2-1 16,2 1-1-16,4-1 4 0,-4 1-4 0,0 1 1 16,-1-1 2-16,-3 1 1 0,-3-2-2 0,-2 0 1 15,0 0-1-15,2 0-1 0,0 1 1 0,2 0 2 16,-1 0-2-16,4 0-1 0,10-1 2 0,0 0-2 15,0 0-13-15,0 0-20 0,0 0-24 16,0 0-35-16,0 0-39 0,0 0-36 0,0 0-49 16,0 0-43-16,0 0-43 0</inkml:trace>
  <inkml:trace contextRef="#ctx0" brushRef="#br2" timeOffset="-30007.78">26498 1525 221 0,'0'0'102'0,"0"-7"11"0,0 7 7 16,0 0 3-16,0 0 1 0,0 0-14 15,-3-5-35-15,3 5-31 0,0 0-6 0,0 0-9 16,0 0-6-16,0 0-5 0,0 0-2 0,0 0-23 16,0 0-34-16,0 0-44 0,0 0-63 0</inkml:trace>
  <inkml:trace contextRef="#ctx0" brushRef="#br2" timeOffset="-29290.3">31808 1329 43 0,'-3'-19'18'16,"-2"0"33"-16,-1 1 35 0,1 0 32 0,3 1 30 15,-1-1 18-15,1 3 19 0,0 1 17 0,0 3 15 16,0 3-9-16,2 8-24 0,0 0-26 0,0 0-34 16,0 0-29-16,0 0-24 0,0 0-22 0,0 0-23 15,-1 1-25-15,1 5-13 0,0 6-7 16,-1 4 4-16,-1 9 3 0,0 4 1 0,1 7 7 16,0 4-2-16,1 5 0 0,1 3 5 0,0-4 0 15,2 2-1-15,-2 0 1 0,4-2 0 0,0-3-1 16,-2 0 4-16,-1-4-1 0,1-1-1 0,0-4-1 15,2-1 2-15,-5-2 0 0,0-4 3 0,0-1-2 16,-1-5 1-16,-2-3-1 0,3-4 1 0,0 1-11 16,0-13-26-16,0 0-21 0,0 0-20 0,0 0-20 15,0 0-21-15,0 0-15 0,0 0-21 0,4 3-33 16,-3-5-23-16</inkml:trace>
  <inkml:trace contextRef="#ctx0" brushRef="#br2" timeOffset="-28974.14">32685 1128 157 0,'3'8'53'0,"-5"1"37"0,-2-1 24 0,1 2 9 16,-3 1 3-16,-1-1-18 0,-4 1-16 0,0 1-7 16,-4 3-10-16,-1 1-34 0,-6 3 4 0,-3 6 5 15,-5 2 14-15,-6 4 3 0,-2 4 16 0,-4 0-1 16,-1 4 1-16,0 0-4 0,-2-1-27 0,3-1-12 15,0 0-13-15,7-4-3 16,0-4-14-16,7 0 0 0,5-4-2 0,3-5 2 0,5 0 0 16,2-6 4-16,5-2 9 0,8-12 22 0,-4 11 22 15,4-11 15-15,1 3 21 0,3-2 12 0,3-1 20 16,4-4 11-16,3 0-2 0,7 0-11 0,2-5-20 16,8 4-15-16,3-4-23 0,4 0-14 0,5 2-22 15,4 0-22-15,1 0-18 0,1-1-20 0,-2-1-9 16,-2 4-8-16,-4-1-16 0,-4-1-31 15,-5 1-34-15,-4 2-38 0,-4-2-41 0,-2 2-35 16,-6-2-51-16,-1-1-54 0</inkml:trace>
  <inkml:trace contextRef="#ctx0" brushRef="#br2" timeOffset="-28608.19">32707 1254 419 0,'-2'-25'187'16,"0"1"31"-16,1 6 30 0,0 2 23 0,-1 4 45 15,-1 2-20-15,3 10-43 0,-6-8-49 0,6 8-34 16,0 0-28-16,0 0-31 0,-4-1-25 0,0 2-49 16,2 3-32-16,-1 4-5 0,0 7-7 0,-3 6-4 15,0 8-3-15,-2 7 0 0,2 9 3 0,-2 7 1 16,-1 6 3-16,-2 10 4 0,0 5 3 0,-4 3-2 16,2 4 1-16,1-1 1 0,0-4 0 0,2-1 7 15,1-6 14-15,1-4 9 0,2-6 17 16,1-9 4-16,2-6 1 0,1-5-1 0,0-7 0 15,2-7-5-15,0-5-10 0,0-5 6 16,0-14-5-16,0 0 21 0,0 0 13 0,0 0 11 16,0 0 2-16,0 0 3 0,0 0-4 0,0 0-13 15,0 0-11-15,0 0-21 0,0 0-14 0,0 0-8 16,0 0-3-16,0 0-5 0,0 0 1 0,0 0-1 16,0 0-1-16,0 0-4 0,0 0-2 0,0 0-2 15,0 0-2-15,0 0-3 0,0 0-4 0,0 0-8 16,0 0-10-16,0 0-19 0,0 0-39 0,0 0-39 15,0 5-44-15,0-6-61 0,0-10-204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4T04:29:51.4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21533 11047 825 0,'-9'-7'161'15,"0"0"22"-15,9 7 23 0,-12-7 22 0,6 6 18 16,-1 1-48-16,1-1-47 0,-3-1-35 0,0 1-21 15,-3-1-21-15,-2 2-28 0,2-1-23 0,-3-1-20 16,2 2-15-16,-2 2 0 0,-1 1-10 0,-3 5-9 16,0 4-14-16,0 5-6 0,-1 4-4 0,4 4-4 15,-3 3-1-15,2 3-3 0,1 1 2 0,2 1-4 16,4-1 4-16,4-1 4 0,3-3 6 16,4-2 5-16,4-5-1 0,1-3 6 0,5-4 6 15,0-3 13-15,4-2 10 0,0-4 5 0,0-2 5 0,1-3 14 16,2-3 10-16,1-5 7 15,3-2 3-15,-1-3 2 0,-2-3 11 0,1-2 10 16,-1-1 13-16,-2-1 6 0,1-1-6 0,-3-2-5 16,-1 0-2-16,-3 2 3 0,-2 0-13 0,0 1-10 15,-3 0-18-15,0 0-18 0,-1 0 1 0,-2 2-3 16,0 3 1-16,2 0-1 0,-3 4 9 0,-2 11 5 16,3-10 12-16,-3 10 3 0,0 0 2 0,0 0 9 15,0 0-4-15,0 0-2 0,0 0-9 0,0 0-5 16,0 0-12-16,0 0-7 0,0 0-8 0,0 0-16 15,0 0-4-15,0 0-7 0,1 0-1 0,0 2-2 16,1 5 0-16,2 4 4 0,2 4 5 16,0 1 9-16,4 4 6 0,-3-1 6 0,1 3 3 15,-1-1 2-15,3-5-2 0,-1-2-18 0,-1-2-13 16,-3-3-14-16,3-2-10 0,-2-3-18 0,-6-4-9 16,5 2-16-16,0 0-29 0,-5-2-19 0,0 0-19 15,7-3-48-15</inkml:trace>
  <inkml:trace contextRef="#ctx0" brushRef="#br0" timeOffset="599.75">21672 10655 798 0,'0'0'124'0,"0"0"12"0,0 0 13 16,-7-5 3-16,1 4 1 0,1 1-47 15,3 5-35-15,0 2-20 0,3 1-16 0,1 2-10 16,1 7-14-16,2 3 7 0,4 7 11 0,2 1-1 15,-1 6 0-15,3 2-8 0,-1 3-2 0,3 1 2 16,-3 3 4-16,0 2-11 0,1-3-6 0,-1 0 0 16,-2-6 0-16,-1-2 3 0,1-1 10 0,-3-3 11 15,1-2-6-15,-3-3 4 0,-1-4-5 16,-1-4 4-16,1-3 3 0,-4-14-1 0,0 0-6 16,0 0-9-16,0 0 11 0,0 0 8 0,0 0 10 15,0 0 7-15,3 4 11 0,1-2 14 0,-3-8-1 16,3-8-6-16,-1-7-21 0,-1-4-21 15,1-3-13-15,2-4-22 0,1-3-41 0,2-1-26 16,0 6-13-16,1 2-4 0,4 2 10 0,1 6 7 16,2 5 3-16,3 4 11 0,3 4 27 0,-1 4 11 15,4 4 8-15,-1 2 5 0,2 1 0 0,-4 1 3 16,-2 2 4-16,-2 0 6 0,-3 2 6 0,-1 1 2 16,-3 1 3-16,-4 1-1 0,-2 2 5 0,-2 2 12 15,-3 3-2-15,0 0 0 0,-5 2-4 0,1 1-1 16,0 2 1-16,-4 1 3 0,-1-1 0 0,-3-1-10 15,0 0-2-15,-2-4-2 0,0-1 0 0,-2-2-1 16,-1-3-2-16,-3-2-1 0,3-4-5 0,-3-3-3 16,0-3-2-16,2-4-9 0,-1-2-27 0,-2-5-12 15,2 0-15-15,0-4-30 0,6-4-55 16,0 0-64-16,1-3-76 0</inkml:trace>
  <inkml:trace contextRef="#ctx0" brushRef="#br0" timeOffset="831.96">22602 10702 466 0,'-18'12'161'0,"2"0"26"0,-2-1 23 0,5-2 20 16,13-9 14-16,0 0-40 0,0 0-27 0,-10 3-26 15,10-3-17-15,0 0-20 0,0 0-22 0,0 0-16 16,-4 0-17-16,0-2-11 0,2-1-12 15,0-1-9-15,0-1-7 0,0-3-8 0,1-2-3 16,-1 2-11-16,0-2-13 0,4-1-23 0,0 4-25 16,-1 1-24-16,2-1-44 0,-3 7-41 0,0 0-54 15,4-3-46-15,1 3-31 0</inkml:trace>
  <inkml:trace contextRef="#ctx0" brushRef="#br0" timeOffset="982.16">22633 10941 191 0,'-1'24'118'0,"-1"-1"19"0,-1-2 36 0,-1-8 34 15,-2-2 17-15,-1-4-12 0,2-2-7 0,5-5-31 16,0 0-14-16,0 0-11 0,0 0-26 0,0 0-29 16,0 0-12-16,0 0-12 0,-2-1-21 15,-1 0-25-15,1-6-34 0,2 0-41 0,1-1-41 16,3-1-41-16,0-3-69 0,2 1-72 0</inkml:trace>
  <inkml:trace contextRef="#ctx0" brushRef="#br0" timeOffset="1481.7">22977 10678 1296 0,'-28'-9'214'0,"1"0"17"0,6 2 34 15,3 1 29-15,8-2 24 0,10 8-93 0,-4-4-41 16,3-2-23-16,-1-1-23 0,4 0-15 0,1-3-40 15,0-1-32-15,3 1-30 0,2-1-21 16,3-1-14-16,0 0-21 0,1 0-15 0,4 1-26 16,1 1-5-16,3 3-11 0,2 3-1 0,3 3 0 15,-4 2-4-15,2 1 11 0,-1 4 14 0,-4 1 18 16,-1 3 9-16,-4 0 14 0,-3 2 5 16,-3-1 7-16,-5 1 5 0,-2-2-1 0,-1 3 3 0,-3 0 3 15,-3-1 4-15,0 2-1 0,-3 0-1 16,1 2-2-16,-3-1-1 0,-4 1-4 0,0-1-16 15,3-1-18-15,-1-3-25 0,3-2-29 0,1-2-21 16,10-7-20-16,0 0-10 0,0 0-1 0,0 0 14 16,0 0 19-16,0 0 27 0,0 0 32 0,-2 6 27 15,2-3 26-15,2-3 18 0,5 0 12 0,5 0 4 16,7-5 2-16,3 1-3 0,1 2-1 0,5-2-4 16,2 4-2-16,-6-1 3 0,2 1 3 0,-2 1 11 15,-4 3 7-15,-1-3 10 0,-5 6 11 0,-3 0 15 16,-4 0 3-16,-5 3-3 0,-3 0 3 0,-2 2-8 15,-2 0-7-15,-3 4-8 16,0 0-5-16,0 2-5 0,-3 0-5 0,-4 0-2 16,-1 1-10-16,-1-1-2 0,-2-2-1 0,0 0-3 15,-1 0-6-15,-4-4-13 0,2-1-29 0,-4-4-40 16,-3 1-48-16,3-4-79 0,1-3-105 0</inkml:trace>
  <inkml:trace contextRef="#ctx0" brushRef="#br0" timeOffset="3432.82">22257 12787 340 0,'0'0'105'0,"-7"4"21"0,7-4 12 0,0 0 11 16,0 0 5-16,0 0-20 0,0 0-25 0,0 0-26 15,0 0-25-15,0 0-18 0,0 0-13 0,0 0-10 16,0 0-3-16,0 0-8 0,0 0 1 0,0 0 1 16,0 0 3-16,0 0 2 0,0 0 7 0,0 0 6 15,0 0 2-15,0 3 3 0,2-1 1 0,1-2-3 16,1-1-4-16,-1 0-2 0,4 0-5 16,0-2-2-16,1 0 1 0,0-1 5 0,3 1 4 15,-5 0 4-15,2 0 6 0,-1-1 8 0,-1 0 2 16,2 2 4-16,0-4 1 0,2 1-3 0,-1-1-1 15,4-4-3-15,0 0-5 0,0-5-9 16,2 1-3-16,0-2-6 0,1 0-6 0,-1 0-3 16,0 0 8-16,-3 2 14 0,-2 2 7 0,-2 1 10 15,-8 11 6-15,0 0 8 0,0 0 8 0,0 0 8 16,0 0-5-16,3-9-15 0,-3 2-7 0,-1 0-9 16,-4 4-8-16,0-2-18 0,-4 0-11 0,-2 0-17 15,3 0-15-15,-4 0-10 0,-1 0-13 0,1 1-5 16,0 1-7-16,-1 2-6 0,-1 0-3 0,0 1 1 15,-1 3 9-15,-2 3 9 0,-1 2 9 16,-1 4 5-16,1 2 6 0,1 3 11 0,1 3 4 16,0 2 7-16,5 3-3 0,2-1 1 0,2-1 2 15,3 1 2-15,4-3-1 0,4 0 2 0,2-3 1 16,3 0-3-16,2-3 2 0,3-2 0 0,1-2 1 16,4 1 2-16,1-3 2 0,0-2-1 0,2 0 0 15,-1-1 0-15,1-3 4 0,1-1-2 0,1-4-2 16,3-1-10-16,-1-4-11 15,-1-2-17-15,1-4-29 0,-1-2-29 0,2-3-37 16,-1-3-72-16,-1-2-41 0</inkml:trace>
  <inkml:trace contextRef="#ctx0" brushRef="#br0" timeOffset="3682.25">22821 12417 903 0,'0'0'143'0,"-3"-4"22"0,3 4 19 16,0 0 16-16,0 0 5 0,0 0-54 0,-4-2-36 16,-2 0-28-16,6 2-22 0,-7-1-20 0,7 1-19 15,0 0-15-15,0 0-7 0,0 0-5 16,-9 0-5-16,9 0-6 0,0 0-8 0,-8 1-13 16,8-1-6-16,-8-1-11 0,8 1-3 0,0 0-5 15,0 0-8-15,0 0-13 0,0 0-7 0,0 0-9 16,0 0-11-16,0 0-15 0,0 0-19 0,0 0-17 15,1 3-9-15,2 0 16 0,0 1 12 0,3 0 9 16,0 2 2-16,2 1 11 0</inkml:trace>
  <inkml:trace contextRef="#ctx0" brushRef="#br0" timeOffset="3864.85">22905 12648 301 0,'-5'11'75'0,"-1"0"21"0,6-11 24 0,0 0 23 16,0 0 22-16,0 0-2 0,0 0-4 15,0 0 1-15,-4 4-4 0,4-4-11 0,-3 3-13 16,0-4-12-16,1-3-14 0,1-2-8 0,1 0-6 16,1 0-9-16,0 1-13 0,2-3-12 0,-1 0-13 15,2 4-15-15,0 0-18 0,1-1-23 0,0 0-34 16,-1 0-33-16,3-1-36 0,-1-2-56 0,-1 1-72 16</inkml:trace>
  <inkml:trace contextRef="#ctx0" brushRef="#br0" timeOffset="5148.82">23248 11971 323 0,'-10'-1'62'0,"-2"2"10"0,3 0 10 16,9-1 6-16,0 0 5 0,-7 3-16 15,7-3-9-15,0 0-6 0,0 0-6 16,0 0-12-16,0 3-7 0,3-1-6 0,2 0 0 0,3 0 3 16,4 0 6-16,3 2 14 0,2-1 15 15,1-1 22-15,7 0 12 0,0-1 9 0,0 0 1 16,0-1-3-16,1-2-14 0,-1 1-15 0,1-1-11 16,-4-1-14-16,-3-1-8 0,-1-1 4 0,-4 2 4 15,0-1 8-15,-14 4 4 0,0 0-1 0,0 0-2 16,0 0 3-16,0 0 1 0,0 0-7 0,0 0-8 15,0 0-10-15,0 0-6 0,0 0-8 0,0 0-8 16,4 2-9-16,-1 2-16 0,-3 4-10 0,-3 4-1 16,-1 7-1-16,-1 4-2 0,-1 7 2 0,0 3 3 15,-1 3 5-15,-2 4 5 0,3-2 5 16,1 4-3-16,-1-1 1 0,-1-2-1 0,1-4 2 16,-1-4 1-16,-1-4-2 0,3-3-15 0,0-4-23 15,0-2-26-15,1-4-33 0,0-4-30 0,4-10-31 16,0 0-40-16,0 0-31 0,0 0-23 0</inkml:trace>
  <inkml:trace contextRef="#ctx0" brushRef="#br0" timeOffset="5331.88">23346 12254 852 0,'-14'9'232'0,"2"0"21"0,4-1 22 0,8-8 27 16,0 0 24-16,0 0-79 0,0 0-49 0,0 0-35 15,0 0-28-15,1 4-14 0,6-3-20 16,10-2-23-16,5-3-23 0,5 1-18 0,6-2-16 16,6-2-33-16,3-1-42 0,2-2-57 0,3-2-81 15,-5 0-123-15</inkml:trace>
  <inkml:trace contextRef="#ctx0" brushRef="#br0" timeOffset="5900.36">23128 13531 511 0,'0'0'147'0,"0"0"28"16,0 0 23-16,-3 3 25 0,3-3 16 0,-2 0-24 16,0 0-24-16,-2 0-22 0,2-3-10 0,-1-1-11 15,-1-5-22-15,1 0-20 0,-3-4-17 0,0-4-15 16,2 4-11-16,1-1-9 0,-5-3-17 0,1 0-17 16,-2 1 5-16,-3-1-5 0,1 3-4 0,-4-1-4 15,2 4-12-15,-2 2-9 0,-1 4-10 0,-1 2-6 16,-1 6-8-16,3 2-4 15,-4 6-4-15,2 6-1 0,2 5 5 0,4 9 5 16,-2 7 5-16,2 6 7 0,5 4 2 0,1 2 3 16,4-1 10-16,1 1 1 0,2-2-2 0,5-1 4 15,-2-1 1-15,4-1-2 0,-1-4 3 0,3-2 3 16,2 0 0-16,0 1 1 0,-1-1 2 0,0 0-3 16,3 0 4-16,-3-3 1 0,-2-3-5 0,0-6-19 15,-3-5-29-15,0-4-30 0,-4-6-31 0,-3-12-23 16,0 0-31-16,-2 7-26 0,-2-5-21 0,-3-5-60 15</inkml:trace>
  <inkml:trace contextRef="#ctx0" brushRef="#br0" timeOffset="6077.46">22631 13985 458 0,'-8'2'193'16,"-3"3"24"-16,3-2 37 0,8-3 26 0,-7 5 21 15,7-5-62-15,0 0-38 0,0 0-33 0,0 0-16 16,-1 3-18-16,5-1-31 0,2-2-21 0,0-1-21 15,5-1-14-15,2-2-12 0,4-2-9 16,5-4-5-16,6-2-7 0,6-3-8 0,3-2-30 16,9-1-23-16,2-3-35 0,6-2-68 0,3-1-76 15,3-3-77-15</inkml:trace>
  <inkml:trace contextRef="#ctx0" brushRef="#br0" timeOffset="6250.14">23445 13659 855 0,'-6'5'177'16,"-3"-3"30"-16,9-2 34 0,-8 4 26 0,8-4 23 16,0 0-37-16,0 0-30 0,0 0-30 0,0 0-29 15,0 0-31-15,0 0-31 0,0 0-24 0,0 0-25 16,0 0-27-16,0 0-26 0,0 0-25 0,0 0-38 16,0 0-40-16,0 0-54 0,0 0-64 15,0 0-76-15,0 0-86 0</inkml:trace>
  <inkml:trace contextRef="#ctx0" brushRef="#br0" timeOffset="6416.77">23454 13914 687 0,'-6'14'190'15,"1"-4"41"-15,5-10 32 0,0 0 30 16,0 0 23-16,0 0-35 0,0 0-38 0,0 0-38 16,0 0-31-16,0 0-38 0,0 0-29 0,0 0-28 15,0 0-28-15,0 0-24 0,-3 1-27 0,2-1-29 16,2-1-32-16,1-6-30 0,-1-1-49 0,3-5-103 15,0-2-68-15</inkml:trace>
  <inkml:trace contextRef="#ctx0" brushRef="#br0" timeOffset="6748.94">23921 13330 1275 0,'-12'-8'250'16,"2"1"33"-16,10 7 25 0,-11-6 18 0,11 6 13 15,-7-2-100-15,7 2-66 0,0 0-48 0,-7 0-38 16,1 1-39-16,3 2-34 0,-1 2-30 0,-1 4-18 16,-1 3 1-16,0 6-1 0,-2 2 0 0,1 5-1 15,1 7-1-15,-1 2 8 0,3 6 11 16,-1 4 1-16,3 1-11 0,1-2-19 0,1-4-11 16,3-3-4-16,3-2-5 0,0-4-6 15,4-7-2-15,-3-3 3 0,5-8 9 0,2-3 20 16,1-4 11-16,4-4 11 0,3-1 10 0,1-2 8 15,1-3 7-15,0 1 7 0,-2-3 11 0,-2 1 12 16,-2 0 14-16,-2 0 11 0,-3-1 28 0,-13 7 18 16,0 0 19-16,6-7-4 0,-4 0-1 0,-3 0-13 15,-3 2-14-15,-2 1-19 0,-3-2-39 0,3 2-41 16,-5 0-55-16,-4-2-40 0,-4 3-42 0,-3 4-27 16,-3 3-39-16,-2 4-19 0,1 3-11 15,-4 3-34-15,2 3-58 0</inkml:trace>
  <inkml:trace contextRef="#ctx0" brushRef="#br0" timeOffset="9949.62">21288 11752 164 0,'-22'5'19'0,"-2"1"6"0,2 3 9 0,0 3 7 16,0 0 7-16,3 2-4 0,2-2 6 15,3 0 5-15,0 2 7 0,3-6 0 0,11-8-4 0,0 0 2 16,0 0 3-16,-3 5-5 0,3-1-7 16,3-1 3-16,3-4 3 0,5 1-2 15,0-1-1-15,6 1 12 0,7-1 23 0,8 1 2 16,6-1 11-16,1 0-8 0,5-1-5 0,7-1 2 16,6 3 5-16,4-6-10 0,5-2-29 0,-1-2 2 15,4-5-8-15,2-1 0 0,2-5-1 0,4-1-4 16,-1 0 1-16,5-3-6 0,-1-1-4 0,3-3-5 15,1 0-5-15,1 1-2 0,-3-3-3 0,-1 0-2 16,0 0-8-16,0-1-6 0,0-4 1 0,-6 2 2 16,-2-1 9-16,-1 1-1 0,-1-1 2 15,-3 0-1-15,-2 2 2 0,-4 1 7 0,-5 0 1 16,-3-1-4-16,-1 0-7 0,-3-1 2 0,-3-1 8 16,-4-2 0-16,-4 1-1 0,0-2-7 0,-3 0 0 15,-2 0 1-15,-4 0 2 0,-5 1-1 0,-1 1-8 16,-3 0 1-16,-3 4 10 0,-4 1 7 0,-2 0 2 15,-5-2-2-15,-5-3-11 0,-3-1-4 0,-3-2-4 16,-3-2 1-16,-5-1-11 0,-4-1-15 16,-2-4-10-16,-5-3-4 0,-2-1 3 0,-2 2 2 15,-5 3-4-15,-3 2-16 0,-6 3-4 0,-3 5 1 16,-5 4 1-16,-4 5 6 0,-4 8 3 16,-4 4-2-16,-6 10 2 0,-7 5 12 0,-8 7 0 0,-1 9 9 15,-6 7 4-15,-6 5-1 0,-8 8 3 16,-4 4 3-16,-7 6 1 0,-6 5 1 0,-5 3 3 15,0 6-1-15,-5 2 1 0,-1 1 1 0,-3 1-2 16,2 2-2-16,4 2 2 0,0 2-4 0,5 1 3 16,9-1-1-16,11 2-3 0,5 0 0 0,12 0 3 15,8 0-2-15,14-1 2 0,9-1-1 0,10-2-2 16,12-4-2-16,11-1 2 0,6-1-1 0,5 0-3 16,10 1 2-16,9 1 1 0,7-1 1 0,6 2 2 15,7-2 1-15,7 2 2 0,9 0-1 0,6-3 2 16,8 0 3-16,4-2-4 0,5-6 3 0,3-4-16 15,3-3-1-15,7-6-8 16,1-4-10-16,1-6-9 0,0-7-19 0,1-5-42 16,4-9-68-16,7-9-39 0,5-7-74 0</inkml:trace>
  <inkml:trace contextRef="#ctx0" brushRef="#br0" timeOffset="10682.43">24772 13258 527 0,'-5'-11'144'0,"-2"1"22"0,-1-1 16 0,-1 1 6 15,-2-1 4-15,-4-2-49 0,-2-2-41 16,-4 0-30-16,-2-2-18 0,-5 0-19 0,-4 0-1 15,-1-1 9-15,-2 1-4 0,0 1 2 0,-3 1-3 16,-2 1 2-16,-1 2-3 0,-1 0-3 0,-1 4-16 16,-2 0-14-16,-4 2-1 0,-8 3-1 0,0-1-1 15,-3 5 5-15,-3 3 1 0,-4 2 0 0,-5 4 0 16,-4 2 0-16,-6 5 0 0,-3 4 0 0,-3 6-2 16,-3 2-4-16,-6 5 0 0,-5 4-1 0,-1 3 0 15,-3 5 0-15,0 4 0 0,0 7 2 0,1 5-2 16,4 1 0-16,4 0-4 0,6 5-1 0,7-1 1 15,2 3-2-15,8 1 2 0,6 0-3 0,8-1 3 16,11-6-3-16,10-3 1 0,5-1-1 16,8-3 0-16,7 3 2 0,6 2-3 0,12-4-1 15,5-1 2-15,12-2 3 0,7-1 1 16,7 0 3-16,9-1 0 0,3-1-2 0,9-1 4 16,9-6 4-16,8-6 0 0,7-3 1 0,8-2 6 15,1-7 1-15,2-4 1 0,11-6 9 0,6-3-1 16,10-6 5-16,2-7-1 0,2-4-2 0,2-6-2 15,1-5 1-15,2-8 2 0,3-4-1 0,2-5 3 16,-3-4-4-16,-4-3 12 0,-5-5-2 0,-5-6-3 16,-1-4 1-16,-8-3-2 0,-2-2-6 15,-6-3-4-15,-8-1-7 0,-5-1-10 0,-8-4-11 0,-8-5-17 16,-10 2-5-16,-8-2 3 0,-11-1-1 16,-9-8-10-16,-9-4-4 0,-14 0 0 0,-12-3 17 15,-13 1 28-15,-11 3 1 0,-11 3-4 0,-9 4 0 16,-11 5 6-16,-10 8-12 0,-9 11-2 0,-12 11-25 15,-5 9-29-15,-9 11-34 0,-6 8-18 0,-9 8-40 16,-6 8-47-16,-5 7-45 0</inkml:trace>
  <inkml:trace contextRef="#ctx0" brushRef="#br0" timeOffset="11332.23">27175 8870 300 0,'-10'0'140'0,"1"-1"46"0,9 1 33 0,0 0 25 15,-11 1 27-15,6-1-3 0,-3 1-19 16,1 2-39-16,-6-1-42 0,-2 0-46 0,-7 3-36 16,-4 0-27-16,-3 1-23 0,-3 5-28 0,-3-1-11 15,-3 6-4-15,0 8-4 0,-4 7 2 0,3 7 0 16,3 7 0-16,4 3-4 0,5 5 3 16,7 2-1-16,4 0-10 0,7 2-7 0,5-4-5 15,6-5-9-15,6-6-13 0,6-9-9 0,5-5-4 16,5-7 0-16,5-8 10 0,2-6 6 0,4-7 4 15,1-6 14-15,-2-4 12 0,2-4 13 0,-4-3 20 16,-3-4 14-16,-2 0 23 0,-5-2 22 0,-6 0 18 16,-3-3 16-16,-7 2 18 0,-3-3 21 0,0 2 1 15,-5-3-3-15,-1-2-15 0,0 0-13 0,1-1-16 16,-2 3-8-16,1 2-10 0,0 4-17 0,-1 5-14 16,3 1-8-16,1 16-9 0,0 0-7 0,0 0-10 15,0 0-18-15,0 0-16 0,0 0-20 16,0 0-20-16,0-7-27 0,3 8-2 15,4 5 3-15,1 6 7 0,3 2 8 0,4 3 2 16,-2 1 1-16,4 0 0 0,0 0-6 0,0 2-29 16,-1-8-43-16,-1-1-47 0,-1-2-51 0,2-1-51 15</inkml:trace>
  <inkml:trace contextRef="#ctx0" brushRef="#br0" timeOffset="11749.14">27294 8521 1124 0,'-13'-40'241'0,"0"6"1"0,2 10-3 0,2 11-4 16,3 10-5-16,2 8-149 0,-1 4-63 0,3 3-27 15,1 3-14-15,5 7-1 0,1 5 3 0,3 6 4 16,2 4 3-16,6 6 2 0,0 3 9 0,5 5 2 16,1 5 1-16,1 3-1 0,0 0 2 0,0-5 2 15,-4-2 1-15,-1-2 3 0,-3-5-4 0,-3-6 0 16,-5-5 3-16,-1-7 5 0,-3-4-3 15,-1-9 4-15,-2-14 3 0,0 0-2 0,0 0 4 16,0 0 10-16,2 6 8 0,1-5 9 0,-2-4 11 16,0-6 7-16,1-6-1 0,1-5-4 15,1-3-9-15,1-3-10 0,0-1-14 0,1 0-14 0,1 4-13 16,1-1-12-16,0 0-5 0,3 4 3 16,-2 4 4-16,2 2-1 0,2 6 1 0,0 0 2 15,-1 3 2-15,3 2 4 0,-2 3 0 0,-1 0 5 16,-2 5 3-16,-1 0 3 0,-1 2-2 0,-1 1 2 15,-2 2-2-15,-3 2-1 0,0 2-2 0,-2 4-1 16,0 2 0-16,-1 1-1 0,0 2 2 0,-1 1 2 16,-1 2 0-16,-1 0 3 0,-2 3 2 0,-4-3 1 15,-1 1 2-15,-3-6-1 0,1 0-1 0,-3-4-7 16,0-4-7-16,0-5-19 0,1-2-20 0,-2-4-26 16,2-5-43-16,-1-4-42 0,3-2-58 15,1-4-59-15</inkml:trace>
  <inkml:trace contextRef="#ctx0" brushRef="#br0" timeOffset="12116.84">28598 8279 874 0,'-21'-24'101'0,"-3"-2"23"15,1-2 26-15,-2-1 27 0,0 0 37 0,-3-2-36 16,1 2-29-16,0 1-2 0,0 4-2 16,2 4-20-16,1 5-26 0,1 6-27 0,-1 4-40 15,1 7-23-15,3 3-8 0,-1 7-6 0,2 7-8 16,3 6-5-16,1 10-4 0,4 8 2 0,2 10 1 16,5 7 9-16,6 8 1 0,4 6 6 0,3 2 8 15,6 2 10-15,2-2 5 0,1-4-4 0,1-2 3 16,2-3 35-16,0 0 0 0,-3-7-3 0,1-3-2 15,-1-3-9-15,-2 1 0 0,0-1 3 16,0 5 6-16,1-2-41 0,-1-2 1 0,-2-4-2 16,0-3 0-16,-3-2 4 0,0 1 0 0,-2-3 2 15,-2-5-7-15,0-6-12 0,-5-7-14 16,0-5-12-16,-1-4-15 0,-1-17-18 0,0 0-20 16,-4 8-54-16,-7-11-77 0,-5-9-131 0</inkml:trace>
  <inkml:trace contextRef="#ctx0" brushRef="#br0" timeOffset="12349.64">28062 9032 721 0,'-17'14'192'0,"-1"0"12"15,-3-2 19-15,7-3 25 0,4-4 27 0,2 2-85 16,8-7-25-16,0 0 1 0,0 0 9 0,0 0 3 16,0 0-4-16,-1 0-15 0,5 0-24 0,1-5-16 15,2 3-25-15,4-5-20 0,2-2-14 16,5-2-14-16,4-2-16 0,7-3-7 0,4-4-6 15,1 6-7-15,0 0-6 0,-1 2 0 16,-1 0-2-16,-3 1-1 0,1 2-1 0,-5 2-1 16,-5 0 1-16,-20 7-5 0,0 0-7 0,0 0-8 15,0 0-15-15,0 0-25 0,0 0-19 0,14-5-33 16,-3 1-56-16,-2-4-71 0,0-2-101 0</inkml:trace>
  <inkml:trace contextRef="#ctx0" brushRef="#br0" timeOffset="13873.38">27670 9788 296 0,'0'0'102'0,"0"0"20"0,0 0 18 15,0 0 14-15,0 0 16 0,0 0-19 16,0 0-20-16,0 0-10 0,0 0-21 0,0 0-18 15,0 0-21-15,0 0-16 0,0 0-17 0,0 1-14 16,-3 2-11-16,-2 1-4 0,-3 4-3 0,-2 5 12 16,-7 5 12-16,-6 9 13 0,-10 8 15 0,0 2 11 15,-6 9 6-15,-8 7 11 0,-3 9 6 0,-6 6-1 16,-6 5 0-16,-8 4-6 0,-3 3-1 0,1-1 4 16,-1 0 8-16,0 2-6 0,3-3-5 15,3-4-10-15,3-7-10 0,4-7-3 0,7-8-11 16,12-7-11-16,6-6-11 0,7-8-7 0,6-10 1 15,7-8 4-15,15-13 9 0,0 0 2 0,0 0 4 16,0 0 5-16,0 0 1 0,0 0 7 0,0 0 2 16,0 0-2-16,0 0-5 0,0 0-5 0,0 0-5 15,0 0-5-15,0 0-5 0,0 0-10 0,0 0-18 16,-7 2-21-16,3-2-22 0,3-3-31 0,1-3-34 16,3 1-48-16,-2-2-49 0,1-1-57 0,-1-1-70 15</inkml:trace>
  <inkml:trace contextRef="#ctx0" brushRef="#br0" timeOffset="14385.1">26042 11818 900 0,'-21'0'106'0,"0"1"1"0,0 4 2 15,0 6 12-15,-2 7 14 0,0-1-58 0,-1 6-28 16,1 4-11-16,-2 0-2 0,2 5-2 0,0 1 0 16,1 2-13-16,4 0-17 0,4-3-12 0,3-4-15 15,5-2-22-15,5-3-9 0,6-6-8 0,4-2-20 16,3-5-2-16,7-5-7 0,2-5-8 16,8-8 9-16,2-3 27 0,2-6 9 0,4-4 10 15,-3-3 31-15,-1-3 23 0,-1-1 33 16,-3-2 57-16,-4 2 49 0,-5 1 37 0,-5 2 31 15,-5 2 25-15,-4 1 2 0,-4 3-3 0,-1 1-14 16,-3 3-33-16,-1 3-37 0,-1 2-41 0,4 10-35 16,-5-7-36-16,0 5-22 0,-2 2-35 0,3 2-37 15,-1 4-33-15,3 4-34 0,1 5-1 0,1 4 3 16,2 5 13-16,0 2 7 0,3 0 19 0,-1 3 25 16,5-1 4-16,-3 1 5 0,0 0-20 0,1-4-31 15,-1-4-44-15,0-6-46 0,-6-15-51 0,7 8-59 16</inkml:trace>
  <inkml:trace contextRef="#ctx0" brushRef="#br0" timeOffset="14800.19">26366 11454 1295 0,'-10'-15'108'0,"0"9"1"0,0 6-1 15,3 7 4-15,3 6 4 0,2 2-81 0,3 3-24 16,5 4 4-16,2 2 10 0,3 3 1 0,2 5 3 15,2 3-3-15,2 5-5 0,2 3-3 0,-1 0-4 16,3 1-5-16,-1-3-5 0,-3-2-1 0,-1-3-1 16,-3-5 1-16,-2-6 2 0,-2-5-1 15,-1-6 0-15,-8-14 6 0,0 0-3 0,0 0 2 0,0 0-1 16,0 0 3-16,7 4 1 0,0-5 3 16,-2-3 12-16,-1-4 23 0,1-3 22 0,0-3 6 15,0-3-6-15,2-8-3 0,2-1-21 0,1-4-4 16,-1 4-16-16,1-1-26 0,0-2-21 0,1 2-7 15,3 0 0-15,1 5 1 0,2 3 19 0,-2 6-1 16,2 4 1-16,1 3 2 0,0 5-2 0,1 1 8 16,-3 6 0-16,-2-2 4 0,-2 3 1 0,-4 0 5 15,1 3 2-15,-4-1-3 0,-2 4 3 0,-4 1-1 16,0 1 1-16,-2 1-3 16,1-1 1-16,0 5-2 0,-2-2-1 0,0 2 4 0,-1 0 0 15,-1 2 0-15,-2-3-2 0,-1-1 2 16,-2-2-2-16,-3 0-2 0,-2-4-4 0,-3 0-6 0,0-3-9 15,-2-3-16-15,-3-4-19 0,2-2-26 16,-1-3-42-16,0-3-52 0,1-3-93 0</inkml:trace>
  <inkml:trace contextRef="#ctx0" brushRef="#br0" timeOffset="15226.09">28454 9899 381 0,'-32'-21'153'0,"6"4"7"0,3 5 12 0,7 2 25 15,16 10 22-15,0 0-83 0,0 0-23 16,0 0-3-16,0 0 8 0,0 0 5 0,0 0 7 15,0 0-17-15,-6-5-17 0,6 5-11 0,2 1-10 16,6 1-13-16,5 3-12 0,11 6-15 0,9 1-15 16,6 6-7-16,10 4-6 0,9 5-2 0,5 4 0 15,13 4 2-15,13 7 7 0,5 2 9 0,8 1-2 16,0 0 8-16,-1 0 12 0,0-3 9 16,-4-3-2-16,-8-3 0 0,-11-5-13 0,-11-7-5 15,-14-4-5-15,-8-3-8 0,-10-4-11 0,-12-1-6 16,-6-4 3-16,-17-8 1 0,0 0 23 0,0 0 18 15,0 0 22-15,0 0 13 0,0 0 8 0,0 0 0 16,6 6-1-16,-6-3 0 0,0-1-21 0,-4-1-22 16,0-1-31-16,0-3-37 0,4 3-41 0,-8-3-41 15,8 3-50-15,-3-5-62 0,1 1-74 0,0-1-96 16</inkml:trace>
  <inkml:trace contextRef="#ctx0" brushRef="#br0" timeOffset="15585.27">30173 11027 453 0,'0'0'136'15,"0"0"34"-15,11 3 33 0,-11-3 26 0,0 0 27 16,8 2-17-16,-2-5-8 0,-2 0-26 0,-4-4-35 16,0-4-34-16,2-6-32 0,-1-5-25 0,-1-5-31 15,-1-6-19-15,-1-3-28 0,-4 0-2 0,-1 0 6 16,-1 0 9-16,0 3 1 0,-3 5-1 0,0 6 3 15,-2 7-3-15,-4 3 10 0,-2 8-7 0,-1 6-14 16,-4 2-9-16,0 4-6 0,-1 3-4 0,1 3 0 16,-2 5 1-16,2 4-2 0,1 9 0 15,4 7 4-15,3 4 1 0,6 2 4 0,4 3 4 16,2 1 1-16,4 2 3 0,2-1 12 0,3-3 0 16,2 0-1-16,0-6 6 0,5-1 2 0,2-2 25 15,-2-2 2-15,1 0 0 0,-2-2-8 0,4 0 2 16,-3-1-2-16,0 1 20 0,-2 0 0 15,-1 1-27-15,-4-1 0 0,-2 2 4 0,0-2-2 16,-1-1-3-16,1-2 2 0,-3-1-29 0,0-3-22 16,-1-5-20-16,-1-5-30 0,0-4-32 0,2-13-33 15,-11 7-51-15,-2-11-71 0,-8-6-81 0</inkml:trace>
  <inkml:trace contextRef="#ctx0" brushRef="#br0" timeOffset="15805.24">29594 11448 1293 0,'0'0'185'0,"0"0"32"16,0 0 32-16,0 0 35 0,0 0 31 0,1-15-53 16,6 6-30-16,7 4-11 0,2 5-25 0,4 4-26 15,4-1-29-15,8 1-34 0,8 0-32 0,4-2-33 16,7-4-15-16,-4-5-17 0,1-1 1 0,1 0-5 16,-5-2-6-16,0 1 1 0,-7 1-1 15,-5 0 0-15,-8 1 0 0,-7 3 0 0,-2 0-7 0,-15 4-4 16,0 0-10-16,0 0-16 0,0 0-17 15,0 0-28-15,0 0-33 0,0 0-36 16,0 0-47-16,0 0-57 0,0 0-66 0,4-2-87 16</inkml:trace>
  <inkml:trace contextRef="#ctx0" brushRef="#br0" timeOffset="22916.22">20119 9662 125 0,'1'-9'59'0,"1"0"11"0,0 0 5 16,1 0 14-16,-1 0 15 0,0 1-6 0,-2 8-12 15,0 0 2-15,0 0-7 0,0 0-4 16,0 0 2-16,0 0-5 0,0 0-6 0,1-8-2 16,-1 8 1-16,0 0-3 0,0 0-1 0,0 0-1 15,0 0-4-15,0 0-7 0,0 0-10 0,0 0-8 16,0 0-6-16,0 0-7 0,0 0-8 0,0 0-6 15,0 0-4-15,0 0-7 0,-2 0-5 0,1 0-11 16,-3 7-23-16,3 7 0 0,4 8 2 0,0 10 0 16,4 15-2-16,3 15 3 0,3 15 5 0,3 13 11 15,5 9 18-15,4 12 1 0,4 13 3 0,1 12 2 16,2 11 4-16,1 7 8 0,0-2 5 0,0 0 2 16,2 0 10-16,-2 3-1 15,1 2 7-15,0 0 7 0,-3-7 16 0,0-5 13 0,-2-6 14 16,-1-3 12-16,-2 1-3 0,1 0 16 15,-4-7-1-15,0-8-6 0,-1-8-19 0,-2-4-16 16,0-7-15-16,1-2-4 0,0-2 1 0,-2-6-16 16,1-9-8-16,-3-7-1 0,2-3 7 0,-3-2-7 15,2-3 1-15,-2-5-14 0,-2-4-7 0,-2-5 3 16,-2-9 0-16,-1-6-2 0,-2-4-5 0,1-7 4 16,-5-6 1-16,1-7 5 0,-4-16 2 0,0 0 3 15,0 0-1-15,0 0 5 0,0 0-7 0,3 7-14 16,-1-6-24-16,0-6-23 0,-2-7-46 0,-5-15-65 15,-6-12-202-15</inkml:trace>
  <inkml:trace contextRef="#ctx0" brushRef="#br0" timeOffset="23754.37">20025 9108 96 0,'-21'14'22'0,"1"0"5"0,2-2 11 0,5-2 13 16,2 0 10-16,11-10 14 0,0 0 21 0,0 0 3 15,0 0 3-15,0 4 9 0,4-3 4 16,4-1 21-16,12-3 11 0,10-6 1 0,14-5-11 16,15-4 2-16,11-5 1 0,13-4-8 0,12-5-12 15,11-3-24-15,19-3-18 0,16-4-20 0,10-3-10 16,7-1-4-16,8 2-7 0,6 0-4 0,10-1-1 15,8 0-7-15,0 1-1 0,3 0 4 16,-2 2 5-16,0 0-6 0,2 2 1 0,-1-1-2 16,-2-2 2-16,-3 1-1 0,3-1 0 0,0 1-5 15,5-2 2-15,-2-1-3 0,2 0-1 0,5 0 0 16,3-2-3-16,1 2 0 0,4 0 0 0,1 3 0 16,-5 3-9-16,-2 1 2 0,-5 3-1 0,-5 1 1 15,-6 5-2-15,-14 2-2 0,-12 0 1 0,-6 4-3 16,-13 1 5-16,-11 1 8 0,-12 0 4 0,-15 4 10 15,-14-1 20-15,-12 4 12 0,-14 0 11 0,-11 3 16 16,-13 2 11-16,-9 1 2 0,-10 2 2 0,-5 1-12 16,-15 5-15-16,0 0-13 0,0 0-10 15,0 0-16-15,0 0-14 0,0 0-11 0,0 0-7 16,0 0-3-16,0 0-1 0,8-2 1 16,-8 2-4-16,7-2 2 0,-2-2-2 0,4 1 0 15,1-1 1-15,1 1 2 0,5-2 0 0,2 0-2 16,4 0 1-16,0-1-2 0,-1 0 0 0,1 0 0 15,2 0-2-15,-2-1 1 0,0 1-1 0,-4 1 1 16,1 0-2-16,-2 0 3 0,-2 0-1 0,2-1-8 16,2-1-18-16,2 1-4 0,2-1-4 0,1 2-15 15,2-2-12-15,6-1-31 0,0-2-12 0,2 1 1 16,-2 1-1-16,-1 0-22 0,-3 1-29 0,-6 3-29 16,-3-1-30-16,-3 0-36 0,-16 5-75 0</inkml:trace>
  <inkml:trace contextRef="#ctx0" brushRef="#br0" timeOffset="24848.84">21093 13172 375 0,'-7'-4'76'0,"-3"-1"9"0,3 2 14 0,-3-2 26 15,2 3 15-15,-2-1-17 0,1 1-18 0,9 2-22 16,-8 0-16-16,-1 3-14 0,-1 2-16 0,5 9-27 16,0 7-20-16,0 9-10 0,2 11 1 0,0 15 17 15,3 15 1-15,3 15 12 0,1 12 3 0,4 11 6 16,2 9 3-16,1 6 4 0,0 11 19 0,1 7-12 15,0 4 4-15,2-4-1 0,-1-8 5 0,-3-6-2 16,-1-5 24-16,-2-4 23 0,0-9-21 16,-3-8-1-16,-1-14-2 0,1-12-8 15,1-14-4-15,-2-10-3 0,1-7-21 0,2-8-24 16,-1-9 1-16,0-9 2 0,0-4 0 0,3-5 2 16,-1-6 2-16,-7-4 7 0,7 2 2 0,-1-2 2 15,1-2 10-15,-2-1 3 0,1-2 12 0,-1 2 8 16,2-1-3-16,-2 0-3 0,4-2-4 0,4 2-5 15,2-1-8-15,9-1-4 0,8-3-8 0,13-3 8 16,8-1 11-16,12-7 3 0,14-4 6 0,16-3 1 16,16-6 1-16,14-4 1 0,15-7-5 0,14-6-10 15,14-1-8-15,13-4 11 0,13-5 0 0,11 2 3 16,7-2 5-16,17-2-1 0,5 3 3 16,5-3-4-16,12 5 0 0,9-5-13 0,0 4-4 15,4-1-5-15,11 2-3 0,6 1-2 0,3 0 5 16,-2 0 0-16,6-3-4 0,0 1 0 0,-5-2-1 15,4 4 3-15,2-4-3 0,-5 3 0 16,-7-4-13-16,-5 0 5 0,-3-1-1 0,-14 0-5 16,-8 3 7-16,-9 1-3 0,-13 5 3 0,-21 4 1 15,-14 4 3-15,-16 4-6 0,-19 4-1 0,-20 5 3 16,-20 7-2-16,-16 3 2 0,-14 3-3 0,-14 4-1 16,-8 0 0-16,-11 1 3 0,-10-1 3 0,-7 1-1 15,-6 2 0-15,-2 0 6 0,-3-1 6 0,-3 2 0 16,-4 2 1-16,-6 0-5 0,-1 1 1 0,-10 8 0 15,0 0-7-15,0 0-6 0,0 0-6 16,0 0-2-16,0 0-6 0,0 0-3 0,0 0-10 16,0 0-17-16,2-4-21 0,-3 3-39 0,-2 1-46 15,-4 0-51-15,-1 0-59 0,-4 0-72 0,-8 0-97 16</inkml:trace>
  <inkml:trace contextRef="#ctx0" brushRef="#br1" timeOffset="28483.43">24229 13943 428 0,'0'0'107'0,"0"0"28"16,-6 3 19-16,-2-3 23 0,5-4 30 0,0-2-4 15,1-2 6-15,0 0-1 0,0-1-2 0,-2 1-3 16,1 0 2-16,-1 1-9 0,-4 6-15 16,3 3-11-16,-1 1-26 0,-1-1-23 0,0 2-25 15,-1 0-27-15,2 1-25 0,1 0-17 16,-2 3-16-16,-1 2-21 0,0 6-13 0,-1 2-9 15,-2 6-16-15,-2 4-10 0,1 1-21 0,0 2-23 16,2-2-35-16,3-1-35 0,2 1-14 0,1-5-12 16,4-5 3-16,5-4-6 0,-1-5 11 0,4-7 26 15,2-3 37-15,0-1 44 0,-1-2 27 0,-1-3 45 16,-1-2 39-16,1-2 43 0,-2-1 37 0,-1-4 19 16,-1 1 20-16,0-1 17 0,-1 0 17 0,0-1-8 15,0 2-15-15,-2 2-17 0,1 2-19 0,-2 10-22 16,0 0-23-16,0 0-23 0,0 0-26 0,0 0-28 15,2-5-38-15,2 6-8 0,2 5-5 16,2 3 2-16,2 5 4 0,3 2 1 0,3 3 3 16,0 1 14-16,2 0 24 0,-1 2-4 0,1-5-13 15,-2-3-15-15,-1-2-26 0,-3-3-28 0,-1-2-35 16,-2-3-39-16,-9-4-41 0,6 1-46 16,-1-2-42-16</inkml:trace>
  <inkml:trace contextRef="#ctx0" brushRef="#br1" timeOffset="29069.77">24350 15243 1013 0,'-24'3'140'16,"-1"1"4"-16,1-1 8 0,10-2 6 0,-1 3 1 16,1 2-59-16,-2 2-58 0,-3 3-13 0,-1 3-8 15,-1 7-4-15,-3 3-7 0,-2 3-9 0,-2 7 2 16,-2 2-3-16,1 2-1 0,5 1 1 0,4 2-2 16,4-3 0-16,2-2-6 0,4-4-16 0,5-4-12 15,3-4-14-15,4-8-7 0,4 0-18 0,5-6-2 16,-1-2 0-16,2-4 5 0,3-3 21 0,1-3 13 15,1-3 15-15,0-3 12 0,4-4 18 0,0-2 20 16,-1-4 18-16,2-5 16 0,1-2 14 16,-2-1 18-16,-5-3 22 0,2-5 15 0,-5-2 16 15,-5 0-1-15,1 3-9 0,-5 2-6 0,-1 3-11 16,-2 5-18-16,-2 4-22 0,1 19-21 0,0 0-23 16,0 0-22-16,0 0-24 0,0 0-28 0,-1-8-12 15,3 7 1-15,2 11-4 0,2 8 2 0,2 6 3 16,2 3 11-16,3 3 17 0,0 2 17 0,1 1 5 15,2 0-1-15,0-8-17 0,-1-3-35 16,-3-5-46-16,-1-3-59 0,-3-6-61 16,1-4-56-16</inkml:trace>
  <inkml:trace contextRef="#ctx0" brushRef="#br1" timeOffset="29484.33">24354 14765 644 0,'-19'-19'155'0,"6"11"2"0,3 10 17 0,4 9 22 0,5 6 21 16,4 5-116-16,5 5-25 0,4 5-2 0,2 4 2 16,3 3 1-16,3 4-17 0,1 1-20 0,3 1-26 15,1 3 3-15,2-1-10 0,0 1-3 0,-1 0 4 16,-1-3-4-16,-2-2-1 0,-4-1-1 0,-3-5 8 16,-2-3-4-16,-6-5 4 0,-3-6 1 0,-3-4-1 15,-2-19 4-15,0 0 6 0,0 0 16 16,0 0 10-16,0 0 18 0,-1 8 14 0,-1-6 12 15,-3-10-16-15,0-9-4 0,-4-5-9 16,1-8-20-16,3-2-14 0,0-3-23 0,1 0-18 16,3-2-16-16,2 4 13 0,0 0-1 0,4 5 3 15,3 6 2-15,1 3-3 0,3 6 4 0,2 0 2 16,1 4 0-16,1 3 1 0,0 2 2 0,-4 1 0 16,1 3 1-16,-3 1 2 0,-2 5 1 0,-1 2-1 15,-2 4 0-15,-2 2 2 0,0 3 2 0,-1 5 9 16,-2 2 1-16,1 2 0 0,1 6 0 0,-2 3 3 15,0 0 2-15,-1 1 1 0,-2-1 1 0,0-3-8 16,-4-2 1-16,1-6-1 0,-3-4 1 16,0-3-5-16,-2-6-3 0,-2-8-12 0,-3-3-14 15,0-4-10-15,-1-4-23 0,0-5-22 0,-3-7-58 16,-2-7-64-16,1-11-82 0</inkml:trace>
  <inkml:trace contextRef="#ctx0" brushRef="#br1" timeOffset="29648.81">24853 15033 693 0,'7'12'155'0,"-3"-3"16"0,-3 0 13 0,-1-9 12 15,-1 7 15-15,-1-1-37 0,2-6-41 0,0 0-27 16,0 0-23-16,0 0-13 0,0 0-12 16,0 0-12-16,-5 2-12 0,5-2-17 0,-4 0-27 15,-2-1-41-15,6 1-49 0,0 0-60 0,0 0-49 16,-4 5-51-16</inkml:trace>
  <inkml:trace contextRef="#ctx0" brushRef="#br1" timeOffset="29816.29">25029 15515 353 0,'13'23'171'0,"-7"-5"37"0,1-5 36 16,-7-13 38-16,0 0 38 0,0 0-8 0,0 0-14 16,0 0-13-16,0 0-19 0,0 0-22 0,0 0-25 15,0 0-25-15,0 0-31 0,0 0-34 0,0 0-29 16,1 5-26-16,0-4-25 0,-2-5-23 0,0-3-31 15,-2-4-37-15,2 0-46 0,1-2-43 16,-2-3-49-16,3 1-58 0,0 1-57 16,3 5-78-16,-1-3-93 0</inkml:trace>
  <inkml:trace contextRef="#ctx0" brushRef="#br1" timeOffset="30316.7">25782 14909 931 0,'-13'-8'201'0,"2"3"25"0,11 5 22 16,0 0 19-16,0 0 13 0,-8-2-83 0,2 2-63 15,5 6-34-15,-1-1-26 0,3 1-29 0,0 7-19 16,1 3-22-16,1 4-15 0,1 6-4 0,2 4 7 15,0 0-2-15,1 2 7 0,0 2 3 16,1 5-3-16,3 4 2 0,-2-1-27 0,1 2-39 16,0-4-67-16,1-2-87 0,-1-6-87 0</inkml:trace>
  <inkml:trace contextRef="#ctx0" brushRef="#br1" timeOffset="30583.69">26137 14837 1152 0,'-15'-9'144'0,"1"7"2"16,0 8 5-16,3 8 17 0,0 1 9 16,3 3-99-16,3 3-36 0,-2 4-8 0,5 5 0 15,1 1-4-15,3 3-2 0,4 2-22 0,2-1-9 16,4-1 2-16,3 0 1 0,4 1-3 0,3-3-6 16,2-6-1-16,2-4-12 0,2-6-1 0,-2-3 3 15,-1-5 6-15,-3-5 6 0,2-3 16 0,-1-7 29 16,-4-4 15-16,-1-6 26 0,-2-4 24 0,-5-2 18 15,-2-2 25-15,-1-5 13 0,-5-1-8 0,-4-7-27 16,-3-1-13-16,-8 0-18 0,1 1-24 16,-6 5-41-16,0 3-74 0,-4 5-63 0,-2 5-60 0,-5 10-55 15,-2 10-59-15,-1 12-53 0,-4 11-74 16</inkml:trace>
  <inkml:trace contextRef="#ctx0" brushRef="#br1" timeOffset="31215.57">25047 16552 314 0,'-10'2'95'15,"10"-2"24"-15,-7 1 27 0,7-1 21 0,0 0 19 16,0 0-12-16,0 0-17 0,0 0-11 0,0 0-17 16,0 0-16-16,0 0-16 0,0 0-16 15,0 0-17-15,1 3-9 0,1-3-4 0,2-2-7 16,2 0-8-16,2-2-6 0,1-1-13 0,2-2-3 15,3-3-4-15,4-5-3 0,4-6-3 0,-2-6 0 16,0-2 1-16,0-1 0 0,-3 0 18 0,-1-1 28 16,-3 3 31-16,-1 1 17 0,-5 4 10 0,-5 4 8 15,-4 7 5-15,-5 4-5 0,-3 5-16 16,-3 1-30-16,-2 1-33 0,-1 4-21 0,-5 0-26 16,-3 3-12-16,2 4-21 0,-8 7-9 0,1 5 1 15,-2 5-2-15,3 2 2 0,1 7 1 0,3 2 11 16,3-1 2-16,5 2 14 0,6-1 5 0,3-4-3 15,7-6 0-15,2-4-1 0,4-5-2 0,2-4 2 16,4-5 0-16,4-3 3 0,3-1 3 16,1-5 6-16,6-3 3 0,2-3 3 0,4-3 0 0,6-3-15 15,0-3-27-15,3-2-47 0,-2-2-63 0,2-4-88 16</inkml:trace>
  <inkml:trace contextRef="#ctx0" brushRef="#br1" timeOffset="31665.59">25698 16131 422 0,'0'0'174'0,"0"0"24"0,-5-8 18 0,5 8 19 16,0 0 17-16,0 0-61 0,0 0-29 0,0 0-29 15,-7-4-19-15,3-1-21 0,-2 3-14 0,6 2-14 16,0 0-17-16,0 0-8 0,0 0-12 0,0 0-5 16,0 0-6-16,0 0-3 0,0 0-3 15,-6-2-4-15,6 2 4 0,0 0 4 0,0 0 0 16,0 0 4-16,0 0 5 0,0 0 3 0,0 0 2 16,0 0 0-16,0 0-4 0,0 0-14 0,0 0-15 15,0 0-33-15,0 0-39 0,0 0-46 0,0 0-54 16,0 0-53-16,0 3-56 0,3 3 8 0,1 2 14 15,3 2 28-15,-1 3 37 0,5-2 40 16,0 3 50-16,-1 1 60 0,2 2 61 16,-1 2 22-16,-4-4 25 0,-2-3 30 0,-2-2 28 15,-3-10 27-15,0 8 21 0,-3-2 16 0,3-6 12 16,-4 5-3-16,4-5-4 0,-3 0-22 0,3 0-19 16,0 0-22-16,0 0-18 0,0 0-24 0,-3-1-15 15,0-4-19-15,1 1-21 0,0-1-26 0,-1 1-26 16,3 4-35-16,0-5-35 0,2-2-36 0,1 1-53 15,2 0-60-15,-2 1-62 0</inkml:trace>
  <inkml:trace contextRef="#ctx0" brushRef="#br1" timeOffset="32005.68">26258 15771 1500 0,'-26'-13'147'0,"3"3"11"15,1 2 12-15,6 4 11 0,5 2 4 16,1 0-87-16,10 2-29 0,0 0 3 16,0 0-8-16,0 0-5 0,0 0-11 0,0 0-9 15,-1 0-6-15,1-1-3 0,3 1-10 0,3 1-17 16,3-1-7-16,2-1-8 0,2 0-2 0,5 0 0 16,2-2 1-16,4 0 5 0,-1-2 4 0,2-1 4 15,2-1 8-15,0 0 8 0,0 1 6 0,1-1 8 16,-5 1 7-16,0 1 2 0,-3 0 4 0,-5 1-1 15,-15 4-4-15,0 0-5 0,0 0-5 0,7 0-8 16,-2 4-7-16,-5-1-8 0,-3 3-6 0,-1 3-2 16,0 4-3-16,0 2 1 0,0 3-4 15,0 3 1-15,0 1-5 0,3 2 3 0,1 1 9 16,1 1-2-16,-2 2-1 0,0-1-5 0,0 1-25 16,-1-3-31-16,-2 0-29 0,1-1-32 0,1-1-44 15,-3-4-59-15,1-3-84 0</inkml:trace>
  <inkml:trace contextRef="#ctx0" brushRef="#br1" timeOffset="32165.5">26328 15957 805 0,'-11'7'350'0,"0"-1"34"0,11-6 18 16,0 0 19-16,-6 6 9 0,6-5-164 15,7 0-92-15,6-1-55 0,6-3-40 0,7-2-36 16,8-2-43-16,3-2-61 0,7-3-54 0,2 0-81 15,-2-1-123-15</inkml:trace>
  <inkml:trace contextRef="#ctx0" brushRef="#br1" timeOffset="32683.58">25680 17129 606 0,'0'0'154'16,"0"0"27"-16,0 0 26 0,0 0 23 0,0 0 22 15,0 0-24-15,0 0-36 0,0 0-22 0,-6 0-12 16,-1-1-14-16,2-2-15 0,-2-1-16 0,2-1-11 15,-2-3-13-15,0-1-8 0,-2-2-16 0,-2-3-13 16,-2-2-12-16,2 3-9 0,-1 2-10 0,-3 0-11 16,4 3-7-16,-2 1-3 0,3 2-4 0,10 5-15 15,-9 0-13-15,1 5-16 0,2 5-3 0,2 7 0 16,0 6-2-16,2 9 0 0,2 5 4 16,0 3 8-16,1 3 13 0,2 7 14 0,-1 3 6 15,1 5 5-15,3 4 3 0,1 1 1 16,1 1-1-16,0-4 4 0,0 0 3 0,3-1-4 15,-1-3-17-15,-2-6-35 0,3-8-42 0,-3-8-42 16,-3-9-45-16,-5-25-34 0,0 0-36 0,0 0-12 16,3 12-41-16</inkml:trace>
  <inkml:trace contextRef="#ctx0" brushRef="#br1" timeOffset="32865.29">25165 17556 474 0,'-14'5'237'0,"1"-1"31"0,3 2 28 15,4-2 18-15,6-4 13 0,0 4-87 0,2-1-53 16,1 0-39-16,3-2-28 0,1-1-29 0,4-2-27 16,2 0-21-16,3-3-10 0,5-1-11 0,6-4-7 15,3-3-6-15,4-1-1 0,8-1-28 0,1-3-35 16,6-2-42-16,4-3-60 0,1-2-67 0,0 0-103 16</inkml:trace>
  <inkml:trace contextRef="#ctx0" brushRef="#br1" timeOffset="33032.03">25927 17321 614 0,'-4'5'188'0,"-1"0"34"0,-4-3 33 0,9-2 25 15,0 0 20-15,0 0-43 0,0 0-39 0,0 0-34 16,0 0-27-16,0 0-31 0,0 0-33 0,0 0-25 16,0 0-21-16,0 0-20 0,0 0-26 0,-4-1-19 15,-1 0-27-15,5-3-26 0,4 1-23 0,-1 1-23 16,-3 2-26-16,5-5-35 0,1 1-43 0,-3-2-54 15,3-2-56-15</inkml:trace>
  <inkml:trace contextRef="#ctx0" brushRef="#br1" timeOffset="33351.83">25971 17387 428 0,'3'6'124'0,"-3"-6"25"0,0 0 26 0,4 5 22 16,-4-5 12-16,4 6-22 0,-4-6-20 15,1 5-22-15,-1-5-10 0,0 0-21 0,0 7-25 16,0-3-20-16,0-4-9 0,0 5-8 0,0-5-8 16,0 0-3-16,-1 5-5 0,-6-4 5 15,1 3 8-15,0-1 6 0,-1-1 6 0,1-2 4 0,-2-1 2 16,8 1-4-16,-6-2-1 0,1-2-6 15,5 4-8-15,0 0-6 0,-5-4-8 0,5 4-7 16,-3-5-7-16,3 1-5 0,0 4-3 0,0 0-7 16,2-4-6-16,-2 4-6 0,0 0-12 0,0 0-13 15,4-4-23-15,0 0-29 0,-1 2-29 0,-3 2-33 16,0 0-32-16,0 0-52 0,7-1-52 0,1-1-63 16</inkml:trace>
  <inkml:trace contextRef="#ctx0" brushRef="#br1" timeOffset="33531.51">25999 17628 275 0,'-5'8'141'0,"0"-2"42"16,5-6 36-16,0 0 34 0,0 0 22 15,0 0-14-15,0 0-15 0,0 0-26 0,0 0-35 16,0 0-35-16,0 0-36 0,0 0-30 16,0 0-22-16,0 0-18 0,0 0-20 0,-3 0-14 15,4-1-14-15,1-2-20 0,1-1-25 0,0 0-31 16,2 0-35-16,0-2-40 0,-5 6-52 0,5-6-59 15</inkml:trace>
  <inkml:trace contextRef="#ctx0" brushRef="#br1" timeOffset="33866.76">26414 17016 1166 0,'-16'-13'239'0,"5"1"23"0,3 4 18 15,-1 5 5-15,3 3 1 0,1 1-112 0,1 3-68 16,1 0-40-16,0 0-26 0,-2 3-23 0,3 1-23 16,-2 3-6-16,-1 3-4 0,2 4 5 0,-1 3 2 15,-1 6 2-15,-1 3-3 0,4 2-4 0,0 3-3 16,2 0-3-16,1 1-6 0,4-1-14 0,3-2-17 16,0-5-20-16,2-2-8 0,4-8 1 15,0-3 5-15,2-4 1 0,0-2 10 16,1-4 10-16,-1-5 19 0,0-2 23 0,0-3 16 0,2-2 6 15,0-2 18-15,-3-2 27 0,-3-1 35 16,1 0 31-16,-5 0 31 0,-1-2 27 0,-2 3 22 16,-3-3 13-16,-3 2-3 0,-3 0-19 0,-5 1-34 15,1 2-31-15,-2 0-39 0,-1 1-49 0,0 1-48 16,-6 4-52-16,-3 3-39 0,-7 3-41 0,-4 7-19 16,-3 4-42-16,-1 5-56 0,-3 2-89 0</inkml:trace>
  <inkml:trace contextRef="#ctx0" brushRef="#br1" timeOffset="35933.05">29690 15183 279 0,'0'0'81'0,"-7"5"15"15,7-5 14-15,0 0 13 0,0 0 14 16,0 0-5-16,0 0-5 0,0 0-5 0,0 0-2 15,0 0-3-15,0 0-1 0,0 0 2 0,0 0-2 16,0 0 0-16,0 0-7 0,1-1-13 0,2-3-16 16,4 0-10-16,2-3-8 0,2-3-11 0,1-1-10 15,6-5-14-15,2-2-9 0,4-2-1 0,-4 0-1 16,4-1-2-16,-2-2-6 0,0-2 1 16,0-2-3-16,-2 0 2 0,-2 0 1 0,-3 1 2 15,-5 0 3-15,-3 3 6 0,-4 2 7 16,-3 0 0-16,-2 3 1 0,-4 2-6 0,-3 3-2 15,-3 3-10-15,-2 1-7 0,-2 2-10 0,-2 4-8 16,-2 1-7-16,0 4-6 0,0 6-2 0,-3 4 4 16,0 7 0-16,0 3 5 0,3 5 1 0,0 4 1 15,3 3 4-15,0 3 3 0,5 1 4 0,0-1-2 16,5-1 2-16,3-1 1 0,4-4 0 0,3-3-2 16,0-2 1-16,4-4 2 0,3-2 1 0,0-4 2 15,0-2 0-15,3-1 0 0,0-3 4 0,1-2 5 16,2-4 1-16,3 0 3 0,5-4 4 0,0-1-1 15,5-4 1-15,1-1-23 0,5-5-44 16,0 0-48-16,-1-5-37 0,1-1-65 0,0-2-98 0</inkml:trace>
  <inkml:trace contextRef="#ctx0" brushRef="#br1" timeOffset="36549.68">30419 14485 213 0,'0'0'66'0,"0"0"19"16,0 0 21-16,0-8 27 0,0 8 20 15,2-6 10-15,-1-1-5 0,2 0-2 16,1 0-16-16,0-2-15 0,1-2-19 0,1-1-15 16,-2-2-10-16,-2-1-19 0,-2-4-7 0,0-3-14 15,0-3-4-15,-4-2-3 0,-3-4 5 0,1 4-5 16,-3 0-3-16,1 2 2 0,-3 2 1 0,1 1 2 16,0 5-2-16,-3 3-2 0,0 6-7 0,-1 5-12 15,1 5-10-15,-2 8-9 0,1 6-7 16,-2 5-2-16,2 2-4 0,0 6 4 0,2 4-6 0,1 6 6 15,4 8 4-15,2 5 0 0,4 3 2 16,3 1 1-16,3-2 5 0,0 0 0 0,1 1 6 16,1 0-2-16,-1 0 18 0,2 0-1 0,-1-3 2 15,-2-1 3-15,0-2-2 0,0 0 34 0,1 1 0 16,1-1 0-16,-1-1-15 0,1-2 4 0,0-2-3 16,1-3-1-16,-2-4 2 0,-1-5-38 0,-1-7-2 15,-2-5-1-15,0-6-2 0,-2-14-8 0,0 0-9 16,0 0-12-16,-1 5-17 0,-2-4-4 15,-1-7-24-15,0-6-56 0,-5-8-76 0,-2-6-74 16</inkml:trace>
  <inkml:trace contextRef="#ctx0" brushRef="#br1" timeOffset="36817.86">30108 14896 616 0,'-13'4'164'0,"1"-1"24"0,0 1 27 15,12-4 25-15,0 0 26 0,0 0-34 0,0 0-21 16,0 0-19-16,0 0-12 0,0 0-13 0,-2 3-19 15,3-2-12-15,5-2-7 0,6-2-15 0,11-3-10 16,6-2-1-16,9-4 0 0,9-3-10 0,8-4-8 16,8-1-12-16,0-2-21 0,3 0-18 0,2 0-11 15,-6 1-12-15,-10 3-10 0,-5 3 2 0,-9 2 1 16,-9 2 2-16,-6 4 4 0,-23 7 5 0,0 0 5 16,0 0 3-16,0 0 1 0,0 0 0 15,0 0-3-15,0 0 0 0,0 0-3 0,0 0-8 16,0 0-4-16,0 0-9 0,0 0-5 15,0 0-12-15,0 0-14 0,0 0-25 0,0 0-32 16,0 0-32-16,0 0-37 0,0 0-40 0,6-4-42 16,-4 1-47-16,-4 2-50 0,-5 1-54 0</inkml:trace>
  <inkml:trace contextRef="#ctx0" brushRef="#br1" timeOffset="38000.67">29958 15007 312 0,'-22'6'97'0,"1"-2"33"0,3-1 34 0,2 1 27 15,0-3 22-15,5-1-4 0,3-1-10 0,0-3-14 16,4 0-12-16,-1-4-32 0,0-5-30 0,2-1-28 16,1-4-22-16,0-4-20 0,3-3-14 0,-1-3-10 15,2-4-11-15,0 0-5 0,2 0-4 0,5 2 0 16,-2 5 2-16,1 2-5 0,-1 6-3 0,0 2-6 16,-7 15-19-16,0 0-22 0,4-6-5 15,-1 10 1-15,-1 7 0 0,1 6 3 0,-2 8 2 16,-3 7 10-16,0 3 16 0,0 4 25 0,1 2 7 15,-2 4-3-15,1 0 3 0,-1-5-2 0,-2-1 4 16,2-4-4-16,-5-4 0 0,1-5 4 0,2-4-3 16,-3-5 5-16,1-3-1 0,2-4-2 0,5-10 3 15,0 0-1-15,0 0 5 0,0 0 1 16,-8 3 5-16,1-6 0 0,-2-4 2 0,1-2 10 16,0-6 6-16,-1-3 10 0,0-5 1 0,2-5 10 15,-1-4-6-15,0-7-4 0,6-2 0 16,0 0-7-16,3-1-9 0,3 2-11 0,3 0-11 15,1 4-24-15,1 5-13 0,4 7-21 0,-1 6-11 16,4 9-11-16,-2 8-3 0,3 10-5 0,1 5 0 16,2 8 11-16,-1 6 15 0,1 2 21 0,0 5 9 15,-4 2 11-15,3 2 3 0,-9 0 14 0,1 1 5 16,-5-3 3-16,-5-3 1 0,-4-2 4 0,-1-2 7 16,-5-2 8-16,-5-3 1 0,-3-2-5 0,-1-2 2 15,-2-2-2-15,0-3 3 0,-2-1-2 0,1-3-7 16,0-3-8-16,0-3 15 0,1-3 13 0,5-4 15 15,3-4 25-15,0-2 21 0,5-4 10 16,1-6 6-16,0-5 1 0,3-4-14 0,2-4-14 16,0-2-17-16,3 1-28 0,1 2-27 15,4 0-12-15,1 3-11 0,1 1-4 0,5 5-3 16,3 4-9-16,3 6-20 0,4 5-10 0,4 3-21 16,1 0-24-16,4 2-42 0,1 0-56 0,4 2-62 15,0 0-79-15</inkml:trace>
  <inkml:trace contextRef="#ctx0" brushRef="#br1" timeOffset="38549.54">30862 14831 430 0,'-5'3'108'0,"1"2"35"16,4-5 28-16,0 0 24 0,0 0 24 15,0 0-16-15,0 0-17 0,0 0-5 16,0 0 3-16,0 0-20 0,0 0-12 0,0 0-11 0,1 1-14 15,4 1-5-15,-2-1-8 0,-2-1-12 16,4-4-13-16,4-4-9 0,3-1-14 0,5-5-13 16,3-4-11-16,3-5-11 0,3-3-10 0,-3-8-15 15,6-3-24-15,5-4-5 0,-3-2 2 0,0 2 1 16,-6 1 2-16,-1 2 3 0,-6 6 13 0,-5 4 14 16,-8 7 25-16,-2 7 0 0,-4 7-3 0,-4 3-3 15,-2 4-3-15,-2 3-8 0,-7 1-10 0,-3 4-7 16,-5 4-8-16,-3 2-2 0,-4 5-4 0,-2 5 0 15,-1 5-1-15,-2 2 2 0,0 2-1 0,4 2-18 16,4 0-15-16,5 2-3 0,4-2 0 16,11 1 3-16,4-1 2 0,7-2 1 0,9-2 0 15,9-3 21-15,4-1 19 0,2-3 7 0,6-2 13 16,1-5 17-16,4-3 17 0,6-6 14 16,3-5-1-16,-1-4 2 0,0-3 6 0,-2-4 8 15,1-2-7-15,-3-2-16 0,0-3-15 0,0-2-20 16,-3-3-4-16,-4 2-7 0,-4-3-25 0,-3 0-51 15,-4-1-62-15,-3 1-74 0,-5-2-88 0,-3 3-108 16</inkml:trace>
  <inkml:trace contextRef="#ctx0" brushRef="#br1" timeOffset="39300.01">30440 15318 324 0,'-3'-8'150'0,"3"8"17"16,0 0 16-16,0 0 8 0,0 0 5 0,0 0-57 15,0 0-37-15,-4-3-30 0,0 6-21 16,-4 1-16-16,-2 8-14 0,-2 6 7 16,-3 5-2-16,-5 3 1 0,-6 11 50 0,-7 7 22 15,-6 8 12-15,-8 3 26 0,-3 3-3 0,-7 3-9 16,-2 4-5-16,-4 1 2 0,-5 0-47 0,-4 1-11 15,1-1-1-15,0 1-23 0,3-3 5 0,5-4-7 16,9-3 3-16,2-5-8 0,6-6-4 0,8-3-9 16,7-7-10-16,6-3-6 0,8-7-2 0,5-9 1 15,4-7-2-15,8-10 2 0,0 0 4 0,0 0 6 16,0 0 8-16,0 0 13 0,0 0 5 0,0 0 11 16,0 0 9-16,0 0 5 0,0 0 2 0,0 0-2 15,0 0-9-15,0 0-10 0,-1 4-8 16,1-3-18-16,3-4-24 0,-2-1-17 0,3-4-41 0,0 1-38 15,0-2-45-15,-3-1-75 0,2-6-169 16</inkml:trace>
  <inkml:trace contextRef="#ctx0" brushRef="#br1" timeOffset="39816.66">28878 16838 398 0,'-5'7'133'0,"5"-7"24"0,0 0 27 16,0 0 21-16,-7 4 18 0,7-4-19 0,0 0-21 15,0 0-21-15,0 0-16 0,0 0-12 16,0 0-15-16,0 0-9 0,-5 0-9 0,1-1-11 16,1-6-16-16,0-3-12 0,0-4-12 0,0-3-9 15,1-4-12-15,-4-7-13 0,-2-4-6 0,1-3-6 16,-5 2 4-16,0 0 2 0,1 3-3 15,-3 4-5-15,3 3-1 0,-1 3-7 0,0 6-12 16,1 9-15-16,0 8-13 0,0 10-4 0,2 8 1 16,-3 9-5-16,0 4-1 0,3 8 8 0,-4 8 9 15,4 4 16-15,0 4 7 0,2 1 3 0,1 2 0 16,2-2 8-16,2 0 1 0,1 0 15 0,1 0 6 16,1-1 0-16,1 2 8 0,-2 2-1 15,0 0 1-15,1 2-1 0,-2 1 4 0,0 1-15 16,0-3-7-16,0-5 3 0,1-4-5 0,-2-7 0 15,-2-9-3-15,1-7-6 0,0-7-10 0,0-7-7 16,3-17-9-16,0 0-10 0,-5 7-5 0,1-8-30 16,-2-10-61-16,-6-8-84 0,-5-7-91 0</inkml:trace>
  <inkml:trace contextRef="#ctx0" brushRef="#br1" timeOffset="40083.83">28086 17353 487 0,'-22'9'143'0,"2"2"31"15,2-1 34-15,5-2 31 0,1-1 25 16,12-7-26-16,0 0-8 0,0 0-5 0,0 0-10 0,-1 2-15 16,4-2-9-16,7-2-20 0,6-2-16 0,12-2-15 15,13-2-22-15,14-5-14 0,15-6-22 16,11-1-15-16,13-4-27 0,6-2-12 0,9 1-13 16,-1 1-5-16,-3-1-11 0,-11 4-22 0,-15 3-1 15,-11 3 2-15,-18 4 2 0,-9 4 4 0,-15 3 11 16,-26 4 3-16,0 0 16 0,0 0 20 0,0 0 9 15,0 0-2-15,0 0 0 0,0 0-3 0,0 0-7 16,0 0-13-16,0 0-16 0,0 0-23 0,0 0-26 16,0 0-34-16,0 0-46 0,0 0-46 0,11-3-57 15,-11-1-62-15,-4 4-60 0,-4-7-95 0</inkml:trace>
  <inkml:trace contextRef="#ctx0" brushRef="#br1" timeOffset="40949.46">30691 15601 357 0,'-6'-5'99'0,"6"5"21"0,0 0 17 0,0 0 17 16,0 0 13-16,0 0-18 0,0 0-16 0,0 0-10 15,0 0-1-15,0 0 1 0,0 0 14 0,0 0 7 16,0 0 2-16,2-4-5 0,4 3-9 0,1 2-11 16,7 2-16-16,5 2-17 0,9 3-9 0,8 4-11 15,7 4-7-15,10 2 4 0,13 4 1 0,6 2 8 16,10 4 6-16,9 0 4 0,3 2-18 16,5 1-4-16,4-2 1 0,1 0-7 0,-1-2 5 15,-4-4-7-15,-8-1-6 0,-14-5-10 0,-8-1-4 16,-12-4-11-16,-7-1-8 0,-12-3-2 15,-9-2-6-15,-9-3 1 0,-20-3 11 0,0 0 13 16,0 0 2-16,0 0 3 0,0 0 0 0,0 0-3 16,0 0-2-16,0 0-4 0,0 0-12 0,0 0-13 15,0 0-3-15,6 3 0 0,-4 0 0 0,-4-3 0 16,-2 0 0-16,-1 0 0 0,5 0 0 0,-7 0 0 16,7 0 0-16,0 0 0 0,0 0 0 0,0 0 0 15,0 0 0-15,-8 0 0 0,8 0 0 0,0 0 0 16,0 0 0-16,0 0 0 0,0 0 0 0,0 0 0 15,-7-3-2-15,7 3-3 0,-9 0-11 0,9 0-19 16,0 0-29-16,-11-2-39 0,7 1-41 16,0 0-54-16,-2 1-67 0,0-3-78 0,-4 1-125 0</inkml:trace>
  <inkml:trace contextRef="#ctx0" brushRef="#br1" timeOffset="41965.8">31586 17139 412 0,'-14'7'171'0,"1"-2"21"0,13-5 26 0,0 0 27 16,0 0 19-16,0 0-66 0,0 0-38 0,0 0-24 15,0 0-16-15,0 0-14 0,-6 0-16 0,6-4-21 16,5-1-14-16,5-1-5 0,4 1-2 0,4-1-2 16,3-3-6-16,-1-2-11 0,5-4-14 0,0 0-5 15,-2-1-8-15,-2 0-3 0,-1-5-5 0,-2-2-5 16,-1-2 4-16,-2-2 4 0,-5 0 15 15,-3 2 9-15,-2 2 11 0,-1 1 13 0,-5 3 2 16,-3 1-2-16,0 4-4 0,-2 3-4 0,-4 4-10 16,-1 4-17-16,-2 3-13 0,-4 4-17 0,-2 4-6 15,-3 5 0-15,-2 5 1 0,-3 6 2 0,1 4 2 16,-1 4 4-16,-2 4 1 0,5 3 6 0,2 1 5 16,4-1-1-16,6 0-1 0,4-2 1 0,4-4 2 15,5-3-2-15,2-5 3 0,3-3 1 0,6-2 2 16,2-4 14-16,5-2 23 0,0-2 12 15,3-5 22-15,3-1 14 0,2-3 11 16,1-3 6-16,5-3-2 0,2-4-9 0,1-5-31 0,3-5-30 16,4-1-37-16,0-4-48 0,2-1-50 15,-1-3-50-15,-1-1-63 0,0 2-45 0,-6-1-54 16,-3 2-68-16</inkml:trace>
  <inkml:trace contextRef="#ctx0" brushRef="#br1" timeOffset="42765.9">29002 15289 513 0,'-7'-10'97'16,"7"10"11"-16,0 0 5 0,-6-6 1 0,6 6 6 15,0 0-32-15,-7-4-33 0,2 5-18 0,-5 3-13 16,2 5-1-16,-1 5 2 0,0 1 8 0,-3 7-9 16,2 2-1-16,-1 5 1 0,-2 3 0 0,1 1 0 15,-1 6-8-15,5 3-6 0,2 0-7 0,1-1 3 16,1 3 0-16,2-4-1 0,2-1-3 16,3-5-1-16,2-2-1 0,3-3-2 0,4-4 0 15,-1-6 0-15,2-2 4 0,5-3-1 0,-1-6 16 16,4-3 17-16,1-2 28 0,0-3 29 0,0-2 16 15,0-3 32-15,-2-3 41 0,-3 0 52 0,-1-2 31 16,-3-2 14-16,-4 2-17 0,-2-1-27 0,-3-1-16 16,-4 1-33-16,-3 1-44 0,0 1-54 0,-5-2-42 15,1 0-32-15,-4-1-13 0,-4 0-19 0,1 0-29 16,-8 0-38-16,-2 3-36 0,-3 1-39 16,-4 2-39-16,-1 4-31 0,1 2-30 0,-2 3-32 15,0 3-45-15,1 3-50 0</inkml:trace>
  <inkml:trace contextRef="#ctx0" brushRef="#br1" timeOffset="43368.33">32136 15056 337 0,'0'0'89'0,"0"0"24"16,0 0 20-16,0 0 21 0,0 0 15 0,0 0-18 15,0 0 5-15,0 0-1 0,0 0 5 0,0 0 4 16,0 0-7-16,0 0-10 0,3-7-2 0,0 3 3 15,2 0-9-15,4 2-2 0,5 1-13 0,4 1-14 16,6-1-2-16,0 0-9 0,9-1-10 0,4-1-14 16,1-4-13-16,3 0-18 0,0-1-11 0,-2 1-16 15,-4 1-6-15,-5-1 6 0,-6 2 1 0,-1-1 5 16,-23 6 0-16,16-4 4 0,-16 4-1 0,0 0 4 16,0 0-3-16,0 0-13 0,0 0-5 0,9 2-9 15,-6 1-7-15,-3 5-3 0,-4 2-3 16,-4 2-4-16,0 6-1 0,0 3 2 0,-3 4 3 15,0 5 9-15,-2 5 0 0,-2 2 0 16,1 7 2-16,-2-2 5 0,0 4-2 0,0 1-5 16,-2-2-6-16,1 0-5 0,-2-3-10 0,3-1-11 15,-1-2-15-15,3-7-20 0,-1-5-21 0,2-5-9 16,3-4-5-16,0-4-20 0,2-3-13 0,8-11-21 16,0 0-25-16,-7 3-41 0,-1-3-73 0</inkml:trace>
  <inkml:trace contextRef="#ctx0" brushRef="#br1" timeOffset="43536">32247 15298 934 0,'-13'3'204'0,"-2"0"46"15,15-3 40-15,0 0 38 0,0 0 30 16,0 0-44-16,0 0-33 0,0 0-20 0,-4 3-34 16,3-1-41-16,4 1-38 0,12-1-38 0,5 2-29 15,8-2-25-15,5 0-19 0,2 1-30 0,8 0-42 16,3 1-49-16,2-1-50 0,6-1-60 0,2 0-101 15,3-4-169-15</inkml:trace>
  <inkml:trace contextRef="#ctx0" brushRef="#br1" timeOffset="45465.55">32025 13845 180 0,'0'0'76'0,"0"0"23"0,0 0 22 0,0 0 21 16,0 0 25-16,-12 6-1 0,12-6 2 0,0 0 2 16,0 0-2-16,-7 2-5 0,7-2-5 0,0 0-3 15,0 0-8-15,0 0-3 0,-5 1-7 0,5-1-8 16,0 0-10-16,0 0-11 0,0 0-13 0,0 0-17 15,0 0-16-15,0 0-15 0,0 0-12 0,0 0-12 16,0 0-13-16,0 0-19 0,0 0-11 16,0 0-23-16,0 0-27 0,0 0-33 15,0 0-40-15,0 0-46 0,0 0-57 0,0 0-63 16,0 0-49-16</inkml:trace>
  <inkml:trace contextRef="#ctx0" brushRef="#br1" timeOffset="45666.57">31992 14310 776 0,'-4'9'202'0,"4"-9"48"0,0 0 42 0,0 0 39 16,0 0 29-16,0 0-33 0,0 0-37 0,0 0-34 15,0 0-28-15,0 0-45 0,0 0-38 16,0 0-39-16,0 0-27 0,0 0-22 0,0 0-22 0,0 0-14 16,0 0-11-16,0 0-7 0,0 0-9 15,0 0-9-15,0 0-15 0,0 0-22 0,0 0-22 16,0 0-26-16,0 0-32 0,0 0-28 0,0 0-34 15,0 0-39-15,0 0-46 0,0 0-49 0,0 0-65 16</inkml:trace>
  <inkml:trace contextRef="#ctx0" brushRef="#br1" timeOffset="47184.08">32327 13907 324 0,'-3'-9'116'0,"-1"2"30"16,2 0 29-16,1-1 30 0,-1 1 27 0,2 7-11 16,0 0-10-16,0 0-13 0,0 0-7 0,0 0-16 15,0 0-25-15,0 0-31 0,0 0-29 16,0 0-23-16,0 0-25 0,-2 0-19 0,0 2-20 16,0 3-17-16,1 3-5 0,-2 6 2 15,3 3 2-15,0 3 1 0,-1 5 4 0,1 3 1 16,0 6 5-16,0-5 3 0,0 3-21 0,1-1-9 15,-1 0-23-15,2-1-26 0,-1-3-43 0,0-2-43 16,-1-2-52-16,1-2-52 0</inkml:trace>
  <inkml:trace contextRef="#ctx0" brushRef="#br1" timeOffset="47633.28">32426 14124 508 0,'-8'-23'253'0,"-2"1"40"0,2 2 34 16,0 0 28-16,2 5 25 0,0-1-71 15,3 2-46-15,1 3-47 0,5-3-43 0,3 2-42 16,3-2-33-16,5-3-30 0,5-2-27 0,5-1-20 16,-2 1-19-16,6-3-10 0,-1 4-1 0,1-1-4 15,0 5-4-15,-2 2-2 0,-2 4 0 16,-7 5 0-16,-2 1 4 0,-5 3 1 0,-2 2 0 16,-1 1 1-16,-2 1 1 0,-3 1 0 0,-2 0-3 15,-2 2-3-15,0 0-6 0,-3 3-4 0,0 1 1 16,0 2 1-16,-3 2 1 0,-3 2-1 0,1-1 1 15,0 3-6-15,-1-1-11 0,0 1-11 16,0-1-20-16,1-1-24 0,0-4-23 0,3-1-27 0,7-13-23 16,0 0-11-16,0 0 2 0,0 0 5 15,-1 7 18-15,3-3 22 0,3-3 28 0,3-1 38 16,4-3 40-16,3 0 39 0,2-1 30 0,2-4 16 16,5 5 15-16,-1-2 24 0,-2 3 14 0,0-1 8 15,-1 2-4-15,0 1-14 0,-2 1-5 0,-2 1 0 16,0 1-5-16,-2 1-9 0,-5 0-13 0,-1 1-13 15,-2 1-11-15,-4 4-4 0,1 1-6 0,-7 3-8 16,-2 2 1-16,0 3-7 0,-5 0 7 16,-1 2 4-16,-1 0 7 0,-4 1 3 15,-1 2 0-15,-5-3 2 0,-3 2-4 0,-3-3-2 0,-1-4-10 16,-3-1-3-16,0-2-8 0,1-2-19 16,-1-3-33-16,0-3-32 0,3-1-39 0,3-5-61 15,0-4-84-15,3-4-113 0</inkml:trace>
  <inkml:trace contextRef="#ctx0" brushRef="#br1" timeOffset="49609.59">23568 15416 288 0,'-4'-8'96'0,"4"8"9"0,0 0 4 0,0 0 5 15,0 0 5-15,-4-7-30 0,4 7-31 0,0 0-19 16,0 0-15-16,-5-5-15 0,1-2-28 16,0 0-36-16,-4 0-55 0</inkml:trace>
  <inkml:trace contextRef="#ctx0" brushRef="#br1" timeOffset="50165.67">22645 15580 442 0,'0'0'56'16,"0"0"7"-16,0 0 7 0,0 0 4 0,0 0 16 16,0 0-9-16,0 0 1 0,0 0 10 0,-4-4-2 15,-2 4-2-15,3 0-7 0,0 2-5 0,0 2-18 16,3-4-20-16,0 0-12 0,0 0-5 0,0 5 3 16,0 0-3-16,0-5 0 0,0 7-2 0,0-7-2 15,0 11-2-15,4 5-9 0,0 2-10 0,5 10-5 16,4 8 1-16,1 10-5 0,6 10 6 0,1 14 0 15,7 16 3-15,3 20 4 0,7 11 5 0,1 8 2 16,4 6 6-16,5 9 34 0,-1 4 19 16,4 4 12-16,0 3 6 0,0 0-1 0,-1-5 10 15,0-7 22-15,-6-6 7 0,-2-4-32 0,-3-7-21 16,-5-13-9-16,-5-10-11 0,-4-3-1 0,-3-9 9 16,-2-7-20-16,-4-10-12 0,-4-9-1 0,-1-8 3 15,-4-9 0-15,0-5 0 0,-1-6 5 16,-1 0-20-16,-1-8 0 0,-1-7 1 0,-3-5 4 15,0-2-1-15,0-2-1 0,0 0 1 16,0-1-5-16,0 1 0 0,-1-1-3 0,0-1-3 0,0-1-1 16,1 1-1-16,1-1 3 0,-1-6 0 0,0 0-2 15,0 0-1-15,0 0 1 0,0 0 2 0,0 0 1 16,0 0 8-16,0 0 2 0,0 0 3 16,0 0 3-16,0 0 1 0,0 0-2 0,0 0 1 15,0 0-2-15,1 0-12 0,0-3-9 0,-2 0-22 16,-1-1-29-16,1-1-32 0,-2-2-34 0,1-2-52 15,-1 0-67-15,-1-3-75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AE93A-6DBC-4CC1-B86C-8A2D8DF897B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192E2-466A-41F2-96BE-7C6F9CD5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92E2-466A-41F2-96BE-7C6F9CD52B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192E2-466A-41F2-96BE-7C6F9CD52B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F189-1274-433F-8B39-033326F2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44664-79BC-4BDD-89AC-F3161E94C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E311-B837-4F4E-A561-980DE2CE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E0A9A-F84F-40CF-ABC8-D2EA09C4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69A8-E4AD-48F2-8BA3-0407D8FA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0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726E-262B-4178-A8CF-898D1EFA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2E7DC-FDBE-4403-A0E0-F55A4839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51E0-D09D-4B53-93B1-0E1CB9C2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CD904-2870-4B71-8211-56E7CB23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C955-EFFA-4EFA-A9EA-22F950A5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63688-2D1E-48CB-9F90-54E2D2AC8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23F6F-B38C-42E2-8C49-9F864E23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BD10E-6A0F-4A52-85F7-519DBBE1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84F5-A340-4251-BB57-F8C0F6EA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E633-8F47-4DB3-B80E-F337D71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79CD-60D2-467D-98F8-DA8933D7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C63D-674B-4875-8ED2-DEC19913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E6FE-8AAE-446A-BF6E-DCF75CC1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103C-4D0D-45BA-8C32-598CDEE6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D09F-F242-45BD-AAAD-12D65434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8E99-AD16-4FBC-92D2-592EF12F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D092F-61F8-4AB4-B7A1-D9AC7957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923F-DDE4-4254-850B-5B201AFB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0661-492C-4732-BA5F-03CD88F9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29D-20E3-4C1E-AF37-D959D442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D7EF-3430-4E87-94FB-9B19D8CA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F4BB-F39E-4C63-8CC5-A21A48B5C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CCDB-08E2-436C-BE41-BD6282EF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906D0-7CA0-4601-8A07-E0092400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BA0DC-7920-4E1F-B2E2-B94F9AA0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E41AB-A97B-44BD-B2D3-3FF9BF66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0919-49FF-4EFD-8EDC-1348B942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156CC-2552-4605-978E-EF6206A5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6E33D-40D6-4EA7-A696-3218EB7A4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7E5D2-C2A1-4074-95E4-FFE9F60F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EC23D-BB47-4B23-863A-EE8BDD4B7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E4D1B-BC56-4963-9F1D-D7E9ECAB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4B171-7D44-48E1-B173-90070992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5B581-E7FA-4578-9BB9-8A70F27F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C65B-BEB2-4685-8F4F-CB41A97E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780C1-1B23-463A-BAF6-B4D4258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4BD0-058C-429A-A89F-CE849B0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177D5-8C0A-42F6-9E46-13F2DF45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4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55177-A2FB-4613-A31E-A7795692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1BF7A-A42D-4718-AF37-6E583DBF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08D5-3B08-426D-A487-066F0E5C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5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A30-013E-45CF-89C8-811FDA8E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89CD-65D6-4897-BFC4-A679BFA5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47C9C-A8CD-46E6-A9C0-341FE8C2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2C21-1079-4D74-9287-460BA1C4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2AD4C-10D4-4AEC-8126-A6B8EA75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2D42-9CDB-4155-B71B-8F773F82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E01F-4400-4D85-91DE-7C2A0966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0BB75-AD69-42B0-8813-F5B6643F7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9E2F9-39A2-49EA-BA1A-C3205B30C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504F-E157-49A8-8B6C-8510DD20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EC5C0-FAE1-4980-AFF4-8BBB64FE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ADC7C-3C71-4D6E-8C90-F29C4E8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1EE6B-F006-4270-A40E-8F37415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ADD1-3AD2-4BCB-A098-D1B4A686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07FE-45C8-48E6-9811-17816EDE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C168-96EA-4A4C-9720-2F7F488A63BE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3987-7426-491F-AEBB-F912945A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8109-617C-4B3F-8457-99B718B8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C6A3-B831-4C4D-B01C-4D2FB911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3E9A-19CD-42AB-A59E-8E4AB072A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4C180-6DBD-4768-9464-7C118020D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012F-9AFC-49A3-8341-11494CA6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D4658-5A59-404B-A928-7D215368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409" y="2271551"/>
            <a:ext cx="9364382" cy="2314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6D3D4D-0116-475D-8D28-B1653DA8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78" y="4586449"/>
            <a:ext cx="923101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6B1-76E4-46DE-BD44-EB981BBF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10E8-0C57-4B46-B989-5D315667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86670-ECEB-49A8-B15E-A51B299A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1163"/>
            <a:ext cx="10431331" cy="196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2B9E3-C223-4A38-80BE-11167D15E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2" b="5013"/>
          <a:stretch/>
        </p:blipFill>
        <p:spPr>
          <a:xfrm>
            <a:off x="1270914" y="2403764"/>
            <a:ext cx="9650172" cy="10252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570F77-0CEE-43AB-BFF2-FD015907620B}"/>
                  </a:ext>
                </a:extLst>
              </p14:cNvPr>
              <p14:cNvContentPartPr/>
              <p14:nvPr/>
            </p14:nvContentPartPr>
            <p14:xfrm>
              <a:off x="1333080" y="1040040"/>
              <a:ext cx="4858920" cy="365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570F77-0CEE-43AB-BFF2-FD01590762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3720" y="1030680"/>
                <a:ext cx="4877640" cy="36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04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4FAEE-D448-45CF-A16C-C4074953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389622"/>
            <a:ext cx="6573167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1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A0CD54-379C-49BF-8A30-C6DD5531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8879"/>
              </p:ext>
            </p:extLst>
          </p:nvPr>
        </p:nvGraphicFramePr>
        <p:xfrm>
          <a:off x="685338" y="321887"/>
          <a:ext cx="5669280" cy="649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9527961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400453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576484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09034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10748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8456305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1295567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2717039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6386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1871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0224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1144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27382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5852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3706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60837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4121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2B5621-974A-478B-801B-58B47D4B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18" y="2896310"/>
            <a:ext cx="5663058" cy="10653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6F064C-BA5F-4EB5-9451-CC1AD6F40A9F}"/>
                  </a:ext>
                </a:extLst>
              </p14:cNvPr>
              <p14:cNvContentPartPr/>
              <p14:nvPr/>
            </p14:nvContentPartPr>
            <p14:xfrm>
              <a:off x="0" y="11520"/>
              <a:ext cx="11833200" cy="666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6F064C-BA5F-4EB5-9451-CC1AD6F40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160"/>
                <a:ext cx="11851920" cy="66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7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ED36E-809A-499D-8B65-A5CB8B5E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63" y="0"/>
            <a:ext cx="654627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42EA74-EDC7-4E18-8E03-652F8BA6B7DB}"/>
                  </a:ext>
                </a:extLst>
              </p14:cNvPr>
              <p14:cNvContentPartPr/>
              <p14:nvPr/>
            </p14:nvContentPartPr>
            <p14:xfrm>
              <a:off x="3937680" y="752400"/>
              <a:ext cx="5419440" cy="534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42EA74-EDC7-4E18-8E03-652F8BA6B7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8320" y="743040"/>
                <a:ext cx="5438160" cy="53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25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66B50-CB25-4418-8053-3188B67C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9999" y="90238"/>
            <a:ext cx="8830907" cy="1505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EB3D97-53A4-47F0-8F9F-93DD0793EC21}"/>
                  </a:ext>
                </a:extLst>
              </p14:cNvPr>
              <p14:cNvContentPartPr/>
              <p14:nvPr/>
            </p14:nvContentPartPr>
            <p14:xfrm>
              <a:off x="0" y="2880"/>
              <a:ext cx="11002680" cy="680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EB3D97-53A4-47F0-8F9F-93DD0793EC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-6480"/>
                <a:ext cx="11021400" cy="68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48BEEE-B5D6-46F7-BB87-2AF9083C8ABC}"/>
                  </a:ext>
                </a:extLst>
              </p14:cNvPr>
              <p14:cNvContentPartPr/>
              <p14:nvPr/>
            </p14:nvContentPartPr>
            <p14:xfrm>
              <a:off x="763560" y="4295520"/>
              <a:ext cx="3764520" cy="186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48BEEE-B5D6-46F7-BB87-2AF9083C8A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4200" y="4286160"/>
                <a:ext cx="3783240" cy="18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47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241EE-F3E3-4804-AFA0-B19B7DB0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8" y="241085"/>
            <a:ext cx="4372585" cy="1000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23BAD1-7E6B-4CD8-AC54-F35B408DBC09}"/>
                  </a:ext>
                </a:extLst>
              </p14:cNvPr>
              <p14:cNvContentPartPr/>
              <p14:nvPr/>
            </p14:nvContentPartPr>
            <p14:xfrm>
              <a:off x="69840" y="387720"/>
              <a:ext cx="11347560" cy="587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23BAD1-7E6B-4CD8-AC54-F35B408DB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378360"/>
                <a:ext cx="11366280" cy="58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57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FE2030-35BD-4EA9-A2E1-857C823055DE}"/>
              </a:ext>
            </a:extLst>
          </p:cNvPr>
          <p:cNvSpPr txBox="1"/>
          <p:nvPr/>
        </p:nvSpPr>
        <p:spPr>
          <a:xfrm>
            <a:off x="3930317" y="39284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[5, -10, 2, -5, -2, 7, 7]</a:t>
            </a:r>
            <a:endParaRPr lang="en-US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6E7311-6158-45F6-A894-EBAD6FD3C344}"/>
                  </a:ext>
                </a:extLst>
              </p14:cNvPr>
              <p14:cNvContentPartPr/>
              <p14:nvPr/>
            </p14:nvContentPartPr>
            <p14:xfrm>
              <a:off x="6840" y="120960"/>
              <a:ext cx="11768040" cy="54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6E7311-6158-45F6-A894-EBAD6FD3C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520" y="111600"/>
                <a:ext cx="11786760" cy="54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7A570E-3D7B-4EE0-A071-6F86F24CEA51}"/>
                  </a:ext>
                </a:extLst>
              </p14:cNvPr>
              <p14:cNvContentPartPr/>
              <p14:nvPr/>
            </p14:nvContentPartPr>
            <p14:xfrm>
              <a:off x="7179120" y="2617920"/>
              <a:ext cx="4656960" cy="414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7A570E-3D7B-4EE0-A071-6F86F24CEA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9760" y="2608560"/>
                <a:ext cx="4675680" cy="41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7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51</Words>
  <Application>Microsoft Office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Longest Common Subsequence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Fariha Tabassum Islam - 1018052029</dc:creator>
  <cp:lastModifiedBy>Fariha Tabassum Islam - 1018052029</cp:lastModifiedBy>
  <cp:revision>6</cp:revision>
  <dcterms:created xsi:type="dcterms:W3CDTF">2021-08-13T17:45:24Z</dcterms:created>
  <dcterms:modified xsi:type="dcterms:W3CDTF">2021-08-14T04:31:25Z</dcterms:modified>
</cp:coreProperties>
</file>