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295" r:id="rId4"/>
    <p:sldId id="261" r:id="rId5"/>
    <p:sldId id="269" r:id="rId6"/>
    <p:sldId id="296" r:id="rId7"/>
    <p:sldId id="298" r:id="rId8"/>
    <p:sldId id="297" r:id="rId9"/>
    <p:sldId id="299" r:id="rId10"/>
    <p:sldId id="300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684" y="306962"/>
            <a:ext cx="6480572" cy="680612"/>
          </a:xfrm>
        </p:spPr>
        <p:txBody>
          <a:bodyPr/>
          <a:lstStyle/>
          <a:p>
            <a:r>
              <a:rPr lang="en-US" sz="3200" dirty="0"/>
              <a:t>University Management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491630"/>
            <a:ext cx="4680520" cy="3384376"/>
          </a:xfrm>
        </p:spPr>
        <p:txBody>
          <a:bodyPr/>
          <a:lstStyle/>
          <a:p>
            <a:r>
              <a:rPr lang="en-US" dirty="0"/>
              <a:t>CSE3036</a:t>
            </a:r>
          </a:p>
          <a:p>
            <a:r>
              <a:rPr lang="en-US" dirty="0"/>
              <a:t>Section:11</a:t>
            </a:r>
          </a:p>
          <a:p>
            <a:endParaRPr lang="en-US" dirty="0"/>
          </a:p>
          <a:p>
            <a:r>
              <a:rPr lang="en-US" dirty="0"/>
              <a:t>Information System Design &amp; Software Engineering Lab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Submitted By:</a:t>
            </a:r>
          </a:p>
          <a:p>
            <a:r>
              <a:rPr lang="en-US" dirty="0"/>
              <a:t>Redoy kumar das    2017100000136</a:t>
            </a:r>
          </a:p>
          <a:p>
            <a:r>
              <a:rPr lang="en-US" dirty="0" err="1"/>
              <a:t>Pronay</a:t>
            </a:r>
            <a:r>
              <a:rPr lang="en-US" dirty="0"/>
              <a:t> </a:t>
            </a:r>
            <a:r>
              <a:rPr lang="en-US" dirty="0" err="1"/>
              <a:t>shaha</a:t>
            </a:r>
            <a:r>
              <a:rPr lang="en-US" dirty="0"/>
              <a:t>          2017100000110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445418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1208905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1959670"/>
            <a:ext cx="5544616" cy="6480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2743275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441909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1203598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1952565"/>
            <a:ext cx="653380" cy="6533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2734372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411510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1265039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1923678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271576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9944" y="528766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ERD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9944" y="1288062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Use Case Diagram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59944" y="2034636"/>
            <a:ext cx="4693990" cy="494026"/>
            <a:chOff x="782743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Activity Diagram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59944" y="2814049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Sequence Diagram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790"/>
            <a:ext cx="1683314" cy="175419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872383" y="3506054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2872383" y="4272409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ight Triangle 34"/>
          <p:cNvSpPr/>
          <p:nvPr/>
        </p:nvSpPr>
        <p:spPr>
          <a:xfrm rot="5400000">
            <a:off x="2876997" y="3502545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ight Triangle 35"/>
          <p:cNvSpPr/>
          <p:nvPr/>
        </p:nvSpPr>
        <p:spPr>
          <a:xfrm rot="5400000">
            <a:off x="2872383" y="4267102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834283" y="347214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4283" y="4227934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9944" y="3589402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Class Diagram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9944" y="4351566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Data Flow Diagram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1.ERD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9542"/>
            <a:ext cx="86409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2. Use Case Diagram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604867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3. Activity Diagram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627534"/>
            <a:ext cx="520648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432048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4.Sequence Diagram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9542"/>
            <a:ext cx="709321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5. Class Diagram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AF55B-A8BF-400D-BE04-6FB7767B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9542"/>
            <a:ext cx="64807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3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432048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6. Data Flow Diagram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5885"/>
            <a:ext cx="50405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70</Words>
  <Application>Microsoft Office PowerPoint</Application>
  <PresentationFormat>On-screen Show 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Redoy</cp:lastModifiedBy>
  <cp:revision>87</cp:revision>
  <dcterms:created xsi:type="dcterms:W3CDTF">2016-12-05T23:26:54Z</dcterms:created>
  <dcterms:modified xsi:type="dcterms:W3CDTF">2020-07-09T15:02:14Z</dcterms:modified>
</cp:coreProperties>
</file>