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5F4C-7A0A-456F-9947-6E31ED889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13817-C266-413C-8CB3-08589C45B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46519-1A7A-48BF-97C9-0B206D0B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7E4-B6BE-4384-A0C1-A0B0DA3C72A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DB48F-0D82-4DFA-BE26-F246ED96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AA78F-7374-4959-BBA6-EB1CAC90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1572-5FF3-4DDF-B51B-CB77AB13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7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3228-5A27-4208-B6F1-70754FE8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5C51D-C73F-4F61-95AA-0ECCC04D0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39CB-7439-4F54-9C0E-41383F0A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7E4-B6BE-4384-A0C1-A0B0DA3C72A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54787-4835-4801-B6CC-FCEAA344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D8CC6-B151-49E7-8E4D-1B91363F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1572-5FF3-4DDF-B51B-CB77AB13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9C8E6-545E-43C4-87E4-48E779B17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7B55D-883A-4ACB-AC66-4594245A5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CC862-5FFA-4CF8-97B1-C142E7E0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7E4-B6BE-4384-A0C1-A0B0DA3C72A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F7A2A-D4F0-4451-8F9F-2814A4A6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14F96-59A2-47AE-BF41-EE31DF72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1572-5FF3-4DDF-B51B-CB77AB13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DCBF-3B5E-46D8-953F-06B6287A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9040-6BEA-44F1-AF5E-E5FA88867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31DC3-09EC-4F4B-8862-B3E8C0D7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7E4-B6BE-4384-A0C1-A0B0DA3C72A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0A67-2CC4-40D0-B37B-E0661C25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89A13-CB47-49A4-942C-7238AEB3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1572-5FF3-4DDF-B51B-CB77AB13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0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FD22-167B-4C8C-A735-CD72A955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5AB56-63C9-4E71-9BFC-896E4A513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DE682-6272-43B1-95B4-3F4A93A7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7E4-B6BE-4384-A0C1-A0B0DA3C72A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BED83-48BC-4041-849B-29BDEC7C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7131-59B5-4937-9FAD-06380F0E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1572-5FF3-4DDF-B51B-CB77AB13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FDE1-5D23-4AC3-937A-F832C67A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4F93-F059-441C-82BA-78206D749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FD7EE-8248-41DE-94EE-A1E91E6EF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49A03-EEE8-4DA7-B5D9-10881F49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7E4-B6BE-4384-A0C1-A0B0DA3C72A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76F69-3C31-4F30-8522-77260FD6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11ED4-3DDE-41BF-9A6B-F8BD1DB6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1572-5FF3-4DDF-B51B-CB77AB13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2954-662E-439A-B9EA-C0711D46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77BF9-5AC6-400D-974A-B529BB2CA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47755-0138-4EE0-AE1E-34F012703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E198F-625C-4F3E-B252-420308CA0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4F6BE-4D18-40ED-A867-03F92799B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0D3E9-06B5-4ABB-AC2A-0AFF5A17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7E4-B6BE-4384-A0C1-A0B0DA3C72A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90308-9925-4C06-B488-83ABA436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672FA-FF43-411C-B81C-869F03FA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1572-5FF3-4DDF-B51B-CB77AB13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3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7A6A-9296-4598-9293-1FF349A7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27FA6-C728-4192-AD11-1499EFDA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7E4-B6BE-4384-A0C1-A0B0DA3C72A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EF3C5-F373-427C-B967-71D7B139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C5C61-15A2-4BCC-9480-8CB90232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1572-5FF3-4DDF-B51B-CB77AB13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8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7BB88-0921-431A-9AA8-CD010B89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7E4-B6BE-4384-A0C1-A0B0DA3C72A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6EE09-CC6E-4B99-BAE3-A75CAF25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1510-A71E-4C24-AB0C-D5C7AD73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1572-5FF3-4DDF-B51B-CB77AB13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E9D2-FFDB-41CC-9999-43EEFC8F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57D0-0CE0-4DA3-860F-90624DDE9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B4892-F088-4477-8841-21C0039C4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1B928-F892-4456-9ABD-E1218A0D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7E4-B6BE-4384-A0C1-A0B0DA3C72A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8611A-DE78-47A5-913A-6FAEF5C8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D68B9-BDFD-4A38-9360-794AE7F5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1572-5FF3-4DDF-B51B-CB77AB13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5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D234-C608-497D-9EB1-9EE7EB46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0E036-0C1F-4DCF-AC85-ADF2B473C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56A28-7A16-4D28-AAA7-F338D5874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BA652-0505-4AF7-B36F-3CED06A8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07E4-B6BE-4384-A0C1-A0B0DA3C72A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103EC-A52A-4B65-8852-1DDFE293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C9095-7036-4440-B053-1B6CD1AD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1572-5FF3-4DDF-B51B-CB77AB13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6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379A5-82AE-443A-B003-E337ABB9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54CF8-54B2-4628-B923-98B0FAF2D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3C868-9FAB-464F-99F0-C6A185D0F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07E4-B6BE-4384-A0C1-A0B0DA3C72A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7E1B9-F4D0-4086-8ACD-4D3B103D3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7E296-47A9-4FC2-8830-EC34C6BC3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11572-5FF3-4DDF-B51B-CB77AB13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1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BDCC-80A1-4444-9F07-9510A71E2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5316F-9429-4F41-83AC-77A161666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E0F17-F337-434F-9B96-F0F05482E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1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0C7B-BD99-4608-B2AB-1841DC26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E10CBE-4EF0-44BC-BC9B-C2EA069FD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77" y="71718"/>
            <a:ext cx="11896164" cy="6786281"/>
          </a:xfrm>
        </p:spPr>
      </p:pic>
    </p:spTree>
    <p:extLst>
      <p:ext uri="{BB962C8B-B14F-4D97-AF65-F5344CB8AC3E}">
        <p14:creationId xmlns:p14="http://schemas.microsoft.com/office/powerpoint/2010/main" val="363961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ishwari budal</dc:creator>
  <cp:lastModifiedBy>ishwari budal</cp:lastModifiedBy>
  <cp:revision>2</cp:revision>
  <dcterms:created xsi:type="dcterms:W3CDTF">2024-07-03T02:16:55Z</dcterms:created>
  <dcterms:modified xsi:type="dcterms:W3CDTF">2024-07-03T02:40:34Z</dcterms:modified>
</cp:coreProperties>
</file>