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ovanför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 med bild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15-06-07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Lorem</a:t>
            </a:r>
            <a:r>
              <a:rPr lang="sv-SE" dirty="0" smtClean="0"/>
              <a:t> </a:t>
            </a:r>
            <a:r>
              <a:rPr lang="sv-SE" dirty="0" err="1" smtClean="0"/>
              <a:t>Ipsum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elit. </a:t>
            </a:r>
            <a:r>
              <a:rPr lang="sv-SE" dirty="0" err="1"/>
              <a:t>Vestibulum</a:t>
            </a:r>
            <a:r>
              <a:rPr lang="sv-SE" dirty="0"/>
              <a:t> </a:t>
            </a:r>
            <a:r>
              <a:rPr lang="sv-SE" dirty="0" err="1"/>
              <a:t>purus</a:t>
            </a:r>
            <a:r>
              <a:rPr lang="sv-SE" dirty="0"/>
              <a:t> </a:t>
            </a:r>
            <a:r>
              <a:rPr lang="sv-SE" dirty="0" err="1"/>
              <a:t>lorem</a:t>
            </a:r>
            <a:r>
              <a:rPr lang="sv-SE" dirty="0"/>
              <a:t>, </a:t>
            </a:r>
            <a:r>
              <a:rPr lang="sv-SE" dirty="0" err="1"/>
              <a:t>scelerisque</a:t>
            </a:r>
            <a:r>
              <a:rPr lang="sv-SE" dirty="0"/>
              <a:t> eu eros id, </a:t>
            </a:r>
            <a:r>
              <a:rPr lang="sv-SE" dirty="0" err="1"/>
              <a:t>malesuada</a:t>
            </a:r>
            <a:r>
              <a:rPr lang="sv-SE" dirty="0"/>
              <a:t> </a:t>
            </a:r>
            <a:r>
              <a:rPr lang="sv-SE" dirty="0" err="1"/>
              <a:t>tincidunt</a:t>
            </a:r>
            <a:r>
              <a:rPr lang="sv-SE" dirty="0"/>
              <a:t> </a:t>
            </a:r>
            <a:r>
              <a:rPr lang="sv-SE" dirty="0" err="1"/>
              <a:t>orci</a:t>
            </a:r>
            <a:r>
              <a:rPr lang="sv-SE" dirty="0"/>
              <a:t>. </a:t>
            </a:r>
            <a:r>
              <a:rPr lang="sv-SE" dirty="0" err="1"/>
              <a:t>Aenean</a:t>
            </a:r>
            <a:r>
              <a:rPr lang="sv-SE" dirty="0"/>
              <a:t> </a:t>
            </a:r>
            <a:r>
              <a:rPr lang="sv-SE" dirty="0" err="1"/>
              <a:t>luctus</a:t>
            </a:r>
            <a:r>
              <a:rPr lang="sv-SE" dirty="0"/>
              <a:t> </a:t>
            </a:r>
            <a:r>
              <a:rPr lang="sv-SE" dirty="0" err="1"/>
              <a:t>odio</a:t>
            </a:r>
            <a:r>
              <a:rPr lang="sv-SE" dirty="0"/>
              <a:t> </a:t>
            </a:r>
            <a:r>
              <a:rPr lang="sv-SE" dirty="0" err="1"/>
              <a:t>felis</a:t>
            </a:r>
            <a:r>
              <a:rPr lang="sv-SE" dirty="0"/>
              <a:t>, at </a:t>
            </a:r>
            <a:r>
              <a:rPr lang="sv-SE" dirty="0" err="1"/>
              <a:t>efficitur</a:t>
            </a:r>
            <a:r>
              <a:rPr lang="sv-SE" dirty="0"/>
              <a:t> </a:t>
            </a:r>
            <a:r>
              <a:rPr lang="sv-SE" dirty="0" err="1"/>
              <a:t>risus</a:t>
            </a:r>
            <a:r>
              <a:rPr lang="sv-SE" dirty="0"/>
              <a:t> </a:t>
            </a:r>
            <a:r>
              <a:rPr lang="sv-SE" dirty="0" err="1"/>
              <a:t>elementum</a:t>
            </a:r>
            <a:r>
              <a:rPr lang="sv-SE" dirty="0"/>
              <a:t> eget. Sed </a:t>
            </a:r>
            <a:r>
              <a:rPr lang="sv-SE" dirty="0" err="1"/>
              <a:t>faucibus</a:t>
            </a:r>
            <a:r>
              <a:rPr lang="sv-SE" dirty="0"/>
              <a:t> </a:t>
            </a:r>
            <a:r>
              <a:rPr lang="sv-SE" dirty="0" err="1"/>
              <a:t>faucibus</a:t>
            </a:r>
            <a:r>
              <a:rPr lang="sv-SE" dirty="0"/>
              <a:t> </a:t>
            </a:r>
            <a:r>
              <a:rPr lang="sv-SE" dirty="0" err="1"/>
              <a:t>mollis</a:t>
            </a:r>
            <a:r>
              <a:rPr lang="sv-SE" dirty="0"/>
              <a:t>. </a:t>
            </a:r>
            <a:r>
              <a:rPr lang="sv-SE" dirty="0" err="1"/>
              <a:t>Etiam</a:t>
            </a:r>
            <a:r>
              <a:rPr lang="sv-SE" dirty="0"/>
              <a:t> </a:t>
            </a:r>
            <a:r>
              <a:rPr lang="sv-SE" dirty="0" err="1"/>
              <a:t>pulvinar</a:t>
            </a:r>
            <a:r>
              <a:rPr lang="sv-SE" dirty="0"/>
              <a:t> </a:t>
            </a:r>
            <a:r>
              <a:rPr lang="sv-SE" dirty="0" err="1"/>
              <a:t>justo</a:t>
            </a:r>
            <a:r>
              <a:rPr lang="sv-SE" dirty="0"/>
              <a:t> at massa porta, ut </a:t>
            </a:r>
            <a:r>
              <a:rPr lang="sv-SE" dirty="0" err="1"/>
              <a:t>sodales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iaculis</a:t>
            </a:r>
            <a:r>
              <a:rPr lang="sv-SE" dirty="0"/>
              <a:t>. Cras </a:t>
            </a:r>
            <a:r>
              <a:rPr lang="sv-SE" dirty="0" err="1"/>
              <a:t>pharetra</a:t>
            </a:r>
            <a:r>
              <a:rPr lang="sv-SE" dirty="0"/>
              <a:t> </a:t>
            </a:r>
            <a:r>
              <a:rPr lang="sv-SE" dirty="0" err="1"/>
              <a:t>efficitur</a:t>
            </a:r>
            <a:r>
              <a:rPr lang="sv-SE" dirty="0"/>
              <a:t> tortor eu </a:t>
            </a:r>
            <a:r>
              <a:rPr lang="sv-SE" dirty="0" err="1"/>
              <a:t>volutpat</a:t>
            </a:r>
            <a:r>
              <a:rPr lang="sv-SE" dirty="0"/>
              <a:t>. </a:t>
            </a:r>
            <a:r>
              <a:rPr lang="sv-SE" dirty="0" err="1"/>
              <a:t>Quisque</a:t>
            </a:r>
            <a:r>
              <a:rPr lang="sv-SE" dirty="0"/>
              <a:t> </a:t>
            </a:r>
            <a:r>
              <a:rPr lang="sv-SE" dirty="0" err="1"/>
              <a:t>semper</a:t>
            </a:r>
            <a:r>
              <a:rPr lang="sv-SE" dirty="0"/>
              <a:t> ante eget </a:t>
            </a:r>
            <a:r>
              <a:rPr lang="sv-SE" dirty="0" err="1"/>
              <a:t>diam</a:t>
            </a:r>
            <a:r>
              <a:rPr lang="sv-SE" dirty="0"/>
              <a:t> </a:t>
            </a:r>
            <a:r>
              <a:rPr lang="sv-SE" dirty="0" err="1"/>
              <a:t>facilisis</a:t>
            </a:r>
            <a:r>
              <a:rPr lang="sv-SE" dirty="0"/>
              <a:t> </a:t>
            </a:r>
            <a:r>
              <a:rPr lang="sv-SE" dirty="0" err="1"/>
              <a:t>tincidunt</a:t>
            </a:r>
            <a:r>
              <a:rPr lang="sv-SE" dirty="0"/>
              <a:t>. </a:t>
            </a:r>
            <a:r>
              <a:rPr lang="sv-SE" dirty="0" err="1"/>
              <a:t>Nulla</a:t>
            </a:r>
            <a:r>
              <a:rPr lang="sv-SE" dirty="0"/>
              <a:t> </a:t>
            </a:r>
            <a:r>
              <a:rPr lang="sv-SE" dirty="0" err="1"/>
              <a:t>facilisi</a:t>
            </a:r>
            <a:r>
              <a:rPr lang="sv-SE" dirty="0"/>
              <a:t>. </a:t>
            </a:r>
            <a:r>
              <a:rPr lang="sv-SE" dirty="0" err="1"/>
              <a:t>Vestibulum</a:t>
            </a:r>
            <a:r>
              <a:rPr lang="sv-SE" dirty="0"/>
              <a:t> </a:t>
            </a:r>
            <a:r>
              <a:rPr lang="sv-SE" dirty="0" err="1"/>
              <a:t>varius</a:t>
            </a:r>
            <a:r>
              <a:rPr lang="sv-SE" dirty="0"/>
              <a:t> </a:t>
            </a:r>
            <a:r>
              <a:rPr lang="sv-SE" dirty="0" err="1"/>
              <a:t>turpis</a:t>
            </a:r>
            <a:r>
              <a:rPr lang="sv-SE" dirty="0"/>
              <a:t> id </a:t>
            </a:r>
            <a:r>
              <a:rPr lang="sv-SE" dirty="0" err="1"/>
              <a:t>dui</a:t>
            </a:r>
            <a:r>
              <a:rPr lang="sv-SE" dirty="0"/>
              <a:t> </a:t>
            </a:r>
            <a:r>
              <a:rPr lang="sv-SE" dirty="0" err="1"/>
              <a:t>sodales</a:t>
            </a:r>
            <a:r>
              <a:rPr lang="sv-SE" dirty="0"/>
              <a:t>, vitae </a:t>
            </a:r>
            <a:r>
              <a:rPr lang="sv-SE" dirty="0" err="1"/>
              <a:t>feugiat</a:t>
            </a:r>
            <a:r>
              <a:rPr lang="sv-SE" dirty="0"/>
              <a:t> </a:t>
            </a:r>
            <a:r>
              <a:rPr lang="sv-SE" dirty="0" err="1"/>
              <a:t>sapien</a:t>
            </a:r>
            <a:r>
              <a:rPr lang="sv-SE" dirty="0"/>
              <a:t> </a:t>
            </a:r>
            <a:r>
              <a:rPr lang="sv-SE" dirty="0" err="1"/>
              <a:t>bibendum</a:t>
            </a:r>
            <a:r>
              <a:rPr lang="sv-SE" dirty="0"/>
              <a:t>. </a:t>
            </a:r>
            <a:r>
              <a:rPr lang="sv-SE" dirty="0" err="1"/>
              <a:t>Praesent</a:t>
            </a:r>
            <a:r>
              <a:rPr lang="sv-SE" dirty="0"/>
              <a:t> ut </a:t>
            </a:r>
            <a:r>
              <a:rPr lang="sv-SE" dirty="0" err="1"/>
              <a:t>lacus</a:t>
            </a:r>
            <a:r>
              <a:rPr lang="sv-SE" dirty="0"/>
              <a:t> </a:t>
            </a:r>
            <a:r>
              <a:rPr lang="sv-SE" dirty="0" err="1"/>
              <a:t>turpis</a:t>
            </a:r>
            <a:r>
              <a:rPr lang="sv-SE" dirty="0"/>
              <a:t>. </a:t>
            </a:r>
            <a:r>
              <a:rPr lang="sv-SE" dirty="0" err="1"/>
              <a:t>Etiam</a:t>
            </a:r>
            <a:r>
              <a:rPr lang="sv-SE" dirty="0"/>
              <a:t> at </a:t>
            </a:r>
            <a:r>
              <a:rPr lang="sv-SE" dirty="0" err="1"/>
              <a:t>neque</a:t>
            </a:r>
            <a:r>
              <a:rPr lang="sv-SE" dirty="0"/>
              <a:t> tortor.</a:t>
            </a:r>
          </a:p>
        </p:txBody>
      </p:sp>
    </p:spTree>
    <p:extLst>
      <p:ext uri="{BB962C8B-B14F-4D97-AF65-F5344CB8AC3E}">
        <p14:creationId xmlns:p14="http://schemas.microsoft.com/office/powerpoint/2010/main" val="240596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erättels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Berättelse.thmx</Template>
  <TotalTime>1</TotalTime>
  <Words>93</Words>
  <Application>Microsoft Macintosh PowerPoint</Application>
  <PresentationFormat>Bildspel på skärmen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Berättelse</vt:lpstr>
      <vt:lpstr>Lorem Ipsum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Niklas Ekman</dc:creator>
  <cp:lastModifiedBy>Niklas Ekman</cp:lastModifiedBy>
  <cp:revision>1</cp:revision>
  <dcterms:created xsi:type="dcterms:W3CDTF">2015-06-07T19:14:58Z</dcterms:created>
  <dcterms:modified xsi:type="dcterms:W3CDTF">2015-06-07T19:16:23Z</dcterms:modified>
</cp:coreProperties>
</file>