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fff7859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fff7859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 3110U – Game Engine Design &amp; Implementation Assignment 01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208975" y="3715575"/>
            <a:ext cx="77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Nicholas Paolucci  100750011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000" y="1872737"/>
            <a:ext cx="1750476" cy="311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2006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https://drive.google.com/file/d/1vcFiUe2jRSq6SEiEQs1H_nsnf7L3HmKU/view.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https://drive.google.com/file/d/1z0ISvnfH_emKXadlGMeZi1zPPe_N-WgI/view.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Patryk Galach. (2020, March 16).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pick up items in Unity?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Patryk Galach. Retrieved September 30, 2021, from https://www.patrykgalach.com/2020/03/16/pick-up-items-in-unity/.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YouTube. (2020).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https://www.youtube.com/watch?v=AtiBYLTxzPA.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YouTube. (2020).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https://www.youtube.com/watch?v=t1_HUWvme_w.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YouTube. (2021).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https://www.youtube.com/watch?v=hkMo59axs6A&amp;t=3s.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YouTube. (2021).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September 28, 2021, from https://www.youtube.com/watch?v=kvqE75oLjiI.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