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57" r:id="rId6"/>
    <p:sldId id="258" r:id="rId7"/>
    <p:sldId id="261" r:id="rId8"/>
    <p:sldId id="266" r:id="rId9"/>
    <p:sldId id="259" r:id="rId10"/>
    <p:sldId id="262" r:id="rId11"/>
    <p:sldId id="263" r:id="rId12"/>
    <p:sldId id="264" r:id="rId13"/>
    <p:sldId id="265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18D02-A1B6-4BD4-BF69-6AD8BF08913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F63E22-150C-4BE1-B39A-DEA36841D1F2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A B C D</a:t>
          </a:r>
          <a:endParaRPr lang="zh-CN" altLang="en-US" dirty="0">
            <a:solidFill>
              <a:schemeClr val="tx1"/>
            </a:solidFill>
          </a:endParaRPr>
        </a:p>
      </dgm:t>
    </dgm:pt>
    <dgm:pt modelId="{25AAB1BF-5366-4AA7-AAD7-4EF5BF850939}" type="parTrans" cxnId="{FA8DD96F-FF2E-4D76-A55B-A1D3ACEF2055}">
      <dgm:prSet/>
      <dgm:spPr/>
      <dgm:t>
        <a:bodyPr/>
        <a:lstStyle/>
        <a:p>
          <a:endParaRPr lang="zh-CN" altLang="en-US"/>
        </a:p>
      </dgm:t>
    </dgm:pt>
    <dgm:pt modelId="{C6FD35BB-2349-4EAB-8DAC-DBA1ED9B5BD8}" type="sibTrans" cxnId="{FA8DD96F-FF2E-4D76-A55B-A1D3ACEF2055}">
      <dgm:prSet/>
      <dgm:spPr/>
      <dgm:t>
        <a:bodyPr/>
        <a:lstStyle/>
        <a:p>
          <a:endParaRPr lang="zh-CN" altLang="en-US"/>
        </a:p>
      </dgm:t>
    </dgm:pt>
    <dgm:pt modelId="{7F330574-EDB0-4583-9347-0E3A682F5DB3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BCD</a:t>
          </a:r>
          <a:endParaRPr lang="zh-CN" altLang="en-US" dirty="0">
            <a:solidFill>
              <a:schemeClr val="tx1"/>
            </a:solidFill>
          </a:endParaRPr>
        </a:p>
      </dgm:t>
    </dgm:pt>
    <dgm:pt modelId="{F240E807-C914-4CF8-B261-B5DB5EDE5428}" type="parTrans" cxnId="{53C44260-54A3-4945-8A93-EBD7BBFF50EF}">
      <dgm:prSet/>
      <dgm:spPr/>
      <dgm:t>
        <a:bodyPr/>
        <a:lstStyle/>
        <a:p>
          <a:endParaRPr lang="zh-CN" altLang="en-US"/>
        </a:p>
      </dgm:t>
    </dgm:pt>
    <dgm:pt modelId="{4A03FD41-AE4E-427E-A50C-A69C0717E498}" type="sibTrans" cxnId="{53C44260-54A3-4945-8A93-EBD7BBFF50EF}">
      <dgm:prSet/>
      <dgm:spPr/>
      <dgm:t>
        <a:bodyPr/>
        <a:lstStyle/>
        <a:p>
          <a:endParaRPr lang="zh-CN" altLang="en-US"/>
        </a:p>
      </dgm:t>
    </dgm:pt>
    <dgm:pt modelId="{DFA148F3-D71F-4A39-8882-2FA570DA99CF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CD</a:t>
          </a:r>
          <a:endParaRPr lang="zh-CN" altLang="en-US" dirty="0">
            <a:solidFill>
              <a:schemeClr val="tx1"/>
            </a:solidFill>
          </a:endParaRPr>
        </a:p>
      </dgm:t>
    </dgm:pt>
    <dgm:pt modelId="{AF2B6373-BA2C-4C44-A47B-2A0BAF9C92BC}" type="parTrans" cxnId="{13B24C81-F3E9-4B43-9003-6C33041C531E}">
      <dgm:prSet/>
      <dgm:spPr/>
      <dgm:t>
        <a:bodyPr/>
        <a:lstStyle/>
        <a:p>
          <a:endParaRPr lang="zh-CN" altLang="en-US"/>
        </a:p>
      </dgm:t>
    </dgm:pt>
    <dgm:pt modelId="{08869364-C755-4B18-A29E-05D4551514E2}" type="sibTrans" cxnId="{13B24C81-F3E9-4B43-9003-6C33041C531E}">
      <dgm:prSet/>
      <dgm:spPr/>
      <dgm:t>
        <a:bodyPr/>
        <a:lstStyle/>
        <a:p>
          <a:endParaRPr lang="zh-CN" altLang="en-US"/>
        </a:p>
      </dgm:t>
    </dgm:pt>
    <dgm:pt modelId="{D40D13D1-4159-498C-8941-71F81F25D587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D</a:t>
          </a:r>
          <a:endParaRPr lang="zh-CN" altLang="en-US" dirty="0">
            <a:solidFill>
              <a:schemeClr val="tx1"/>
            </a:solidFill>
          </a:endParaRPr>
        </a:p>
      </dgm:t>
    </dgm:pt>
    <dgm:pt modelId="{B720D997-D98A-4FED-9B40-912F4780E922}" type="parTrans" cxnId="{C96BDBF1-4DE3-437D-A60B-8498367E844F}">
      <dgm:prSet/>
      <dgm:spPr/>
      <dgm:t>
        <a:bodyPr/>
        <a:lstStyle/>
        <a:p>
          <a:endParaRPr lang="zh-CN" altLang="en-US"/>
        </a:p>
      </dgm:t>
    </dgm:pt>
    <dgm:pt modelId="{F548EFD1-DA5E-4702-9CAF-72BB8DC50068}" type="sibTrans" cxnId="{C96BDBF1-4DE3-437D-A60B-8498367E844F}">
      <dgm:prSet/>
      <dgm:spPr/>
      <dgm:t>
        <a:bodyPr/>
        <a:lstStyle/>
        <a:p>
          <a:endParaRPr lang="zh-CN" altLang="en-US"/>
        </a:p>
      </dgm:t>
    </dgm:pt>
    <dgm:pt modelId="{DB5BA9CC-C7F1-4954-A454-C1E8EC431564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D</a:t>
          </a:r>
          <a:endParaRPr lang="zh-CN" altLang="en-US" dirty="0">
            <a:solidFill>
              <a:schemeClr val="tx1"/>
            </a:solidFill>
          </a:endParaRPr>
        </a:p>
      </dgm:t>
    </dgm:pt>
    <dgm:pt modelId="{3841E81F-AEB6-4537-92EC-C7C550AF7A34}" type="parTrans" cxnId="{65921FF7-0FA8-4016-B7CF-4282D29706E0}">
      <dgm:prSet/>
      <dgm:spPr/>
      <dgm:t>
        <a:bodyPr/>
        <a:lstStyle/>
        <a:p>
          <a:endParaRPr lang="zh-CN" altLang="en-US"/>
        </a:p>
      </dgm:t>
    </dgm:pt>
    <dgm:pt modelId="{4DAB3691-119F-4427-8C22-8A83DB29D2CA}" type="sibTrans" cxnId="{65921FF7-0FA8-4016-B7CF-4282D29706E0}">
      <dgm:prSet/>
      <dgm:spPr/>
      <dgm:t>
        <a:bodyPr/>
        <a:lstStyle/>
        <a:p>
          <a:endParaRPr lang="zh-CN" altLang="en-US"/>
        </a:p>
      </dgm:t>
    </dgm:pt>
    <dgm:pt modelId="{CD5DEFA1-CD3A-4ABF-817F-5A74F26E3D29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CD</a:t>
          </a:r>
          <a:endParaRPr lang="zh-CN" altLang="en-US" dirty="0">
            <a:solidFill>
              <a:schemeClr val="tx1"/>
            </a:solidFill>
          </a:endParaRPr>
        </a:p>
      </dgm:t>
    </dgm:pt>
    <dgm:pt modelId="{1E3B6829-0F16-4425-AD73-691571731FA0}" type="parTrans" cxnId="{0C2266DC-4183-487F-AB7E-108288D1FB8C}">
      <dgm:prSet/>
      <dgm:spPr/>
      <dgm:t>
        <a:bodyPr/>
        <a:lstStyle/>
        <a:p>
          <a:endParaRPr lang="zh-CN" altLang="en-US"/>
        </a:p>
      </dgm:t>
    </dgm:pt>
    <dgm:pt modelId="{72543D9D-0141-4F7D-BA6A-3DD8C4B54C6B}" type="sibTrans" cxnId="{0C2266DC-4183-487F-AB7E-108288D1FB8C}">
      <dgm:prSet/>
      <dgm:spPr/>
      <dgm:t>
        <a:bodyPr/>
        <a:lstStyle/>
        <a:p>
          <a:endParaRPr lang="zh-CN" altLang="en-US"/>
        </a:p>
      </dgm:t>
    </dgm:pt>
    <dgm:pt modelId="{D34E0147-BB9A-4022-8677-55A5D7DA5DB5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D</a:t>
          </a:r>
          <a:endParaRPr lang="zh-CN" altLang="en-US" dirty="0">
            <a:solidFill>
              <a:schemeClr val="tx1"/>
            </a:solidFill>
          </a:endParaRPr>
        </a:p>
      </dgm:t>
    </dgm:pt>
    <dgm:pt modelId="{ED017160-C6B2-4C9E-A345-33E031CC4750}" type="parTrans" cxnId="{0D680409-93A0-4F1E-96F1-859529C21106}">
      <dgm:prSet/>
      <dgm:spPr/>
      <dgm:t>
        <a:bodyPr/>
        <a:lstStyle/>
        <a:p>
          <a:endParaRPr lang="zh-CN" altLang="en-US"/>
        </a:p>
      </dgm:t>
    </dgm:pt>
    <dgm:pt modelId="{399DEED5-3395-460A-BA1B-CDE96D309AE9}" type="sibTrans" cxnId="{0D680409-93A0-4F1E-96F1-859529C21106}">
      <dgm:prSet/>
      <dgm:spPr/>
      <dgm:t>
        <a:bodyPr/>
        <a:lstStyle/>
        <a:p>
          <a:endParaRPr lang="zh-CN" altLang="en-US"/>
        </a:p>
      </dgm:t>
    </dgm:pt>
    <dgm:pt modelId="{569D3101-0D9B-43BB-A7E8-7251E8D3C40F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D</a:t>
          </a:r>
          <a:endParaRPr lang="zh-CN" altLang="en-US" dirty="0">
            <a:solidFill>
              <a:schemeClr val="tx1"/>
            </a:solidFill>
          </a:endParaRPr>
        </a:p>
      </dgm:t>
    </dgm:pt>
    <dgm:pt modelId="{D778EB25-B91B-4A70-887B-6840D6A0BBB4}" type="parTrans" cxnId="{6D0F1C6E-4BE4-4893-8476-C2676389B284}">
      <dgm:prSet/>
      <dgm:spPr/>
      <dgm:t>
        <a:bodyPr/>
        <a:lstStyle/>
        <a:p>
          <a:endParaRPr lang="zh-CN" altLang="en-US"/>
        </a:p>
      </dgm:t>
    </dgm:pt>
    <dgm:pt modelId="{2D5B419B-69A8-42D8-8F46-CCC34D052966}" type="sibTrans" cxnId="{6D0F1C6E-4BE4-4893-8476-C2676389B284}">
      <dgm:prSet/>
      <dgm:spPr/>
      <dgm:t>
        <a:bodyPr/>
        <a:lstStyle/>
        <a:p>
          <a:endParaRPr lang="zh-CN" altLang="en-US"/>
        </a:p>
      </dgm:t>
    </dgm:pt>
    <dgm:pt modelId="{02BB7FBE-C908-4BB8-BB5B-A95FD6517A41}" type="pres">
      <dgm:prSet presAssocID="{DEC18D02-A1B6-4BD4-BF69-6AD8BF08913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D1E8258-89B6-4594-9A72-FADFC497FC91}" type="pres">
      <dgm:prSet presAssocID="{14F63E22-150C-4BE1-B39A-DEA36841D1F2}" presName="hierRoot1" presStyleCnt="0">
        <dgm:presLayoutVars>
          <dgm:hierBranch val="init"/>
        </dgm:presLayoutVars>
      </dgm:prSet>
      <dgm:spPr/>
    </dgm:pt>
    <dgm:pt modelId="{599AFE14-8468-4BEE-9FF5-9D6C9A648BF9}" type="pres">
      <dgm:prSet presAssocID="{14F63E22-150C-4BE1-B39A-DEA36841D1F2}" presName="rootComposite1" presStyleCnt="0"/>
      <dgm:spPr/>
    </dgm:pt>
    <dgm:pt modelId="{B1B58193-A94B-4CCC-850D-0DBD68131CCD}" type="pres">
      <dgm:prSet presAssocID="{14F63E22-150C-4BE1-B39A-DEA36841D1F2}" presName="rootText1" presStyleLbl="alignAcc1" presStyleIdx="0" presStyleCnt="0">
        <dgm:presLayoutVars>
          <dgm:chPref val="3"/>
        </dgm:presLayoutVars>
      </dgm:prSet>
      <dgm:spPr/>
    </dgm:pt>
    <dgm:pt modelId="{E1D56827-1F5C-4D92-B7F8-F5B4BE34588E}" type="pres">
      <dgm:prSet presAssocID="{14F63E22-150C-4BE1-B39A-DEA36841D1F2}" presName="topArc1" presStyleLbl="parChTrans1D1" presStyleIdx="0" presStyleCnt="16"/>
      <dgm:spPr/>
    </dgm:pt>
    <dgm:pt modelId="{0976FF37-4C87-4378-B636-CC37449516BB}" type="pres">
      <dgm:prSet presAssocID="{14F63E22-150C-4BE1-B39A-DEA36841D1F2}" presName="bottomArc1" presStyleLbl="parChTrans1D1" presStyleIdx="1" presStyleCnt="16"/>
      <dgm:spPr/>
    </dgm:pt>
    <dgm:pt modelId="{71F73422-4903-4807-8C13-04BA90F746EA}" type="pres">
      <dgm:prSet presAssocID="{14F63E22-150C-4BE1-B39A-DEA36841D1F2}" presName="topConnNode1" presStyleLbl="node1" presStyleIdx="0" presStyleCnt="0"/>
      <dgm:spPr/>
    </dgm:pt>
    <dgm:pt modelId="{48883840-7326-433E-982C-9AFED06C5669}" type="pres">
      <dgm:prSet presAssocID="{14F63E22-150C-4BE1-B39A-DEA36841D1F2}" presName="hierChild2" presStyleCnt="0"/>
      <dgm:spPr/>
    </dgm:pt>
    <dgm:pt modelId="{FED36D4B-6ACE-45FC-838D-6562AB8CFCA9}" type="pres">
      <dgm:prSet presAssocID="{F240E807-C914-4CF8-B261-B5DB5EDE5428}" presName="Name28" presStyleLbl="parChTrans1D2" presStyleIdx="0" presStyleCnt="3"/>
      <dgm:spPr/>
    </dgm:pt>
    <dgm:pt modelId="{5E4227E3-66A8-4F08-B8A7-D9DCCE16F167}" type="pres">
      <dgm:prSet presAssocID="{7F330574-EDB0-4583-9347-0E3A682F5DB3}" presName="hierRoot2" presStyleCnt="0">
        <dgm:presLayoutVars>
          <dgm:hierBranch val="init"/>
        </dgm:presLayoutVars>
      </dgm:prSet>
      <dgm:spPr/>
    </dgm:pt>
    <dgm:pt modelId="{A2D89893-3F45-4306-B0E7-D87C9699EA28}" type="pres">
      <dgm:prSet presAssocID="{7F330574-EDB0-4583-9347-0E3A682F5DB3}" presName="rootComposite2" presStyleCnt="0"/>
      <dgm:spPr/>
    </dgm:pt>
    <dgm:pt modelId="{4A7496A4-9B7F-4BF9-ACC0-3997CE1E2269}" type="pres">
      <dgm:prSet presAssocID="{7F330574-EDB0-4583-9347-0E3A682F5DB3}" presName="rootText2" presStyleLbl="alignAcc1" presStyleIdx="0" presStyleCnt="0" custLinFactNeighborX="-43851" custLinFactNeighborY="-15812">
        <dgm:presLayoutVars>
          <dgm:chPref val="3"/>
        </dgm:presLayoutVars>
      </dgm:prSet>
      <dgm:spPr/>
    </dgm:pt>
    <dgm:pt modelId="{7224526E-89D0-4445-89DE-31EB4CFF4322}" type="pres">
      <dgm:prSet presAssocID="{7F330574-EDB0-4583-9347-0E3A682F5DB3}" presName="topArc2" presStyleLbl="parChTrans1D1" presStyleIdx="2" presStyleCnt="16"/>
      <dgm:spPr/>
    </dgm:pt>
    <dgm:pt modelId="{84ED6CBC-4B05-4F3C-9722-E193A523A858}" type="pres">
      <dgm:prSet presAssocID="{7F330574-EDB0-4583-9347-0E3A682F5DB3}" presName="bottomArc2" presStyleLbl="parChTrans1D1" presStyleIdx="3" presStyleCnt="16"/>
      <dgm:spPr/>
    </dgm:pt>
    <dgm:pt modelId="{3DF8C6E6-F91B-4977-BBC2-9DD08BCFCCCE}" type="pres">
      <dgm:prSet presAssocID="{7F330574-EDB0-4583-9347-0E3A682F5DB3}" presName="topConnNode2" presStyleLbl="node2" presStyleIdx="0" presStyleCnt="0"/>
      <dgm:spPr/>
    </dgm:pt>
    <dgm:pt modelId="{E31BF578-ADC5-48BA-875E-7B1AFE91A23E}" type="pres">
      <dgm:prSet presAssocID="{7F330574-EDB0-4583-9347-0E3A682F5DB3}" presName="hierChild4" presStyleCnt="0"/>
      <dgm:spPr/>
    </dgm:pt>
    <dgm:pt modelId="{AE09484C-90AC-4848-AEBA-E1CF7DBD595B}" type="pres">
      <dgm:prSet presAssocID="{3841E81F-AEB6-4537-92EC-C7C550AF7A34}" presName="Name28" presStyleLbl="parChTrans1D3" presStyleIdx="0" presStyleCnt="3"/>
      <dgm:spPr/>
    </dgm:pt>
    <dgm:pt modelId="{B079191E-9B87-4098-B5B5-0346B27060D3}" type="pres">
      <dgm:prSet presAssocID="{DB5BA9CC-C7F1-4954-A454-C1E8EC431564}" presName="hierRoot2" presStyleCnt="0">
        <dgm:presLayoutVars>
          <dgm:hierBranch val="init"/>
        </dgm:presLayoutVars>
      </dgm:prSet>
      <dgm:spPr/>
    </dgm:pt>
    <dgm:pt modelId="{CA9D67BE-6CD5-4AB9-905B-EDBEDCDD8617}" type="pres">
      <dgm:prSet presAssocID="{DB5BA9CC-C7F1-4954-A454-C1E8EC431564}" presName="rootComposite2" presStyleCnt="0"/>
      <dgm:spPr/>
    </dgm:pt>
    <dgm:pt modelId="{5CD305BB-CFFD-406A-A4B4-A5967AD22F4B}" type="pres">
      <dgm:prSet presAssocID="{DB5BA9CC-C7F1-4954-A454-C1E8EC431564}" presName="rootText2" presStyleLbl="alignAcc1" presStyleIdx="0" presStyleCnt="0" custLinFactNeighborX="68653" custLinFactNeighborY="10458">
        <dgm:presLayoutVars>
          <dgm:chPref val="3"/>
        </dgm:presLayoutVars>
      </dgm:prSet>
      <dgm:spPr/>
    </dgm:pt>
    <dgm:pt modelId="{17DBCE75-0B08-4108-9871-CC9E6D8DA3F5}" type="pres">
      <dgm:prSet presAssocID="{DB5BA9CC-C7F1-4954-A454-C1E8EC431564}" presName="topArc2" presStyleLbl="parChTrans1D1" presStyleIdx="4" presStyleCnt="16"/>
      <dgm:spPr/>
    </dgm:pt>
    <dgm:pt modelId="{EC5E96AF-0C43-4237-ADCE-94D49DF8CCE4}" type="pres">
      <dgm:prSet presAssocID="{DB5BA9CC-C7F1-4954-A454-C1E8EC431564}" presName="bottomArc2" presStyleLbl="parChTrans1D1" presStyleIdx="5" presStyleCnt="16"/>
      <dgm:spPr/>
    </dgm:pt>
    <dgm:pt modelId="{43DA9CA1-3CDD-4B4F-A773-2C71DF237EAC}" type="pres">
      <dgm:prSet presAssocID="{DB5BA9CC-C7F1-4954-A454-C1E8EC431564}" presName="topConnNode2" presStyleLbl="node3" presStyleIdx="0" presStyleCnt="0"/>
      <dgm:spPr/>
    </dgm:pt>
    <dgm:pt modelId="{B51930C8-39B4-4A91-8208-12179EA289AD}" type="pres">
      <dgm:prSet presAssocID="{DB5BA9CC-C7F1-4954-A454-C1E8EC431564}" presName="hierChild4" presStyleCnt="0"/>
      <dgm:spPr/>
    </dgm:pt>
    <dgm:pt modelId="{ABC1C7B8-3B32-429F-AC0A-00C91C0E9C75}" type="pres">
      <dgm:prSet presAssocID="{DB5BA9CC-C7F1-4954-A454-C1E8EC431564}" presName="hierChild5" presStyleCnt="0"/>
      <dgm:spPr/>
    </dgm:pt>
    <dgm:pt modelId="{5F08CDC9-45BC-46A3-8BC2-C13FFC8A763E}" type="pres">
      <dgm:prSet presAssocID="{1E3B6829-0F16-4425-AD73-691571731FA0}" presName="Name28" presStyleLbl="parChTrans1D3" presStyleIdx="1" presStyleCnt="3"/>
      <dgm:spPr/>
    </dgm:pt>
    <dgm:pt modelId="{84B9EF26-CBCF-43C9-8438-684246C19DCF}" type="pres">
      <dgm:prSet presAssocID="{CD5DEFA1-CD3A-4ABF-817F-5A74F26E3D29}" presName="hierRoot2" presStyleCnt="0">
        <dgm:presLayoutVars>
          <dgm:hierBranch val="init"/>
        </dgm:presLayoutVars>
      </dgm:prSet>
      <dgm:spPr/>
    </dgm:pt>
    <dgm:pt modelId="{5D054FF9-297A-4CE2-A4A2-D6E8C13A2794}" type="pres">
      <dgm:prSet presAssocID="{CD5DEFA1-CD3A-4ABF-817F-5A74F26E3D29}" presName="rootComposite2" presStyleCnt="0"/>
      <dgm:spPr/>
    </dgm:pt>
    <dgm:pt modelId="{024F60E7-B23D-4F4D-9A87-4E9B1E37659B}" type="pres">
      <dgm:prSet presAssocID="{CD5DEFA1-CD3A-4ABF-817F-5A74F26E3D29}" presName="rootText2" presStyleLbl="alignAcc1" presStyleIdx="0" presStyleCnt="0" custScaleY="100521" custLinFactX="-73512" custLinFactNeighborX="-100000" custLinFactNeighborY="15450">
        <dgm:presLayoutVars>
          <dgm:chPref val="3"/>
        </dgm:presLayoutVars>
      </dgm:prSet>
      <dgm:spPr/>
    </dgm:pt>
    <dgm:pt modelId="{D99552CE-99EA-4055-B308-50C452F268F4}" type="pres">
      <dgm:prSet presAssocID="{CD5DEFA1-CD3A-4ABF-817F-5A74F26E3D29}" presName="topArc2" presStyleLbl="parChTrans1D1" presStyleIdx="6" presStyleCnt="16"/>
      <dgm:spPr/>
    </dgm:pt>
    <dgm:pt modelId="{2A2BD82D-7745-4AA0-90A2-3332E52C3FF7}" type="pres">
      <dgm:prSet presAssocID="{CD5DEFA1-CD3A-4ABF-817F-5A74F26E3D29}" presName="bottomArc2" presStyleLbl="parChTrans1D1" presStyleIdx="7" presStyleCnt="16"/>
      <dgm:spPr/>
    </dgm:pt>
    <dgm:pt modelId="{5E6CB2FB-871B-40C4-9093-B9003C0827DE}" type="pres">
      <dgm:prSet presAssocID="{CD5DEFA1-CD3A-4ABF-817F-5A74F26E3D29}" presName="topConnNode2" presStyleLbl="node3" presStyleIdx="0" presStyleCnt="0"/>
      <dgm:spPr/>
    </dgm:pt>
    <dgm:pt modelId="{9644097A-B1A1-45D5-A07D-47EE76908E51}" type="pres">
      <dgm:prSet presAssocID="{CD5DEFA1-CD3A-4ABF-817F-5A74F26E3D29}" presName="hierChild4" presStyleCnt="0"/>
      <dgm:spPr/>
    </dgm:pt>
    <dgm:pt modelId="{3231CB49-96B6-4BB0-954E-16E2D9111983}" type="pres">
      <dgm:prSet presAssocID="{ED017160-C6B2-4C9E-A345-33E031CC4750}" presName="Name28" presStyleLbl="parChTrans1D4" presStyleIdx="0" presStyleCnt="1"/>
      <dgm:spPr/>
    </dgm:pt>
    <dgm:pt modelId="{D546A268-D2FA-493E-9475-39316DB27800}" type="pres">
      <dgm:prSet presAssocID="{D34E0147-BB9A-4022-8677-55A5D7DA5DB5}" presName="hierRoot2" presStyleCnt="0">
        <dgm:presLayoutVars>
          <dgm:hierBranch val="init"/>
        </dgm:presLayoutVars>
      </dgm:prSet>
      <dgm:spPr/>
    </dgm:pt>
    <dgm:pt modelId="{DA49597B-D7A1-4AA1-A567-0824D3B3AADD}" type="pres">
      <dgm:prSet presAssocID="{D34E0147-BB9A-4022-8677-55A5D7DA5DB5}" presName="rootComposite2" presStyleCnt="0"/>
      <dgm:spPr/>
    </dgm:pt>
    <dgm:pt modelId="{23774484-AFBF-4CD7-9660-56EFBFEA3891}" type="pres">
      <dgm:prSet presAssocID="{D34E0147-BB9A-4022-8677-55A5D7DA5DB5}" presName="rootText2" presStyleLbl="alignAcc1" presStyleIdx="0" presStyleCnt="0" custScaleY="90981" custLinFactX="-100000" custLinFactNeighborX="-139171" custLinFactNeighborY="18060">
        <dgm:presLayoutVars>
          <dgm:chPref val="3"/>
        </dgm:presLayoutVars>
      </dgm:prSet>
      <dgm:spPr/>
    </dgm:pt>
    <dgm:pt modelId="{16CCFD79-03C1-4F70-BF20-D4A5663AF3E4}" type="pres">
      <dgm:prSet presAssocID="{D34E0147-BB9A-4022-8677-55A5D7DA5DB5}" presName="topArc2" presStyleLbl="parChTrans1D1" presStyleIdx="8" presStyleCnt="16"/>
      <dgm:spPr/>
    </dgm:pt>
    <dgm:pt modelId="{D83CEC30-98AD-4623-B955-3EAD9E334F89}" type="pres">
      <dgm:prSet presAssocID="{D34E0147-BB9A-4022-8677-55A5D7DA5DB5}" presName="bottomArc2" presStyleLbl="parChTrans1D1" presStyleIdx="9" presStyleCnt="16"/>
      <dgm:spPr/>
    </dgm:pt>
    <dgm:pt modelId="{1998A0CC-2F4B-491B-9708-CA8F8D8DC123}" type="pres">
      <dgm:prSet presAssocID="{D34E0147-BB9A-4022-8677-55A5D7DA5DB5}" presName="topConnNode2" presStyleLbl="node4" presStyleIdx="0" presStyleCnt="0"/>
      <dgm:spPr/>
    </dgm:pt>
    <dgm:pt modelId="{155A0021-0AA2-4B18-A016-24438A9D7211}" type="pres">
      <dgm:prSet presAssocID="{D34E0147-BB9A-4022-8677-55A5D7DA5DB5}" presName="hierChild4" presStyleCnt="0"/>
      <dgm:spPr/>
    </dgm:pt>
    <dgm:pt modelId="{4EC16B17-A740-4BAA-B526-543DF4D5D96A}" type="pres">
      <dgm:prSet presAssocID="{D34E0147-BB9A-4022-8677-55A5D7DA5DB5}" presName="hierChild5" presStyleCnt="0"/>
      <dgm:spPr/>
    </dgm:pt>
    <dgm:pt modelId="{395AE815-62C0-4D33-B193-A76423C8C816}" type="pres">
      <dgm:prSet presAssocID="{CD5DEFA1-CD3A-4ABF-817F-5A74F26E3D29}" presName="hierChild5" presStyleCnt="0"/>
      <dgm:spPr/>
    </dgm:pt>
    <dgm:pt modelId="{ED9658F5-7830-48B3-BC4F-F9314FCCD776}" type="pres">
      <dgm:prSet presAssocID="{7F330574-EDB0-4583-9347-0E3A682F5DB3}" presName="hierChild5" presStyleCnt="0"/>
      <dgm:spPr/>
    </dgm:pt>
    <dgm:pt modelId="{B74B9BE8-3B40-492D-8184-DB95C2960FB4}" type="pres">
      <dgm:prSet presAssocID="{AF2B6373-BA2C-4C44-A47B-2A0BAF9C92BC}" presName="Name28" presStyleLbl="parChTrans1D2" presStyleIdx="1" presStyleCnt="3"/>
      <dgm:spPr/>
    </dgm:pt>
    <dgm:pt modelId="{04209943-AE94-47B0-89DD-6BFB6BDF75D7}" type="pres">
      <dgm:prSet presAssocID="{DFA148F3-D71F-4A39-8882-2FA570DA99CF}" presName="hierRoot2" presStyleCnt="0">
        <dgm:presLayoutVars>
          <dgm:hierBranch val="init"/>
        </dgm:presLayoutVars>
      </dgm:prSet>
      <dgm:spPr/>
    </dgm:pt>
    <dgm:pt modelId="{216895A3-2A52-40B4-BCB6-ECDE9E47DE5C}" type="pres">
      <dgm:prSet presAssocID="{DFA148F3-D71F-4A39-8882-2FA570DA99CF}" presName="rootComposite2" presStyleCnt="0"/>
      <dgm:spPr/>
    </dgm:pt>
    <dgm:pt modelId="{82CE0ADE-FF8F-4995-ADB0-5830AEE530E4}" type="pres">
      <dgm:prSet presAssocID="{DFA148F3-D71F-4A39-8882-2FA570DA99CF}" presName="rootText2" presStyleLbl="alignAcc1" presStyleIdx="0" presStyleCnt="0">
        <dgm:presLayoutVars>
          <dgm:chPref val="3"/>
        </dgm:presLayoutVars>
      </dgm:prSet>
      <dgm:spPr/>
    </dgm:pt>
    <dgm:pt modelId="{E0374AE8-1AF5-4AE6-A1B4-7A4F2BBB7A06}" type="pres">
      <dgm:prSet presAssocID="{DFA148F3-D71F-4A39-8882-2FA570DA99CF}" presName="topArc2" presStyleLbl="parChTrans1D1" presStyleIdx="10" presStyleCnt="16"/>
      <dgm:spPr/>
    </dgm:pt>
    <dgm:pt modelId="{92B71546-3A31-44BF-B6E0-57534B09BD0B}" type="pres">
      <dgm:prSet presAssocID="{DFA148F3-D71F-4A39-8882-2FA570DA99CF}" presName="bottomArc2" presStyleLbl="parChTrans1D1" presStyleIdx="11" presStyleCnt="16"/>
      <dgm:spPr/>
    </dgm:pt>
    <dgm:pt modelId="{C663D4EE-822A-4031-A09B-0C05BDD99AB1}" type="pres">
      <dgm:prSet presAssocID="{DFA148F3-D71F-4A39-8882-2FA570DA99CF}" presName="topConnNode2" presStyleLbl="node2" presStyleIdx="0" presStyleCnt="0"/>
      <dgm:spPr/>
    </dgm:pt>
    <dgm:pt modelId="{1F2E2DFF-E9E8-493C-80ED-1A492D3DFDAE}" type="pres">
      <dgm:prSet presAssocID="{DFA148F3-D71F-4A39-8882-2FA570DA99CF}" presName="hierChild4" presStyleCnt="0"/>
      <dgm:spPr/>
    </dgm:pt>
    <dgm:pt modelId="{26E7A2A1-1DD8-4B2C-BAAA-3D037ADCDE6A}" type="pres">
      <dgm:prSet presAssocID="{D778EB25-B91B-4A70-887B-6840D6A0BBB4}" presName="Name28" presStyleLbl="parChTrans1D3" presStyleIdx="2" presStyleCnt="3"/>
      <dgm:spPr/>
    </dgm:pt>
    <dgm:pt modelId="{6BEDD5EE-53A2-45D9-A652-873B609D563A}" type="pres">
      <dgm:prSet presAssocID="{569D3101-0D9B-43BB-A7E8-7251E8D3C40F}" presName="hierRoot2" presStyleCnt="0">
        <dgm:presLayoutVars>
          <dgm:hierBranch val="init"/>
        </dgm:presLayoutVars>
      </dgm:prSet>
      <dgm:spPr/>
    </dgm:pt>
    <dgm:pt modelId="{971B8C73-C00F-484D-A78F-E4BF2F9F49C1}" type="pres">
      <dgm:prSet presAssocID="{569D3101-0D9B-43BB-A7E8-7251E8D3C40F}" presName="rootComposite2" presStyleCnt="0"/>
      <dgm:spPr/>
    </dgm:pt>
    <dgm:pt modelId="{3614578B-7B83-4B2C-AB22-C631517471B9}" type="pres">
      <dgm:prSet presAssocID="{569D3101-0D9B-43BB-A7E8-7251E8D3C40F}" presName="rootText2" presStyleLbl="alignAcc1" presStyleIdx="0" presStyleCnt="0" custLinFactNeighborX="-54516" custLinFactNeighborY="27174">
        <dgm:presLayoutVars>
          <dgm:chPref val="3"/>
        </dgm:presLayoutVars>
      </dgm:prSet>
      <dgm:spPr/>
    </dgm:pt>
    <dgm:pt modelId="{8F7BD1F6-730A-49B9-98C6-51479D15A8B8}" type="pres">
      <dgm:prSet presAssocID="{569D3101-0D9B-43BB-A7E8-7251E8D3C40F}" presName="topArc2" presStyleLbl="parChTrans1D1" presStyleIdx="12" presStyleCnt="16"/>
      <dgm:spPr/>
    </dgm:pt>
    <dgm:pt modelId="{E629EEC3-76AE-42E7-B227-43F8E4FCB219}" type="pres">
      <dgm:prSet presAssocID="{569D3101-0D9B-43BB-A7E8-7251E8D3C40F}" presName="bottomArc2" presStyleLbl="parChTrans1D1" presStyleIdx="13" presStyleCnt="16"/>
      <dgm:spPr/>
    </dgm:pt>
    <dgm:pt modelId="{CE6E31E9-07C0-4470-92B0-43E770C868EB}" type="pres">
      <dgm:prSet presAssocID="{569D3101-0D9B-43BB-A7E8-7251E8D3C40F}" presName="topConnNode2" presStyleLbl="node3" presStyleIdx="0" presStyleCnt="0"/>
      <dgm:spPr/>
    </dgm:pt>
    <dgm:pt modelId="{CEFD341D-1C27-4930-84CE-8F1ACA583EDD}" type="pres">
      <dgm:prSet presAssocID="{569D3101-0D9B-43BB-A7E8-7251E8D3C40F}" presName="hierChild4" presStyleCnt="0"/>
      <dgm:spPr/>
    </dgm:pt>
    <dgm:pt modelId="{30BE6839-1546-4108-8187-1A0741331176}" type="pres">
      <dgm:prSet presAssocID="{569D3101-0D9B-43BB-A7E8-7251E8D3C40F}" presName="hierChild5" presStyleCnt="0"/>
      <dgm:spPr/>
    </dgm:pt>
    <dgm:pt modelId="{C4E2BD46-2149-420E-B01C-125254FB8E69}" type="pres">
      <dgm:prSet presAssocID="{DFA148F3-D71F-4A39-8882-2FA570DA99CF}" presName="hierChild5" presStyleCnt="0"/>
      <dgm:spPr/>
    </dgm:pt>
    <dgm:pt modelId="{6257EFD3-0781-4194-9A31-763E33233371}" type="pres">
      <dgm:prSet presAssocID="{B720D997-D98A-4FED-9B40-912F4780E922}" presName="Name28" presStyleLbl="parChTrans1D2" presStyleIdx="2" presStyleCnt="3"/>
      <dgm:spPr/>
    </dgm:pt>
    <dgm:pt modelId="{193062A3-D3CE-4A3D-8E45-884BAC2EF9F3}" type="pres">
      <dgm:prSet presAssocID="{D40D13D1-4159-498C-8941-71F81F25D587}" presName="hierRoot2" presStyleCnt="0">
        <dgm:presLayoutVars>
          <dgm:hierBranch val="init"/>
        </dgm:presLayoutVars>
      </dgm:prSet>
      <dgm:spPr/>
    </dgm:pt>
    <dgm:pt modelId="{96310F38-4A55-4FBE-B409-5490EF85805E}" type="pres">
      <dgm:prSet presAssocID="{D40D13D1-4159-498C-8941-71F81F25D587}" presName="rootComposite2" presStyleCnt="0"/>
      <dgm:spPr/>
    </dgm:pt>
    <dgm:pt modelId="{9BED6C50-E2A2-441F-9017-265085898CD6}" type="pres">
      <dgm:prSet presAssocID="{D40D13D1-4159-498C-8941-71F81F25D587}" presName="rootText2" presStyleLbl="alignAcc1" presStyleIdx="0" presStyleCnt="0" custLinFactNeighborX="22938" custLinFactNeighborY="-16866">
        <dgm:presLayoutVars>
          <dgm:chPref val="3"/>
        </dgm:presLayoutVars>
      </dgm:prSet>
      <dgm:spPr/>
    </dgm:pt>
    <dgm:pt modelId="{A4012A4F-68F0-4997-8F5D-7DDB4F82884A}" type="pres">
      <dgm:prSet presAssocID="{D40D13D1-4159-498C-8941-71F81F25D587}" presName="topArc2" presStyleLbl="parChTrans1D1" presStyleIdx="14" presStyleCnt="16"/>
      <dgm:spPr/>
    </dgm:pt>
    <dgm:pt modelId="{62E6C610-BD27-4BE3-9FE9-A4D64019DFFD}" type="pres">
      <dgm:prSet presAssocID="{D40D13D1-4159-498C-8941-71F81F25D587}" presName="bottomArc2" presStyleLbl="parChTrans1D1" presStyleIdx="15" presStyleCnt="16"/>
      <dgm:spPr/>
    </dgm:pt>
    <dgm:pt modelId="{D1EE3B87-95B1-41F8-A118-158059E9585B}" type="pres">
      <dgm:prSet presAssocID="{D40D13D1-4159-498C-8941-71F81F25D587}" presName="topConnNode2" presStyleLbl="node2" presStyleIdx="0" presStyleCnt="0"/>
      <dgm:spPr/>
    </dgm:pt>
    <dgm:pt modelId="{0280AA8B-B1C0-4ECC-A7B8-22C61527E065}" type="pres">
      <dgm:prSet presAssocID="{D40D13D1-4159-498C-8941-71F81F25D587}" presName="hierChild4" presStyleCnt="0"/>
      <dgm:spPr/>
    </dgm:pt>
    <dgm:pt modelId="{14AD563C-058D-41DD-99BB-EE5ABBC015D2}" type="pres">
      <dgm:prSet presAssocID="{D40D13D1-4159-498C-8941-71F81F25D587}" presName="hierChild5" presStyleCnt="0"/>
      <dgm:spPr/>
    </dgm:pt>
    <dgm:pt modelId="{30F0255E-21BD-4DED-836F-24729AFD8EB1}" type="pres">
      <dgm:prSet presAssocID="{14F63E22-150C-4BE1-B39A-DEA36841D1F2}" presName="hierChild3" presStyleCnt="0"/>
      <dgm:spPr/>
    </dgm:pt>
  </dgm:ptLst>
  <dgm:cxnLst>
    <dgm:cxn modelId="{0D680409-93A0-4F1E-96F1-859529C21106}" srcId="{CD5DEFA1-CD3A-4ABF-817F-5A74F26E3D29}" destId="{D34E0147-BB9A-4022-8677-55A5D7DA5DB5}" srcOrd="0" destOrd="0" parTransId="{ED017160-C6B2-4C9E-A345-33E031CC4750}" sibTransId="{399DEED5-3395-460A-BA1B-CDE96D309AE9}"/>
    <dgm:cxn modelId="{80DF4214-D701-4064-900B-63BDF79DB27A}" type="presOf" srcId="{CD5DEFA1-CD3A-4ABF-817F-5A74F26E3D29}" destId="{5E6CB2FB-871B-40C4-9093-B9003C0827DE}" srcOrd="1" destOrd="0" presId="urn:microsoft.com/office/officeart/2008/layout/HalfCircleOrganizationChart"/>
    <dgm:cxn modelId="{E98A7024-CFC1-4C5A-9DE4-56D466526C22}" type="presOf" srcId="{DFA148F3-D71F-4A39-8882-2FA570DA99CF}" destId="{82CE0ADE-FF8F-4995-ADB0-5830AEE530E4}" srcOrd="0" destOrd="0" presId="urn:microsoft.com/office/officeart/2008/layout/HalfCircleOrganizationChart"/>
    <dgm:cxn modelId="{30F55824-73AA-4708-9CDA-250F56973251}" type="presOf" srcId="{DB5BA9CC-C7F1-4954-A454-C1E8EC431564}" destId="{43DA9CA1-3CDD-4B4F-A773-2C71DF237EAC}" srcOrd="1" destOrd="0" presId="urn:microsoft.com/office/officeart/2008/layout/HalfCircleOrganizationChart"/>
    <dgm:cxn modelId="{79B4D824-1CDC-4B91-8BF6-EB6BF9D6FB3B}" type="presOf" srcId="{14F63E22-150C-4BE1-B39A-DEA36841D1F2}" destId="{71F73422-4903-4807-8C13-04BA90F746EA}" srcOrd="1" destOrd="0" presId="urn:microsoft.com/office/officeart/2008/layout/HalfCircleOrganizationChart"/>
    <dgm:cxn modelId="{AE9E3F26-AFBD-41BD-AE2D-63501BF1E4AD}" type="presOf" srcId="{D40D13D1-4159-498C-8941-71F81F25D587}" destId="{9BED6C50-E2A2-441F-9017-265085898CD6}" srcOrd="0" destOrd="0" presId="urn:microsoft.com/office/officeart/2008/layout/HalfCircleOrganizationChart"/>
    <dgm:cxn modelId="{51D2002D-C977-439B-A87B-4313989B10C1}" type="presOf" srcId="{569D3101-0D9B-43BB-A7E8-7251E8D3C40F}" destId="{CE6E31E9-07C0-4470-92B0-43E770C868EB}" srcOrd="1" destOrd="0" presId="urn:microsoft.com/office/officeart/2008/layout/HalfCircleOrganizationChart"/>
    <dgm:cxn modelId="{A397FD2D-B785-42C6-A7A5-9B28B7F98F5D}" type="presOf" srcId="{14F63E22-150C-4BE1-B39A-DEA36841D1F2}" destId="{B1B58193-A94B-4CCC-850D-0DBD68131CCD}" srcOrd="0" destOrd="0" presId="urn:microsoft.com/office/officeart/2008/layout/HalfCircleOrganizationChart"/>
    <dgm:cxn modelId="{0F0B1A5C-70F6-4F34-AEB0-0D838F91B63B}" type="presOf" srcId="{B720D997-D98A-4FED-9B40-912F4780E922}" destId="{6257EFD3-0781-4194-9A31-763E33233371}" srcOrd="0" destOrd="0" presId="urn:microsoft.com/office/officeart/2008/layout/HalfCircleOrganizationChart"/>
    <dgm:cxn modelId="{53C44260-54A3-4945-8A93-EBD7BBFF50EF}" srcId="{14F63E22-150C-4BE1-B39A-DEA36841D1F2}" destId="{7F330574-EDB0-4583-9347-0E3A682F5DB3}" srcOrd="0" destOrd="0" parTransId="{F240E807-C914-4CF8-B261-B5DB5EDE5428}" sibTransId="{4A03FD41-AE4E-427E-A50C-A69C0717E498}"/>
    <dgm:cxn modelId="{D9D47D63-85E1-4354-927C-2908531B3874}" type="presOf" srcId="{DFA148F3-D71F-4A39-8882-2FA570DA99CF}" destId="{C663D4EE-822A-4031-A09B-0C05BDD99AB1}" srcOrd="1" destOrd="0" presId="urn:microsoft.com/office/officeart/2008/layout/HalfCircleOrganizationChart"/>
    <dgm:cxn modelId="{BAA9AB43-529C-4F8C-A7BD-1DFA86257C5D}" type="presOf" srcId="{D34E0147-BB9A-4022-8677-55A5D7DA5DB5}" destId="{1998A0CC-2F4B-491B-9708-CA8F8D8DC123}" srcOrd="1" destOrd="0" presId="urn:microsoft.com/office/officeart/2008/layout/HalfCircleOrganizationChart"/>
    <dgm:cxn modelId="{4A23F463-0054-43CF-9A4A-1D3CA7B9FB39}" type="presOf" srcId="{DB5BA9CC-C7F1-4954-A454-C1E8EC431564}" destId="{5CD305BB-CFFD-406A-A4B4-A5967AD22F4B}" srcOrd="0" destOrd="0" presId="urn:microsoft.com/office/officeart/2008/layout/HalfCircleOrganizationChart"/>
    <dgm:cxn modelId="{DAA08049-E550-45DA-A78C-EAEE17C0E8BB}" type="presOf" srcId="{7F330574-EDB0-4583-9347-0E3A682F5DB3}" destId="{3DF8C6E6-F91B-4977-BBC2-9DD08BCFCCCE}" srcOrd="1" destOrd="0" presId="urn:microsoft.com/office/officeart/2008/layout/HalfCircleOrganizationChart"/>
    <dgm:cxn modelId="{208B426D-709C-4783-A902-073194DCE37A}" type="presOf" srcId="{D40D13D1-4159-498C-8941-71F81F25D587}" destId="{D1EE3B87-95B1-41F8-A118-158059E9585B}" srcOrd="1" destOrd="0" presId="urn:microsoft.com/office/officeart/2008/layout/HalfCircleOrganizationChart"/>
    <dgm:cxn modelId="{6D0F1C6E-4BE4-4893-8476-C2676389B284}" srcId="{DFA148F3-D71F-4A39-8882-2FA570DA99CF}" destId="{569D3101-0D9B-43BB-A7E8-7251E8D3C40F}" srcOrd="0" destOrd="0" parTransId="{D778EB25-B91B-4A70-887B-6840D6A0BBB4}" sibTransId="{2D5B419B-69A8-42D8-8F46-CCC34D052966}"/>
    <dgm:cxn modelId="{FA8DD96F-FF2E-4D76-A55B-A1D3ACEF2055}" srcId="{DEC18D02-A1B6-4BD4-BF69-6AD8BF089135}" destId="{14F63E22-150C-4BE1-B39A-DEA36841D1F2}" srcOrd="0" destOrd="0" parTransId="{25AAB1BF-5366-4AA7-AAD7-4EF5BF850939}" sibTransId="{C6FD35BB-2349-4EAB-8DAC-DBA1ED9B5BD8}"/>
    <dgm:cxn modelId="{5A7FB475-82CB-490F-B195-13A49AC8EDE5}" type="presOf" srcId="{DEC18D02-A1B6-4BD4-BF69-6AD8BF089135}" destId="{02BB7FBE-C908-4BB8-BB5B-A95FD6517A41}" srcOrd="0" destOrd="0" presId="urn:microsoft.com/office/officeart/2008/layout/HalfCircleOrganizationChart"/>
    <dgm:cxn modelId="{B4683079-9FF6-436D-AD56-EE45C8B8A8FF}" type="presOf" srcId="{CD5DEFA1-CD3A-4ABF-817F-5A74F26E3D29}" destId="{024F60E7-B23D-4F4D-9A87-4E9B1E37659B}" srcOrd="0" destOrd="0" presId="urn:microsoft.com/office/officeart/2008/layout/HalfCircleOrganizationChart"/>
    <dgm:cxn modelId="{13B24C81-F3E9-4B43-9003-6C33041C531E}" srcId="{14F63E22-150C-4BE1-B39A-DEA36841D1F2}" destId="{DFA148F3-D71F-4A39-8882-2FA570DA99CF}" srcOrd="1" destOrd="0" parTransId="{AF2B6373-BA2C-4C44-A47B-2A0BAF9C92BC}" sibTransId="{08869364-C755-4B18-A29E-05D4551514E2}"/>
    <dgm:cxn modelId="{D8078084-6BE3-4723-84C0-477458DFF1B6}" type="presOf" srcId="{569D3101-0D9B-43BB-A7E8-7251E8D3C40F}" destId="{3614578B-7B83-4B2C-AB22-C631517471B9}" srcOrd="0" destOrd="0" presId="urn:microsoft.com/office/officeart/2008/layout/HalfCircleOrganizationChart"/>
    <dgm:cxn modelId="{76ECA48A-A4E4-4B8A-8CD0-233AC1983B42}" type="presOf" srcId="{ED017160-C6B2-4C9E-A345-33E031CC4750}" destId="{3231CB49-96B6-4BB0-954E-16E2D9111983}" srcOrd="0" destOrd="0" presId="urn:microsoft.com/office/officeart/2008/layout/HalfCircleOrganizationChart"/>
    <dgm:cxn modelId="{78A5AF9B-FE35-4F80-8A1D-CB366F64381E}" type="presOf" srcId="{F240E807-C914-4CF8-B261-B5DB5EDE5428}" destId="{FED36D4B-6ACE-45FC-838D-6562AB8CFCA9}" srcOrd="0" destOrd="0" presId="urn:microsoft.com/office/officeart/2008/layout/HalfCircleOrganizationChart"/>
    <dgm:cxn modelId="{FAA243AC-82E6-4C31-80E9-3AE7BA9F9940}" type="presOf" srcId="{7F330574-EDB0-4583-9347-0E3A682F5DB3}" destId="{4A7496A4-9B7F-4BF9-ACC0-3997CE1E2269}" srcOrd="0" destOrd="0" presId="urn:microsoft.com/office/officeart/2008/layout/HalfCircleOrganizationChart"/>
    <dgm:cxn modelId="{0F397EBB-C3AD-4D64-AD35-15E3A7B68DA6}" type="presOf" srcId="{1E3B6829-0F16-4425-AD73-691571731FA0}" destId="{5F08CDC9-45BC-46A3-8BC2-C13FFC8A763E}" srcOrd="0" destOrd="0" presId="urn:microsoft.com/office/officeart/2008/layout/HalfCircleOrganizationChart"/>
    <dgm:cxn modelId="{6097D6C1-11B2-4EF8-8957-E3C2D706E5E6}" type="presOf" srcId="{3841E81F-AEB6-4537-92EC-C7C550AF7A34}" destId="{AE09484C-90AC-4848-AEBA-E1CF7DBD595B}" srcOrd="0" destOrd="0" presId="urn:microsoft.com/office/officeart/2008/layout/HalfCircleOrganizationChart"/>
    <dgm:cxn modelId="{0C2266DC-4183-487F-AB7E-108288D1FB8C}" srcId="{7F330574-EDB0-4583-9347-0E3A682F5DB3}" destId="{CD5DEFA1-CD3A-4ABF-817F-5A74F26E3D29}" srcOrd="1" destOrd="0" parTransId="{1E3B6829-0F16-4425-AD73-691571731FA0}" sibTransId="{72543D9D-0141-4F7D-BA6A-3DD8C4B54C6B}"/>
    <dgm:cxn modelId="{804053E1-59AD-4BD7-9C30-94FFCDED5425}" type="presOf" srcId="{AF2B6373-BA2C-4C44-A47B-2A0BAF9C92BC}" destId="{B74B9BE8-3B40-492D-8184-DB95C2960FB4}" srcOrd="0" destOrd="0" presId="urn:microsoft.com/office/officeart/2008/layout/HalfCircleOrganizationChart"/>
    <dgm:cxn modelId="{6BD266EC-B2F4-4423-9FE7-D4EBB91A1641}" type="presOf" srcId="{D34E0147-BB9A-4022-8677-55A5D7DA5DB5}" destId="{23774484-AFBF-4CD7-9660-56EFBFEA3891}" srcOrd="0" destOrd="0" presId="urn:microsoft.com/office/officeart/2008/layout/HalfCircleOrganizationChart"/>
    <dgm:cxn modelId="{C96BDBF1-4DE3-437D-A60B-8498367E844F}" srcId="{14F63E22-150C-4BE1-B39A-DEA36841D1F2}" destId="{D40D13D1-4159-498C-8941-71F81F25D587}" srcOrd="2" destOrd="0" parTransId="{B720D997-D98A-4FED-9B40-912F4780E922}" sibTransId="{F548EFD1-DA5E-4702-9CAF-72BB8DC50068}"/>
    <dgm:cxn modelId="{CF7979F6-0C45-4472-B558-6F355868079B}" type="presOf" srcId="{D778EB25-B91B-4A70-887B-6840D6A0BBB4}" destId="{26E7A2A1-1DD8-4B2C-BAAA-3D037ADCDE6A}" srcOrd="0" destOrd="0" presId="urn:microsoft.com/office/officeart/2008/layout/HalfCircleOrganizationChart"/>
    <dgm:cxn modelId="{65921FF7-0FA8-4016-B7CF-4282D29706E0}" srcId="{7F330574-EDB0-4583-9347-0E3A682F5DB3}" destId="{DB5BA9CC-C7F1-4954-A454-C1E8EC431564}" srcOrd="0" destOrd="0" parTransId="{3841E81F-AEB6-4537-92EC-C7C550AF7A34}" sibTransId="{4DAB3691-119F-4427-8C22-8A83DB29D2CA}"/>
    <dgm:cxn modelId="{54A55A3C-C210-4237-B852-5209AC1EA6A2}" type="presParOf" srcId="{02BB7FBE-C908-4BB8-BB5B-A95FD6517A41}" destId="{8D1E8258-89B6-4594-9A72-FADFC497FC91}" srcOrd="0" destOrd="0" presId="urn:microsoft.com/office/officeart/2008/layout/HalfCircleOrganizationChart"/>
    <dgm:cxn modelId="{D989264C-B23D-4496-A6CD-21D5B6C0EA37}" type="presParOf" srcId="{8D1E8258-89B6-4594-9A72-FADFC497FC91}" destId="{599AFE14-8468-4BEE-9FF5-9D6C9A648BF9}" srcOrd="0" destOrd="0" presId="urn:microsoft.com/office/officeart/2008/layout/HalfCircleOrganizationChart"/>
    <dgm:cxn modelId="{D470D947-4D60-4D0E-8C51-40F3E098486A}" type="presParOf" srcId="{599AFE14-8468-4BEE-9FF5-9D6C9A648BF9}" destId="{B1B58193-A94B-4CCC-850D-0DBD68131CCD}" srcOrd="0" destOrd="0" presId="urn:microsoft.com/office/officeart/2008/layout/HalfCircleOrganizationChart"/>
    <dgm:cxn modelId="{C42B7BD6-00CD-4D27-A003-40A728853F95}" type="presParOf" srcId="{599AFE14-8468-4BEE-9FF5-9D6C9A648BF9}" destId="{E1D56827-1F5C-4D92-B7F8-F5B4BE34588E}" srcOrd="1" destOrd="0" presId="urn:microsoft.com/office/officeart/2008/layout/HalfCircleOrganizationChart"/>
    <dgm:cxn modelId="{62113B03-FA7C-46AB-B768-0EDCC1C0A364}" type="presParOf" srcId="{599AFE14-8468-4BEE-9FF5-9D6C9A648BF9}" destId="{0976FF37-4C87-4378-B636-CC37449516BB}" srcOrd="2" destOrd="0" presId="urn:microsoft.com/office/officeart/2008/layout/HalfCircleOrganizationChart"/>
    <dgm:cxn modelId="{2FCEB991-5E65-4495-8C1A-6A76354388CA}" type="presParOf" srcId="{599AFE14-8468-4BEE-9FF5-9D6C9A648BF9}" destId="{71F73422-4903-4807-8C13-04BA90F746EA}" srcOrd="3" destOrd="0" presId="urn:microsoft.com/office/officeart/2008/layout/HalfCircleOrganizationChart"/>
    <dgm:cxn modelId="{F75EF09F-9EBB-42D4-8B9A-8FAC419EF508}" type="presParOf" srcId="{8D1E8258-89B6-4594-9A72-FADFC497FC91}" destId="{48883840-7326-433E-982C-9AFED06C5669}" srcOrd="1" destOrd="0" presId="urn:microsoft.com/office/officeart/2008/layout/HalfCircleOrganizationChart"/>
    <dgm:cxn modelId="{279143EB-B295-4B93-A668-2B72A96374BB}" type="presParOf" srcId="{48883840-7326-433E-982C-9AFED06C5669}" destId="{FED36D4B-6ACE-45FC-838D-6562AB8CFCA9}" srcOrd="0" destOrd="0" presId="urn:microsoft.com/office/officeart/2008/layout/HalfCircleOrganizationChart"/>
    <dgm:cxn modelId="{61C62FD0-4E9D-4538-AB20-56D51E211314}" type="presParOf" srcId="{48883840-7326-433E-982C-9AFED06C5669}" destId="{5E4227E3-66A8-4F08-B8A7-D9DCCE16F167}" srcOrd="1" destOrd="0" presId="urn:microsoft.com/office/officeart/2008/layout/HalfCircleOrganizationChart"/>
    <dgm:cxn modelId="{EF78E3BA-5B04-42AC-9DC3-BE32208CAB57}" type="presParOf" srcId="{5E4227E3-66A8-4F08-B8A7-D9DCCE16F167}" destId="{A2D89893-3F45-4306-B0E7-D87C9699EA28}" srcOrd="0" destOrd="0" presId="urn:microsoft.com/office/officeart/2008/layout/HalfCircleOrganizationChart"/>
    <dgm:cxn modelId="{F3DCDAA0-AE5E-43FE-9588-B2043CB7A83D}" type="presParOf" srcId="{A2D89893-3F45-4306-B0E7-D87C9699EA28}" destId="{4A7496A4-9B7F-4BF9-ACC0-3997CE1E2269}" srcOrd="0" destOrd="0" presId="urn:microsoft.com/office/officeart/2008/layout/HalfCircleOrganizationChart"/>
    <dgm:cxn modelId="{092F8D14-2485-4023-A95C-9891BCFBE017}" type="presParOf" srcId="{A2D89893-3F45-4306-B0E7-D87C9699EA28}" destId="{7224526E-89D0-4445-89DE-31EB4CFF4322}" srcOrd="1" destOrd="0" presId="urn:microsoft.com/office/officeart/2008/layout/HalfCircleOrganizationChart"/>
    <dgm:cxn modelId="{2BE062DE-94D0-441A-85F6-757395B513C6}" type="presParOf" srcId="{A2D89893-3F45-4306-B0E7-D87C9699EA28}" destId="{84ED6CBC-4B05-4F3C-9722-E193A523A858}" srcOrd="2" destOrd="0" presId="urn:microsoft.com/office/officeart/2008/layout/HalfCircleOrganizationChart"/>
    <dgm:cxn modelId="{52D992F9-927B-4C48-BE12-C42F1BE73DD6}" type="presParOf" srcId="{A2D89893-3F45-4306-B0E7-D87C9699EA28}" destId="{3DF8C6E6-F91B-4977-BBC2-9DD08BCFCCCE}" srcOrd="3" destOrd="0" presId="urn:microsoft.com/office/officeart/2008/layout/HalfCircleOrganizationChart"/>
    <dgm:cxn modelId="{25762713-0B9F-461D-A066-8D0E94D02A14}" type="presParOf" srcId="{5E4227E3-66A8-4F08-B8A7-D9DCCE16F167}" destId="{E31BF578-ADC5-48BA-875E-7B1AFE91A23E}" srcOrd="1" destOrd="0" presId="urn:microsoft.com/office/officeart/2008/layout/HalfCircleOrganizationChart"/>
    <dgm:cxn modelId="{1038DD86-80AB-4A57-8D07-0589B34D3633}" type="presParOf" srcId="{E31BF578-ADC5-48BA-875E-7B1AFE91A23E}" destId="{AE09484C-90AC-4848-AEBA-E1CF7DBD595B}" srcOrd="0" destOrd="0" presId="urn:microsoft.com/office/officeart/2008/layout/HalfCircleOrganizationChart"/>
    <dgm:cxn modelId="{F268D702-CD79-4946-808E-96AF236CBB87}" type="presParOf" srcId="{E31BF578-ADC5-48BA-875E-7B1AFE91A23E}" destId="{B079191E-9B87-4098-B5B5-0346B27060D3}" srcOrd="1" destOrd="0" presId="urn:microsoft.com/office/officeart/2008/layout/HalfCircleOrganizationChart"/>
    <dgm:cxn modelId="{D99F99F2-79B7-4EF6-A82D-3C2E93DAAE30}" type="presParOf" srcId="{B079191E-9B87-4098-B5B5-0346B27060D3}" destId="{CA9D67BE-6CD5-4AB9-905B-EDBEDCDD8617}" srcOrd="0" destOrd="0" presId="urn:microsoft.com/office/officeart/2008/layout/HalfCircleOrganizationChart"/>
    <dgm:cxn modelId="{7D1CBCCB-8CBB-41D1-80A0-0E961E765CA0}" type="presParOf" srcId="{CA9D67BE-6CD5-4AB9-905B-EDBEDCDD8617}" destId="{5CD305BB-CFFD-406A-A4B4-A5967AD22F4B}" srcOrd="0" destOrd="0" presId="urn:microsoft.com/office/officeart/2008/layout/HalfCircleOrganizationChart"/>
    <dgm:cxn modelId="{2EC93537-3F6F-4C64-9795-BE644C761F2A}" type="presParOf" srcId="{CA9D67BE-6CD5-4AB9-905B-EDBEDCDD8617}" destId="{17DBCE75-0B08-4108-9871-CC9E6D8DA3F5}" srcOrd="1" destOrd="0" presId="urn:microsoft.com/office/officeart/2008/layout/HalfCircleOrganizationChart"/>
    <dgm:cxn modelId="{53ACA2F8-888D-4711-8164-9E7B0849D931}" type="presParOf" srcId="{CA9D67BE-6CD5-4AB9-905B-EDBEDCDD8617}" destId="{EC5E96AF-0C43-4237-ADCE-94D49DF8CCE4}" srcOrd="2" destOrd="0" presId="urn:microsoft.com/office/officeart/2008/layout/HalfCircleOrganizationChart"/>
    <dgm:cxn modelId="{1CD61407-6035-414F-A3CF-CC3D80D453B4}" type="presParOf" srcId="{CA9D67BE-6CD5-4AB9-905B-EDBEDCDD8617}" destId="{43DA9CA1-3CDD-4B4F-A773-2C71DF237EAC}" srcOrd="3" destOrd="0" presId="urn:microsoft.com/office/officeart/2008/layout/HalfCircleOrganizationChart"/>
    <dgm:cxn modelId="{2E743C6C-A7E9-4C80-9F4D-A03EE3FD9CA2}" type="presParOf" srcId="{B079191E-9B87-4098-B5B5-0346B27060D3}" destId="{B51930C8-39B4-4A91-8208-12179EA289AD}" srcOrd="1" destOrd="0" presId="urn:microsoft.com/office/officeart/2008/layout/HalfCircleOrganizationChart"/>
    <dgm:cxn modelId="{4942850D-3489-4A80-8F96-41EB98312CF0}" type="presParOf" srcId="{B079191E-9B87-4098-B5B5-0346B27060D3}" destId="{ABC1C7B8-3B32-429F-AC0A-00C91C0E9C75}" srcOrd="2" destOrd="0" presId="urn:microsoft.com/office/officeart/2008/layout/HalfCircleOrganizationChart"/>
    <dgm:cxn modelId="{FC852043-79A1-4FAC-99F8-DE03AD585626}" type="presParOf" srcId="{E31BF578-ADC5-48BA-875E-7B1AFE91A23E}" destId="{5F08CDC9-45BC-46A3-8BC2-C13FFC8A763E}" srcOrd="2" destOrd="0" presId="urn:microsoft.com/office/officeart/2008/layout/HalfCircleOrganizationChart"/>
    <dgm:cxn modelId="{FCE3A8C5-BA10-4C8B-90F6-4DAFB4E9C300}" type="presParOf" srcId="{E31BF578-ADC5-48BA-875E-7B1AFE91A23E}" destId="{84B9EF26-CBCF-43C9-8438-684246C19DCF}" srcOrd="3" destOrd="0" presId="urn:microsoft.com/office/officeart/2008/layout/HalfCircleOrganizationChart"/>
    <dgm:cxn modelId="{98BB0272-818A-45CB-94D5-17ACDC3B449F}" type="presParOf" srcId="{84B9EF26-CBCF-43C9-8438-684246C19DCF}" destId="{5D054FF9-297A-4CE2-A4A2-D6E8C13A2794}" srcOrd="0" destOrd="0" presId="urn:microsoft.com/office/officeart/2008/layout/HalfCircleOrganizationChart"/>
    <dgm:cxn modelId="{B20C9510-FC23-4803-A5EE-4F00D3B7013E}" type="presParOf" srcId="{5D054FF9-297A-4CE2-A4A2-D6E8C13A2794}" destId="{024F60E7-B23D-4F4D-9A87-4E9B1E37659B}" srcOrd="0" destOrd="0" presId="urn:microsoft.com/office/officeart/2008/layout/HalfCircleOrganizationChart"/>
    <dgm:cxn modelId="{08ED28F6-5BC8-461F-838F-5168CC5BC97F}" type="presParOf" srcId="{5D054FF9-297A-4CE2-A4A2-D6E8C13A2794}" destId="{D99552CE-99EA-4055-B308-50C452F268F4}" srcOrd="1" destOrd="0" presId="urn:microsoft.com/office/officeart/2008/layout/HalfCircleOrganizationChart"/>
    <dgm:cxn modelId="{706415CB-3888-4D65-B7F8-D455C8A55F21}" type="presParOf" srcId="{5D054FF9-297A-4CE2-A4A2-D6E8C13A2794}" destId="{2A2BD82D-7745-4AA0-90A2-3332E52C3FF7}" srcOrd="2" destOrd="0" presId="urn:microsoft.com/office/officeart/2008/layout/HalfCircleOrganizationChart"/>
    <dgm:cxn modelId="{CDEF9FEC-1775-4DEB-878C-941E41087C87}" type="presParOf" srcId="{5D054FF9-297A-4CE2-A4A2-D6E8C13A2794}" destId="{5E6CB2FB-871B-40C4-9093-B9003C0827DE}" srcOrd="3" destOrd="0" presId="urn:microsoft.com/office/officeart/2008/layout/HalfCircleOrganizationChart"/>
    <dgm:cxn modelId="{1228B475-3148-4900-BC0B-5084956177F8}" type="presParOf" srcId="{84B9EF26-CBCF-43C9-8438-684246C19DCF}" destId="{9644097A-B1A1-45D5-A07D-47EE76908E51}" srcOrd="1" destOrd="0" presId="urn:microsoft.com/office/officeart/2008/layout/HalfCircleOrganizationChart"/>
    <dgm:cxn modelId="{23075AE9-1AF2-44E6-B305-5C0B812CA69B}" type="presParOf" srcId="{9644097A-B1A1-45D5-A07D-47EE76908E51}" destId="{3231CB49-96B6-4BB0-954E-16E2D9111983}" srcOrd="0" destOrd="0" presId="urn:microsoft.com/office/officeart/2008/layout/HalfCircleOrganizationChart"/>
    <dgm:cxn modelId="{B9D6628C-D20F-44B1-9C38-8D6EBAFC02D5}" type="presParOf" srcId="{9644097A-B1A1-45D5-A07D-47EE76908E51}" destId="{D546A268-D2FA-493E-9475-39316DB27800}" srcOrd="1" destOrd="0" presId="urn:microsoft.com/office/officeart/2008/layout/HalfCircleOrganizationChart"/>
    <dgm:cxn modelId="{29A48F6D-2DAC-42CF-B773-2D75B595A90E}" type="presParOf" srcId="{D546A268-D2FA-493E-9475-39316DB27800}" destId="{DA49597B-D7A1-4AA1-A567-0824D3B3AADD}" srcOrd="0" destOrd="0" presId="urn:microsoft.com/office/officeart/2008/layout/HalfCircleOrganizationChart"/>
    <dgm:cxn modelId="{CB886DC0-7EE1-48D0-A7FA-B735FD8CC2AD}" type="presParOf" srcId="{DA49597B-D7A1-4AA1-A567-0824D3B3AADD}" destId="{23774484-AFBF-4CD7-9660-56EFBFEA3891}" srcOrd="0" destOrd="0" presId="urn:microsoft.com/office/officeart/2008/layout/HalfCircleOrganizationChart"/>
    <dgm:cxn modelId="{F322265D-14B6-42B6-9C9C-234FAD8B1281}" type="presParOf" srcId="{DA49597B-D7A1-4AA1-A567-0824D3B3AADD}" destId="{16CCFD79-03C1-4F70-BF20-D4A5663AF3E4}" srcOrd="1" destOrd="0" presId="urn:microsoft.com/office/officeart/2008/layout/HalfCircleOrganizationChart"/>
    <dgm:cxn modelId="{E9151029-4FFF-482E-9847-73C6E791969F}" type="presParOf" srcId="{DA49597B-D7A1-4AA1-A567-0824D3B3AADD}" destId="{D83CEC30-98AD-4623-B955-3EAD9E334F89}" srcOrd="2" destOrd="0" presId="urn:microsoft.com/office/officeart/2008/layout/HalfCircleOrganizationChart"/>
    <dgm:cxn modelId="{5DF6C770-1E1A-4CDF-97CA-0B7A8F5E1630}" type="presParOf" srcId="{DA49597B-D7A1-4AA1-A567-0824D3B3AADD}" destId="{1998A0CC-2F4B-491B-9708-CA8F8D8DC123}" srcOrd="3" destOrd="0" presId="urn:microsoft.com/office/officeart/2008/layout/HalfCircleOrganizationChart"/>
    <dgm:cxn modelId="{91EFBA8C-46BF-4D62-A6E1-3B4D0CE647D2}" type="presParOf" srcId="{D546A268-D2FA-493E-9475-39316DB27800}" destId="{155A0021-0AA2-4B18-A016-24438A9D7211}" srcOrd="1" destOrd="0" presId="urn:microsoft.com/office/officeart/2008/layout/HalfCircleOrganizationChart"/>
    <dgm:cxn modelId="{5024266D-0FD9-409D-B490-27340636F5E7}" type="presParOf" srcId="{D546A268-D2FA-493E-9475-39316DB27800}" destId="{4EC16B17-A740-4BAA-B526-543DF4D5D96A}" srcOrd="2" destOrd="0" presId="urn:microsoft.com/office/officeart/2008/layout/HalfCircleOrganizationChart"/>
    <dgm:cxn modelId="{39639EAE-4A4E-4B91-B210-A0BF70149690}" type="presParOf" srcId="{84B9EF26-CBCF-43C9-8438-684246C19DCF}" destId="{395AE815-62C0-4D33-B193-A76423C8C816}" srcOrd="2" destOrd="0" presId="urn:microsoft.com/office/officeart/2008/layout/HalfCircleOrganizationChart"/>
    <dgm:cxn modelId="{4058AFA6-80A1-4419-A840-CB9CE6A6C1F7}" type="presParOf" srcId="{5E4227E3-66A8-4F08-B8A7-D9DCCE16F167}" destId="{ED9658F5-7830-48B3-BC4F-F9314FCCD776}" srcOrd="2" destOrd="0" presId="urn:microsoft.com/office/officeart/2008/layout/HalfCircleOrganizationChart"/>
    <dgm:cxn modelId="{88AA297E-0962-4715-A95A-E4F3163E93D0}" type="presParOf" srcId="{48883840-7326-433E-982C-9AFED06C5669}" destId="{B74B9BE8-3B40-492D-8184-DB95C2960FB4}" srcOrd="2" destOrd="0" presId="urn:microsoft.com/office/officeart/2008/layout/HalfCircleOrganizationChart"/>
    <dgm:cxn modelId="{95CE1C5B-6E67-42E1-8E80-5A5555A164EF}" type="presParOf" srcId="{48883840-7326-433E-982C-9AFED06C5669}" destId="{04209943-AE94-47B0-89DD-6BFB6BDF75D7}" srcOrd="3" destOrd="0" presId="urn:microsoft.com/office/officeart/2008/layout/HalfCircleOrganizationChart"/>
    <dgm:cxn modelId="{C8571C43-4632-40C0-93A7-636CD85F9D8F}" type="presParOf" srcId="{04209943-AE94-47B0-89DD-6BFB6BDF75D7}" destId="{216895A3-2A52-40B4-BCB6-ECDE9E47DE5C}" srcOrd="0" destOrd="0" presId="urn:microsoft.com/office/officeart/2008/layout/HalfCircleOrganizationChart"/>
    <dgm:cxn modelId="{F6D94C5B-BCBD-4C80-BE18-0E8F65C32CEE}" type="presParOf" srcId="{216895A3-2A52-40B4-BCB6-ECDE9E47DE5C}" destId="{82CE0ADE-FF8F-4995-ADB0-5830AEE530E4}" srcOrd="0" destOrd="0" presId="urn:microsoft.com/office/officeart/2008/layout/HalfCircleOrganizationChart"/>
    <dgm:cxn modelId="{B59D5C30-D78A-4E8C-B6C8-0FAB35FBE3A0}" type="presParOf" srcId="{216895A3-2A52-40B4-BCB6-ECDE9E47DE5C}" destId="{E0374AE8-1AF5-4AE6-A1B4-7A4F2BBB7A06}" srcOrd="1" destOrd="0" presId="urn:microsoft.com/office/officeart/2008/layout/HalfCircleOrganizationChart"/>
    <dgm:cxn modelId="{D584D99B-48E7-4026-8BF8-554E12BD8293}" type="presParOf" srcId="{216895A3-2A52-40B4-BCB6-ECDE9E47DE5C}" destId="{92B71546-3A31-44BF-B6E0-57534B09BD0B}" srcOrd="2" destOrd="0" presId="urn:microsoft.com/office/officeart/2008/layout/HalfCircleOrganizationChart"/>
    <dgm:cxn modelId="{78E290E1-90A7-4F5A-A05F-9DD5FCA2C3B8}" type="presParOf" srcId="{216895A3-2A52-40B4-BCB6-ECDE9E47DE5C}" destId="{C663D4EE-822A-4031-A09B-0C05BDD99AB1}" srcOrd="3" destOrd="0" presId="urn:microsoft.com/office/officeart/2008/layout/HalfCircleOrganizationChart"/>
    <dgm:cxn modelId="{A16AF82E-91C5-4388-A971-C8BAE329010C}" type="presParOf" srcId="{04209943-AE94-47B0-89DD-6BFB6BDF75D7}" destId="{1F2E2DFF-E9E8-493C-80ED-1A492D3DFDAE}" srcOrd="1" destOrd="0" presId="urn:microsoft.com/office/officeart/2008/layout/HalfCircleOrganizationChart"/>
    <dgm:cxn modelId="{39EA3B5B-85E3-458D-8274-B4E47C8CC8E8}" type="presParOf" srcId="{1F2E2DFF-E9E8-493C-80ED-1A492D3DFDAE}" destId="{26E7A2A1-1DD8-4B2C-BAAA-3D037ADCDE6A}" srcOrd="0" destOrd="0" presId="urn:microsoft.com/office/officeart/2008/layout/HalfCircleOrganizationChart"/>
    <dgm:cxn modelId="{F70BEC7F-7D62-4E82-99C1-81C86A7F72F8}" type="presParOf" srcId="{1F2E2DFF-E9E8-493C-80ED-1A492D3DFDAE}" destId="{6BEDD5EE-53A2-45D9-A652-873B609D563A}" srcOrd="1" destOrd="0" presId="urn:microsoft.com/office/officeart/2008/layout/HalfCircleOrganizationChart"/>
    <dgm:cxn modelId="{531D6432-C8D0-4C25-8420-FB40B43C8277}" type="presParOf" srcId="{6BEDD5EE-53A2-45D9-A652-873B609D563A}" destId="{971B8C73-C00F-484D-A78F-E4BF2F9F49C1}" srcOrd="0" destOrd="0" presId="urn:microsoft.com/office/officeart/2008/layout/HalfCircleOrganizationChart"/>
    <dgm:cxn modelId="{AE5B81DA-E5F5-45EA-B29F-8AA0DFAE4D87}" type="presParOf" srcId="{971B8C73-C00F-484D-A78F-E4BF2F9F49C1}" destId="{3614578B-7B83-4B2C-AB22-C631517471B9}" srcOrd="0" destOrd="0" presId="urn:microsoft.com/office/officeart/2008/layout/HalfCircleOrganizationChart"/>
    <dgm:cxn modelId="{03D1332B-187D-4334-A6AE-8E40219BFFD5}" type="presParOf" srcId="{971B8C73-C00F-484D-A78F-E4BF2F9F49C1}" destId="{8F7BD1F6-730A-49B9-98C6-51479D15A8B8}" srcOrd="1" destOrd="0" presId="urn:microsoft.com/office/officeart/2008/layout/HalfCircleOrganizationChart"/>
    <dgm:cxn modelId="{5F875AD6-30B0-4738-9BD9-E894DE0AB42E}" type="presParOf" srcId="{971B8C73-C00F-484D-A78F-E4BF2F9F49C1}" destId="{E629EEC3-76AE-42E7-B227-43F8E4FCB219}" srcOrd="2" destOrd="0" presId="urn:microsoft.com/office/officeart/2008/layout/HalfCircleOrganizationChart"/>
    <dgm:cxn modelId="{D18E1402-D30A-4BF5-B6FD-2B60AE92E1F7}" type="presParOf" srcId="{971B8C73-C00F-484D-A78F-E4BF2F9F49C1}" destId="{CE6E31E9-07C0-4470-92B0-43E770C868EB}" srcOrd="3" destOrd="0" presId="urn:microsoft.com/office/officeart/2008/layout/HalfCircleOrganizationChart"/>
    <dgm:cxn modelId="{D0B64523-0A8D-4282-9F3F-DFD867F12C61}" type="presParOf" srcId="{6BEDD5EE-53A2-45D9-A652-873B609D563A}" destId="{CEFD341D-1C27-4930-84CE-8F1ACA583EDD}" srcOrd="1" destOrd="0" presId="urn:microsoft.com/office/officeart/2008/layout/HalfCircleOrganizationChart"/>
    <dgm:cxn modelId="{97201E5B-B624-4E34-8E93-45577E005945}" type="presParOf" srcId="{6BEDD5EE-53A2-45D9-A652-873B609D563A}" destId="{30BE6839-1546-4108-8187-1A0741331176}" srcOrd="2" destOrd="0" presId="urn:microsoft.com/office/officeart/2008/layout/HalfCircleOrganizationChart"/>
    <dgm:cxn modelId="{56816E9A-7BF7-40FA-B4E7-23D933CAA85A}" type="presParOf" srcId="{04209943-AE94-47B0-89DD-6BFB6BDF75D7}" destId="{C4E2BD46-2149-420E-B01C-125254FB8E69}" srcOrd="2" destOrd="0" presId="urn:microsoft.com/office/officeart/2008/layout/HalfCircleOrganizationChart"/>
    <dgm:cxn modelId="{C9C59D1B-50A1-4EE3-98FC-85700AAED9B7}" type="presParOf" srcId="{48883840-7326-433E-982C-9AFED06C5669}" destId="{6257EFD3-0781-4194-9A31-763E33233371}" srcOrd="4" destOrd="0" presId="urn:microsoft.com/office/officeart/2008/layout/HalfCircleOrganizationChart"/>
    <dgm:cxn modelId="{DFCF8C4B-CE16-42A7-8EDA-371ACC6764C7}" type="presParOf" srcId="{48883840-7326-433E-982C-9AFED06C5669}" destId="{193062A3-D3CE-4A3D-8E45-884BAC2EF9F3}" srcOrd="5" destOrd="0" presId="urn:microsoft.com/office/officeart/2008/layout/HalfCircleOrganizationChart"/>
    <dgm:cxn modelId="{8C021FF3-6252-4130-B319-6385E4DE0F64}" type="presParOf" srcId="{193062A3-D3CE-4A3D-8E45-884BAC2EF9F3}" destId="{96310F38-4A55-4FBE-B409-5490EF85805E}" srcOrd="0" destOrd="0" presId="urn:microsoft.com/office/officeart/2008/layout/HalfCircleOrganizationChart"/>
    <dgm:cxn modelId="{E4EDEB3D-D418-44CA-9FD9-4811C63FA6A0}" type="presParOf" srcId="{96310F38-4A55-4FBE-B409-5490EF85805E}" destId="{9BED6C50-E2A2-441F-9017-265085898CD6}" srcOrd="0" destOrd="0" presId="urn:microsoft.com/office/officeart/2008/layout/HalfCircleOrganizationChart"/>
    <dgm:cxn modelId="{6C92B995-A043-4ACC-8119-24CB09F838A5}" type="presParOf" srcId="{96310F38-4A55-4FBE-B409-5490EF85805E}" destId="{A4012A4F-68F0-4997-8F5D-7DDB4F82884A}" srcOrd="1" destOrd="0" presId="urn:microsoft.com/office/officeart/2008/layout/HalfCircleOrganizationChart"/>
    <dgm:cxn modelId="{8E44088F-6F10-4B3D-986E-1BF86A060395}" type="presParOf" srcId="{96310F38-4A55-4FBE-B409-5490EF85805E}" destId="{62E6C610-BD27-4BE3-9FE9-A4D64019DFFD}" srcOrd="2" destOrd="0" presId="urn:microsoft.com/office/officeart/2008/layout/HalfCircleOrganizationChart"/>
    <dgm:cxn modelId="{5C6840F8-1408-43C7-9927-DDB0970C5B1F}" type="presParOf" srcId="{96310F38-4A55-4FBE-B409-5490EF85805E}" destId="{D1EE3B87-95B1-41F8-A118-158059E9585B}" srcOrd="3" destOrd="0" presId="urn:microsoft.com/office/officeart/2008/layout/HalfCircleOrganizationChart"/>
    <dgm:cxn modelId="{2DACAE92-6DB3-41F1-B357-27FEB70DEF5B}" type="presParOf" srcId="{193062A3-D3CE-4A3D-8E45-884BAC2EF9F3}" destId="{0280AA8B-B1C0-4ECC-A7B8-22C61527E065}" srcOrd="1" destOrd="0" presId="urn:microsoft.com/office/officeart/2008/layout/HalfCircleOrganizationChart"/>
    <dgm:cxn modelId="{57426E34-5FAD-4625-B5C9-255972C98EC8}" type="presParOf" srcId="{193062A3-D3CE-4A3D-8E45-884BAC2EF9F3}" destId="{14AD563C-058D-41DD-99BB-EE5ABBC015D2}" srcOrd="2" destOrd="0" presId="urn:microsoft.com/office/officeart/2008/layout/HalfCircleOrganizationChart"/>
    <dgm:cxn modelId="{DA5772F7-B0C3-4C33-9594-E15A4953B441}" type="presParOf" srcId="{8D1E8258-89B6-4594-9A72-FADFC497FC91}" destId="{30F0255E-21BD-4DED-836F-24729AFD8EB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7EFD3-0781-4194-9A31-763E33233371}">
      <dsp:nvSpPr>
        <dsp:cNvPr id="0" name=""/>
        <dsp:cNvSpPr/>
      </dsp:nvSpPr>
      <dsp:spPr>
        <a:xfrm>
          <a:off x="5540003" y="999458"/>
          <a:ext cx="2867201" cy="310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47"/>
              </a:lnTo>
              <a:lnTo>
                <a:pt x="2867201" y="101647"/>
              </a:lnTo>
              <a:lnTo>
                <a:pt x="2867201" y="3108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7A2A1-1DD8-4B2C-BAAA-3D037ADCDE6A}">
      <dsp:nvSpPr>
        <dsp:cNvPr id="0" name=""/>
        <dsp:cNvSpPr/>
      </dsp:nvSpPr>
      <dsp:spPr>
        <a:xfrm>
          <a:off x="5370367" y="2413756"/>
          <a:ext cx="169636" cy="770806"/>
        </a:xfrm>
        <a:custGeom>
          <a:avLst/>
          <a:gdLst/>
          <a:ahLst/>
          <a:cxnLst/>
          <a:rect l="0" t="0" r="0" b="0"/>
          <a:pathLst>
            <a:path>
              <a:moveTo>
                <a:pt x="169636" y="0"/>
              </a:moveTo>
              <a:lnTo>
                <a:pt x="0" y="77080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B9BE8-3B40-492D-8184-DB95C2960FB4}">
      <dsp:nvSpPr>
        <dsp:cNvPr id="0" name=""/>
        <dsp:cNvSpPr/>
      </dsp:nvSpPr>
      <dsp:spPr>
        <a:xfrm>
          <a:off x="5494283" y="999458"/>
          <a:ext cx="91440" cy="4183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3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1CB49-96B6-4BB0-954E-16E2D9111983}">
      <dsp:nvSpPr>
        <dsp:cNvPr id="0" name=""/>
        <dsp:cNvSpPr/>
      </dsp:nvSpPr>
      <dsp:spPr>
        <a:xfrm>
          <a:off x="617510" y="3931726"/>
          <a:ext cx="378474" cy="598058"/>
        </a:xfrm>
        <a:custGeom>
          <a:avLst/>
          <a:gdLst/>
          <a:ahLst/>
          <a:cxnLst/>
          <a:rect l="0" t="0" r="0" b="0"/>
          <a:pathLst>
            <a:path>
              <a:moveTo>
                <a:pt x="378474" y="0"/>
              </a:moveTo>
              <a:lnTo>
                <a:pt x="0" y="59805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8CDC9-45BC-46A3-8BC2-C13FFC8A763E}">
      <dsp:nvSpPr>
        <dsp:cNvPr id="0" name=""/>
        <dsp:cNvSpPr/>
      </dsp:nvSpPr>
      <dsp:spPr>
        <a:xfrm>
          <a:off x="995984" y="2312965"/>
          <a:ext cx="1260236" cy="617587"/>
        </a:xfrm>
        <a:custGeom>
          <a:avLst/>
          <a:gdLst/>
          <a:ahLst/>
          <a:cxnLst/>
          <a:rect l="0" t="0" r="0" b="0"/>
          <a:pathLst>
            <a:path>
              <a:moveTo>
                <a:pt x="1260236" y="0"/>
              </a:moveTo>
              <a:lnTo>
                <a:pt x="1260236" y="408430"/>
              </a:lnTo>
              <a:lnTo>
                <a:pt x="0" y="408430"/>
              </a:lnTo>
              <a:lnTo>
                <a:pt x="0" y="61758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9484C-90AC-4848-AEBA-E1CF7DBD595B}">
      <dsp:nvSpPr>
        <dsp:cNvPr id="0" name=""/>
        <dsp:cNvSpPr/>
      </dsp:nvSpPr>
      <dsp:spPr>
        <a:xfrm>
          <a:off x="2256221" y="2312965"/>
          <a:ext cx="1035903" cy="585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609"/>
              </a:lnTo>
              <a:lnTo>
                <a:pt x="1035903" y="376609"/>
              </a:lnTo>
              <a:lnTo>
                <a:pt x="1035903" y="58576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36D4B-6ACE-45FC-838D-6562AB8CFCA9}">
      <dsp:nvSpPr>
        <dsp:cNvPr id="0" name=""/>
        <dsp:cNvSpPr/>
      </dsp:nvSpPr>
      <dsp:spPr>
        <a:xfrm>
          <a:off x="2256221" y="999458"/>
          <a:ext cx="3283781" cy="317523"/>
        </a:xfrm>
        <a:custGeom>
          <a:avLst/>
          <a:gdLst/>
          <a:ahLst/>
          <a:cxnLst/>
          <a:rect l="0" t="0" r="0" b="0"/>
          <a:pathLst>
            <a:path>
              <a:moveTo>
                <a:pt x="3283781" y="0"/>
              </a:moveTo>
              <a:lnTo>
                <a:pt x="3283781" y="108366"/>
              </a:lnTo>
              <a:lnTo>
                <a:pt x="0" y="108366"/>
              </a:lnTo>
              <a:lnTo>
                <a:pt x="0" y="3175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56827-1F5C-4D92-B7F8-F5B4BE34588E}">
      <dsp:nvSpPr>
        <dsp:cNvPr id="0" name=""/>
        <dsp:cNvSpPr/>
      </dsp:nvSpPr>
      <dsp:spPr>
        <a:xfrm>
          <a:off x="5042010" y="3473"/>
          <a:ext cx="995984" cy="99598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6FF37-4C87-4378-B636-CC37449516BB}">
      <dsp:nvSpPr>
        <dsp:cNvPr id="0" name=""/>
        <dsp:cNvSpPr/>
      </dsp:nvSpPr>
      <dsp:spPr>
        <a:xfrm>
          <a:off x="5042010" y="3473"/>
          <a:ext cx="995984" cy="99598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58193-A94B-4CCC-850D-0DBD68131CCD}">
      <dsp:nvSpPr>
        <dsp:cNvPr id="0" name=""/>
        <dsp:cNvSpPr/>
      </dsp:nvSpPr>
      <dsp:spPr>
        <a:xfrm>
          <a:off x="4544018" y="182750"/>
          <a:ext cx="1991969" cy="63743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>
              <a:solidFill>
                <a:schemeClr val="tx1"/>
              </a:solidFill>
            </a:rPr>
            <a:t>A B C D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4544018" y="182750"/>
        <a:ext cx="1991969" cy="637430"/>
      </dsp:txXfrm>
    </dsp:sp>
    <dsp:sp modelId="{7224526E-89D0-4445-89DE-31EB4CFF4322}">
      <dsp:nvSpPr>
        <dsp:cNvPr id="0" name=""/>
        <dsp:cNvSpPr/>
      </dsp:nvSpPr>
      <dsp:spPr>
        <a:xfrm>
          <a:off x="1758229" y="1316981"/>
          <a:ext cx="995984" cy="99598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D6CBC-4B05-4F3C-9722-E193A523A858}">
      <dsp:nvSpPr>
        <dsp:cNvPr id="0" name=""/>
        <dsp:cNvSpPr/>
      </dsp:nvSpPr>
      <dsp:spPr>
        <a:xfrm>
          <a:off x="1758229" y="1316981"/>
          <a:ext cx="995984" cy="99598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496A4-9B7F-4BF9-ACC0-3997CE1E2269}">
      <dsp:nvSpPr>
        <dsp:cNvPr id="0" name=""/>
        <dsp:cNvSpPr/>
      </dsp:nvSpPr>
      <dsp:spPr>
        <a:xfrm>
          <a:off x="1260236" y="1496258"/>
          <a:ext cx="1991969" cy="63743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>
              <a:solidFill>
                <a:schemeClr val="tx1"/>
              </a:solidFill>
            </a:rPr>
            <a:t>BCD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1260236" y="1496258"/>
        <a:ext cx="1991969" cy="637430"/>
      </dsp:txXfrm>
    </dsp:sp>
    <dsp:sp modelId="{17DBCE75-0B08-4108-9871-CC9E6D8DA3F5}">
      <dsp:nvSpPr>
        <dsp:cNvPr id="0" name=""/>
        <dsp:cNvSpPr/>
      </dsp:nvSpPr>
      <dsp:spPr>
        <a:xfrm>
          <a:off x="2794133" y="2898732"/>
          <a:ext cx="995984" cy="99598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E96AF-0C43-4237-ADCE-94D49DF8CCE4}">
      <dsp:nvSpPr>
        <dsp:cNvPr id="0" name=""/>
        <dsp:cNvSpPr/>
      </dsp:nvSpPr>
      <dsp:spPr>
        <a:xfrm>
          <a:off x="2794133" y="2898732"/>
          <a:ext cx="995984" cy="99598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305BB-CFFD-406A-A4B4-A5967AD22F4B}">
      <dsp:nvSpPr>
        <dsp:cNvPr id="0" name=""/>
        <dsp:cNvSpPr/>
      </dsp:nvSpPr>
      <dsp:spPr>
        <a:xfrm>
          <a:off x="2296140" y="3078009"/>
          <a:ext cx="1991969" cy="63743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>
              <a:solidFill>
                <a:schemeClr val="tx1"/>
              </a:solidFill>
            </a:rPr>
            <a:t>D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2296140" y="3078009"/>
        <a:ext cx="1991969" cy="637430"/>
      </dsp:txXfrm>
    </dsp:sp>
    <dsp:sp modelId="{D99552CE-99EA-4055-B308-50C452F268F4}">
      <dsp:nvSpPr>
        <dsp:cNvPr id="0" name=""/>
        <dsp:cNvSpPr/>
      </dsp:nvSpPr>
      <dsp:spPr>
        <a:xfrm>
          <a:off x="497992" y="2930552"/>
          <a:ext cx="995984" cy="1001173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BD82D-7745-4AA0-90A2-3332E52C3FF7}">
      <dsp:nvSpPr>
        <dsp:cNvPr id="0" name=""/>
        <dsp:cNvSpPr/>
      </dsp:nvSpPr>
      <dsp:spPr>
        <a:xfrm>
          <a:off x="497992" y="2930552"/>
          <a:ext cx="995984" cy="1001173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F60E7-B23D-4F4D-9A87-4E9B1E37659B}">
      <dsp:nvSpPr>
        <dsp:cNvPr id="0" name=""/>
        <dsp:cNvSpPr/>
      </dsp:nvSpPr>
      <dsp:spPr>
        <a:xfrm>
          <a:off x="0" y="3110764"/>
          <a:ext cx="1991969" cy="64075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>
              <a:solidFill>
                <a:schemeClr val="tx1"/>
              </a:solidFill>
            </a:rPr>
            <a:t>CD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0" y="3110764"/>
        <a:ext cx="1991969" cy="640751"/>
      </dsp:txXfrm>
    </dsp:sp>
    <dsp:sp modelId="{16CCFD79-03C1-4F70-BF20-D4A5663AF3E4}">
      <dsp:nvSpPr>
        <dsp:cNvPr id="0" name=""/>
        <dsp:cNvSpPr/>
      </dsp:nvSpPr>
      <dsp:spPr>
        <a:xfrm>
          <a:off x="497992" y="4403506"/>
          <a:ext cx="995984" cy="90615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CEC30-98AD-4623-B955-3EAD9E334F89}">
      <dsp:nvSpPr>
        <dsp:cNvPr id="0" name=""/>
        <dsp:cNvSpPr/>
      </dsp:nvSpPr>
      <dsp:spPr>
        <a:xfrm>
          <a:off x="497992" y="4403506"/>
          <a:ext cx="995984" cy="90615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74484-AFBF-4CD7-9660-56EFBFEA3891}">
      <dsp:nvSpPr>
        <dsp:cNvPr id="0" name=""/>
        <dsp:cNvSpPr/>
      </dsp:nvSpPr>
      <dsp:spPr>
        <a:xfrm>
          <a:off x="0" y="4566615"/>
          <a:ext cx="1991969" cy="5799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>
              <a:solidFill>
                <a:schemeClr val="tx1"/>
              </a:solidFill>
            </a:rPr>
            <a:t>D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0" y="4566615"/>
        <a:ext cx="1991969" cy="579940"/>
      </dsp:txXfrm>
    </dsp:sp>
    <dsp:sp modelId="{E0374AE8-1AF5-4AE6-A1B4-7A4F2BBB7A06}">
      <dsp:nvSpPr>
        <dsp:cNvPr id="0" name=""/>
        <dsp:cNvSpPr/>
      </dsp:nvSpPr>
      <dsp:spPr>
        <a:xfrm>
          <a:off x="5042010" y="1417771"/>
          <a:ext cx="995984" cy="99598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1546-3A31-44BF-B6E0-57534B09BD0B}">
      <dsp:nvSpPr>
        <dsp:cNvPr id="0" name=""/>
        <dsp:cNvSpPr/>
      </dsp:nvSpPr>
      <dsp:spPr>
        <a:xfrm>
          <a:off x="5042010" y="1417771"/>
          <a:ext cx="995984" cy="99598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E0ADE-FF8F-4995-ADB0-5830AEE530E4}">
      <dsp:nvSpPr>
        <dsp:cNvPr id="0" name=""/>
        <dsp:cNvSpPr/>
      </dsp:nvSpPr>
      <dsp:spPr>
        <a:xfrm>
          <a:off x="4544018" y="1597048"/>
          <a:ext cx="1991969" cy="63743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>
              <a:solidFill>
                <a:schemeClr val="tx1"/>
              </a:solidFill>
            </a:rPr>
            <a:t>CD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4544018" y="1597048"/>
        <a:ext cx="1991969" cy="637430"/>
      </dsp:txXfrm>
    </dsp:sp>
    <dsp:sp modelId="{8F7BD1F6-730A-49B9-98C6-51479D15A8B8}">
      <dsp:nvSpPr>
        <dsp:cNvPr id="0" name=""/>
        <dsp:cNvSpPr/>
      </dsp:nvSpPr>
      <dsp:spPr>
        <a:xfrm>
          <a:off x="5250848" y="3005285"/>
          <a:ext cx="995984" cy="99598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9EEC3-76AE-42E7-B227-43F8E4FCB219}">
      <dsp:nvSpPr>
        <dsp:cNvPr id="0" name=""/>
        <dsp:cNvSpPr/>
      </dsp:nvSpPr>
      <dsp:spPr>
        <a:xfrm>
          <a:off x="5250848" y="3005285"/>
          <a:ext cx="995984" cy="99598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4578B-7B83-4B2C-AB22-C631517471B9}">
      <dsp:nvSpPr>
        <dsp:cNvPr id="0" name=""/>
        <dsp:cNvSpPr/>
      </dsp:nvSpPr>
      <dsp:spPr>
        <a:xfrm>
          <a:off x="4752856" y="3184562"/>
          <a:ext cx="1991969" cy="63743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>
              <a:solidFill>
                <a:schemeClr val="tx1"/>
              </a:solidFill>
            </a:rPr>
            <a:t>D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4752856" y="3184562"/>
        <a:ext cx="1991969" cy="637430"/>
      </dsp:txXfrm>
    </dsp:sp>
    <dsp:sp modelId="{A4012A4F-68F0-4997-8F5D-7DDB4F82884A}">
      <dsp:nvSpPr>
        <dsp:cNvPr id="0" name=""/>
        <dsp:cNvSpPr/>
      </dsp:nvSpPr>
      <dsp:spPr>
        <a:xfrm>
          <a:off x="7909212" y="1310262"/>
          <a:ext cx="995984" cy="99598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6C610-BD27-4BE3-9FE9-A4D64019DFFD}">
      <dsp:nvSpPr>
        <dsp:cNvPr id="0" name=""/>
        <dsp:cNvSpPr/>
      </dsp:nvSpPr>
      <dsp:spPr>
        <a:xfrm>
          <a:off x="7909212" y="1310262"/>
          <a:ext cx="995984" cy="99598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D6C50-E2A2-441F-9017-265085898CD6}">
      <dsp:nvSpPr>
        <dsp:cNvPr id="0" name=""/>
        <dsp:cNvSpPr/>
      </dsp:nvSpPr>
      <dsp:spPr>
        <a:xfrm>
          <a:off x="7411219" y="1489539"/>
          <a:ext cx="1991969" cy="63743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>
              <a:solidFill>
                <a:schemeClr val="tx1"/>
              </a:solidFill>
            </a:rPr>
            <a:t>D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7411219" y="1489539"/>
        <a:ext cx="1991969" cy="637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ianka.luobotou.org/oneindex-master/?/temporary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062A7-BB86-4C92-81A4-486B2D1DD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常用算法选讲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2D0789-646B-4F06-912A-33454D390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--by </a:t>
            </a:r>
            <a:r>
              <a:rPr lang="en-US" altLang="zh-CN" dirty="0" err="1"/>
              <a:t>xk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48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610E4-1BF1-42CA-98CC-B9424662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CAC0A6-2693-4DB5-86D0-27876BA83C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给定一个序列，无序，长度为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求所有能组成的数字里，第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小的数字是什么</a:t>
                </a:r>
                <a:endParaRPr lang="en-US" altLang="zh-CN" dirty="0"/>
              </a:p>
              <a:p>
                <a:r>
                  <a:rPr lang="zh-CN" altLang="en-US" dirty="0"/>
                  <a:t>朴素想法：枚举所有能组成的数字，按照上一题方法排序取第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个。</a:t>
                </a:r>
                <a:endParaRPr lang="en-US" altLang="zh-CN" dirty="0"/>
              </a:p>
              <a:p>
                <a:r>
                  <a:rPr lang="zh-CN" altLang="en-US" dirty="0"/>
                  <a:t>每个数字都可以有选与不选两种。总方案数为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。暴力枚举所有方案排序，复杂度为指数级别无法承受。或许人均超算能解决。</a:t>
                </a:r>
                <a:endParaRPr lang="en-US" altLang="zh-CN" dirty="0"/>
              </a:p>
              <a:p>
                <a:r>
                  <a:rPr lang="zh-CN" altLang="en-US" dirty="0"/>
                  <a:t>观察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相对于所有方案其实很小。</a:t>
                </a:r>
                <a:endParaRPr lang="en-US" altLang="zh-CN" dirty="0"/>
              </a:p>
              <a:p>
                <a:r>
                  <a:rPr lang="zh-CN" altLang="en-US" dirty="0"/>
                  <a:t>二分第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en-US" dirty="0"/>
                  <a:t>小的数字的值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en-US" dirty="0"/>
                  <a:t>，枚举小于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的方案，如果有多于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种，缩小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。否则增大</a:t>
                </a:r>
                <a:r>
                  <a:rPr lang="en-US" altLang="zh-CN" dirty="0"/>
                  <a:t>v</a:t>
                </a:r>
              </a:p>
              <a:p>
                <a:r>
                  <a:rPr lang="zh-CN" altLang="en-US" dirty="0"/>
                  <a:t>将求前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大转化为检查是否存在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个小于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的数。复杂度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这个问题可以转化为哈夫曼问题，用优先队列进行维护也是同样的复杂度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CAC0A6-2693-4DB5-86D0-27876BA83C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 r="-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21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73914-5B41-4C40-AF2D-652B5E1B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1026F-7FEB-4179-A024-B8B8AD34F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给定一个序列，无序，长度为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接下来会依次给出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询问。每次询问区间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的和。</a:t>
                </a:r>
                <a:endParaRPr lang="en-US" altLang="zh-CN" dirty="0"/>
              </a:p>
              <a:p>
                <a:r>
                  <a:rPr lang="zh-CN" altLang="en-US" dirty="0"/>
                  <a:t>高级数据结构维护区间：线段树</a:t>
                </a:r>
                <a:endParaRPr lang="en-US" altLang="zh-CN" dirty="0"/>
              </a:p>
              <a:p>
                <a:r>
                  <a:rPr lang="zh-CN" altLang="en-US" dirty="0"/>
                  <a:t>更简单的方法？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1026F-7FEB-4179-A024-B8B8AD34F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2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481D3-0542-4167-8D48-4DB9C8BD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未来程序：离线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DA1C5-F0AE-4760-A1CE-9F309D10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什么是离线：</a:t>
            </a:r>
            <a:r>
              <a:rPr lang="zh-CN" altLang="en-US" strike="sngStrike" dirty="0"/>
              <a:t>降维打击 </a:t>
            </a:r>
            <a:r>
              <a:rPr lang="zh-CN" altLang="en-US" dirty="0"/>
              <a:t>预处理</a:t>
            </a:r>
            <a:endParaRPr lang="en-US" altLang="zh-CN" dirty="0"/>
          </a:p>
          <a:p>
            <a:r>
              <a:rPr lang="en-US" altLang="zh-CN" dirty="0"/>
              <a:t>[L,R] = [1, R] – [1, L - 1]</a:t>
            </a:r>
          </a:p>
          <a:p>
            <a:r>
              <a:rPr lang="zh-CN" altLang="en-US" dirty="0"/>
              <a:t>预处理前缀。设数组</a:t>
            </a:r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个数字的和</a:t>
            </a:r>
            <a:endParaRPr lang="en-US" altLang="zh-CN" dirty="0"/>
          </a:p>
          <a:p>
            <a:r>
              <a:rPr lang="zh-CN" altLang="en-US" dirty="0"/>
              <a:t>如何获得</a:t>
            </a:r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？</a:t>
            </a:r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 = sum[i-1]+a[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对于每一个询问，直接输出</a:t>
            </a:r>
            <a:r>
              <a:rPr lang="en-US" altLang="zh-CN" dirty="0"/>
              <a:t>a[r]-a[l-1]</a:t>
            </a:r>
            <a:r>
              <a:rPr lang="zh-CN" altLang="en-US" dirty="0"/>
              <a:t>。巨快如雷</a:t>
            </a:r>
            <a:r>
              <a:rPr lang="en-US" altLang="zh-CN" dirty="0"/>
              <a:t>O(1)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对于询问离线。按照左端点和右端点排序。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7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5139D-65DC-40A8-AC23-991C7852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简单数据结构的应用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622EF-EEB5-4048-B14F-F382BC7B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单调栈</a:t>
            </a:r>
            <a:endParaRPr lang="en-US" altLang="zh-CN" dirty="0"/>
          </a:p>
          <a:p>
            <a:r>
              <a:rPr lang="zh-CN" altLang="en-US" dirty="0"/>
              <a:t>前缀和与差分</a:t>
            </a:r>
            <a:endParaRPr lang="en-US" altLang="zh-CN" dirty="0"/>
          </a:p>
          <a:p>
            <a:r>
              <a:rPr lang="zh-CN" altLang="en-US" dirty="0"/>
              <a:t>优先队列</a:t>
            </a:r>
            <a:endParaRPr lang="en-US" altLang="zh-CN" dirty="0"/>
          </a:p>
          <a:p>
            <a:r>
              <a:rPr lang="zh-CN" altLang="en-US" dirty="0"/>
              <a:t>*线段树、树状数组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914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F46C2-910B-4170-9BCD-C85E4BD2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88319-6E4B-4E75-AB33-7FC0F59AD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个数，想知道对于每个数，右边比它小的第一个数是多少。</a:t>
            </a:r>
            <a:endParaRPr lang="en-US" altLang="zh-CN" dirty="0"/>
          </a:p>
          <a:p>
            <a:r>
              <a:rPr lang="en-US" altLang="zh-CN" dirty="0"/>
              <a:t>n&lt;=100000</a:t>
            </a:r>
          </a:p>
          <a:p>
            <a:r>
              <a:rPr lang="zh-CN" altLang="en-US" dirty="0"/>
              <a:t>例如：</a:t>
            </a:r>
            <a:r>
              <a:rPr lang="en-US" altLang="zh-CN" dirty="0"/>
              <a:t>1 3 5 2 3 0 9 2 7 8 1</a:t>
            </a:r>
          </a:p>
          <a:p>
            <a:r>
              <a:rPr lang="zh-CN" altLang="en-US" dirty="0"/>
              <a:t>有没有</a:t>
            </a:r>
            <a:r>
              <a:rPr lang="en-US" altLang="zh-CN" dirty="0"/>
              <a:t>O(n)</a:t>
            </a:r>
            <a:r>
              <a:rPr lang="zh-CN" altLang="en-US" dirty="0"/>
              <a:t>的做法？</a:t>
            </a:r>
            <a:endParaRPr lang="en-US" altLang="zh-CN" dirty="0"/>
          </a:p>
          <a:p>
            <a:r>
              <a:rPr lang="zh-CN" altLang="en-US" dirty="0"/>
              <a:t>维护一个栈，栈里的元素都单调上升。遇到小于栈顶的元素就一直弹出栈顶</a:t>
            </a:r>
            <a:endParaRPr lang="en-US" altLang="zh-CN" dirty="0"/>
          </a:p>
          <a:p>
            <a:r>
              <a:rPr lang="zh-CN" altLang="en-US" dirty="0"/>
              <a:t>每个元素只会入栈一次，出栈一次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4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3704D-DB71-4BEA-B4E9-612E6E43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1BD078-B20A-4781-8EE6-3869E4EC0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给定一个序列，无序，长度为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接下来会依次给出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个操作</m:t>
                    </m:r>
                  </m:oMath>
                </a14:m>
                <a:r>
                  <a:rPr lang="zh-CN" altLang="en-US" dirty="0"/>
                  <a:t>。每次把区间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每个数</m:t>
                    </m:r>
                  </m:oMath>
                </a14:m>
                <a:r>
                  <a:rPr lang="zh-CN" altLang="en-US" dirty="0"/>
                  <a:t>加上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最后输出这个序列。</a:t>
                </a:r>
                <a:endParaRPr lang="en-US" altLang="zh-CN" dirty="0"/>
              </a:p>
              <a:p>
                <a:r>
                  <a:rPr lang="zh-CN" altLang="en-US" dirty="0"/>
                  <a:t>如果知道每个数比前一个数大多少，就能递推地算出数组里的每个数。</a:t>
                </a:r>
                <a:endParaRPr lang="en-US" altLang="zh-CN" dirty="0"/>
              </a:p>
              <a:p>
                <a:r>
                  <a:rPr lang="zh-CN" altLang="en-US" dirty="0"/>
                  <a:t>维护差分序列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= 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– 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- 1]</a:t>
                </a:r>
              </a:p>
              <a:p>
                <a:r>
                  <a:rPr lang="zh-CN" altLang="en-US" dirty="0"/>
                  <a:t>每次区间加法</a:t>
                </a:r>
                <a:r>
                  <a:rPr lang="en-US" altLang="zh-CN" dirty="0"/>
                  <a:t>b[L]+x;	b[R + 1]-x;	</a:t>
                </a:r>
                <a:r>
                  <a:rPr lang="zh-CN" altLang="en-US" dirty="0"/>
                  <a:t>最后把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还原成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1BD078-B20A-4781-8EE6-3869E4EC0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62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522BF-7C74-4C44-9FB1-F0982B91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AD478-4186-437C-860C-802C49DE1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优先队列是实际上是一种树形数据结构。</a:t>
            </a:r>
            <a:endParaRPr lang="en-US" altLang="zh-CN" dirty="0"/>
          </a:p>
          <a:p>
            <a:r>
              <a:rPr lang="zh-CN" altLang="en-US" dirty="0"/>
              <a:t>优先队列能支持</a:t>
            </a:r>
            <a:r>
              <a:rPr lang="en-US" altLang="zh-CN" dirty="0"/>
              <a:t>O(1)</a:t>
            </a:r>
            <a:r>
              <a:rPr lang="zh-CN" altLang="en-US" dirty="0"/>
              <a:t>取出元素集里的最值，</a:t>
            </a:r>
            <a:r>
              <a:rPr lang="en-US" altLang="zh-CN" dirty="0"/>
              <a:t>O(log(Size))</a:t>
            </a:r>
            <a:r>
              <a:rPr lang="zh-CN" altLang="en-US" dirty="0"/>
              <a:t>加入或者删除一个元素。</a:t>
            </a:r>
            <a:endParaRPr lang="en-US" altLang="zh-CN" dirty="0"/>
          </a:p>
          <a:p>
            <a:r>
              <a:rPr lang="zh-CN" altLang="en-US" dirty="0"/>
              <a:t>通常实现方法是二叉堆。</a:t>
            </a:r>
            <a:endParaRPr lang="en-US" altLang="zh-CN" dirty="0"/>
          </a:p>
          <a:p>
            <a:r>
              <a:rPr lang="zh-CN" altLang="en-US" dirty="0"/>
              <a:t>二叉树上每一个节点的都比左右儿子大</a:t>
            </a:r>
            <a:r>
              <a:rPr lang="en-US" altLang="zh-CN" dirty="0"/>
              <a:t>/</a:t>
            </a:r>
            <a:r>
              <a:rPr lang="zh-CN" altLang="en-US" dirty="0"/>
              <a:t>小。</a:t>
            </a:r>
          </a:p>
        </p:txBody>
      </p:sp>
    </p:spTree>
    <p:extLst>
      <p:ext uri="{BB962C8B-B14F-4D97-AF65-F5344CB8AC3E}">
        <p14:creationId xmlns:p14="http://schemas.microsoft.com/office/powerpoint/2010/main" val="273562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CBEEE-D311-4C01-8889-D26AF586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简单数论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A52DE-4C49-4A59-941D-5097FB9C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模运算、逆元</a:t>
            </a:r>
            <a:endParaRPr lang="en-US" altLang="zh-CN" dirty="0"/>
          </a:p>
          <a:p>
            <a:r>
              <a:rPr lang="zh-CN" altLang="en-US" dirty="0"/>
              <a:t>素数、最大公约数、最小公倍数</a:t>
            </a:r>
            <a:endParaRPr lang="en-US" altLang="zh-CN" dirty="0"/>
          </a:p>
          <a:p>
            <a:r>
              <a:rPr lang="zh-CN" altLang="en-US" dirty="0"/>
              <a:t>二进制</a:t>
            </a:r>
            <a:endParaRPr lang="en-US" altLang="zh-CN" dirty="0"/>
          </a:p>
          <a:p>
            <a:r>
              <a:rPr lang="zh-CN" altLang="en-US" dirty="0"/>
              <a:t>利用二进制优化常数</a:t>
            </a:r>
            <a:endParaRPr lang="en-US" altLang="zh-CN" dirty="0"/>
          </a:p>
          <a:p>
            <a:r>
              <a:rPr lang="zh-CN" altLang="en-US" dirty="0"/>
              <a:t>倍增快速幂</a:t>
            </a:r>
            <a:endParaRPr lang="en-US" altLang="zh-CN" dirty="0"/>
          </a:p>
          <a:p>
            <a:r>
              <a:rPr lang="zh-CN" altLang="en-US" dirty="0"/>
              <a:t>快速幂加速线性递推</a:t>
            </a:r>
          </a:p>
        </p:txBody>
      </p:sp>
    </p:spTree>
    <p:extLst>
      <p:ext uri="{BB962C8B-B14F-4D97-AF65-F5344CB8AC3E}">
        <p14:creationId xmlns:p14="http://schemas.microsoft.com/office/powerpoint/2010/main" val="356512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26EE5-D348-4B2F-B9B8-ECF89AE1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5E6352-3A56-407B-8F62-D58DB32D4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乘法逆元 </a:t>
                </a:r>
                <a:br>
                  <a:rPr lang="zh-CN" altLang="en-US" dirty="0"/>
                </a:b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/>
                  <a:t>，则称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在模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意义下的逆元 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 </a:t>
                </a:r>
                <a:br>
                  <a:rPr lang="zh-CN" altLang="en-US" dirty="0"/>
                </a:br>
                <a:r>
                  <a:rPr lang="zh-CN" altLang="en-US" dirty="0"/>
                  <a:t>逆元存在的条件：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dirty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zh-CN" altLang="en-US" dirty="0"/>
                  <a:t>小数点后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位的三位数，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是一个质数，例如</a:t>
                </a:r>
                <a:r>
                  <a:rPr lang="en-US" altLang="zh-CN" dirty="0"/>
                  <a:t>19260817</a:t>
                </a:r>
              </a:p>
              <a:p>
                <a:r>
                  <a:rPr lang="zh-CN" altLang="en-US" dirty="0"/>
                  <a:t>对于一个质数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，它的倒数循环节长度可能达到</a:t>
                </a:r>
                <a:r>
                  <a:rPr lang="en-US" altLang="zh-CN" dirty="0"/>
                  <a:t>p-1</a:t>
                </a:r>
                <a:r>
                  <a:rPr lang="zh-CN" altLang="en-US" dirty="0"/>
                  <a:t>，例如</a:t>
                </a:r>
                <a:r>
                  <a:rPr lang="en-US" altLang="zh-CN" dirty="0"/>
                  <a:t>1000000007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5E6352-3A56-407B-8F62-D58DB32D4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5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2DF7A-2AE6-4367-AD0B-BB03D208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倍增快速幂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A8F48-8DC2-403C-AB18-8106DA5E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n</a:t>
            </a:r>
            <a:r>
              <a:rPr lang="zh-CN" altLang="en-US" dirty="0"/>
              <a:t>很大的时候，幂运算将非常耗时。</a:t>
            </a:r>
            <a:endParaRPr lang="en-US" altLang="zh-CN" dirty="0"/>
          </a:p>
          <a:p>
            <a:r>
              <a:rPr lang="zh-CN" altLang="en-US" dirty="0"/>
              <a:t>利用同底数幂运算乘法，指数相加的性质。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将指数</a:t>
            </a:r>
            <a:r>
              <a:rPr lang="en-US" altLang="zh-CN" dirty="0"/>
              <a:t>n</a:t>
            </a:r>
            <a:r>
              <a:rPr lang="zh-CN" altLang="en-US" dirty="0"/>
              <a:t>转化为二级制，如：</a:t>
            </a:r>
            <a:r>
              <a:rPr lang="en-US" altLang="zh-CN" dirty="0"/>
              <a:t> 5=101</a:t>
            </a:r>
            <a:r>
              <a:rPr lang="en-US" altLang="zh-CN" baseline="-25000" dirty="0"/>
              <a:t>(2)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初始化</a:t>
            </a:r>
            <a:r>
              <a:rPr lang="en-US" altLang="zh-CN" dirty="0" err="1"/>
              <a:t>ans</a:t>
            </a:r>
            <a:r>
              <a:rPr lang="en-US" altLang="zh-CN" dirty="0"/>
              <a:t> = 1</a:t>
            </a:r>
            <a:r>
              <a:rPr lang="zh-CN" altLang="en-US" dirty="0"/>
              <a:t>，底数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不断将</a:t>
            </a:r>
            <a:r>
              <a:rPr lang="en-US" altLang="zh-CN" dirty="0"/>
              <a:t>a</a:t>
            </a:r>
            <a:r>
              <a:rPr lang="zh-CN" altLang="en-US" dirty="0"/>
              <a:t>平方，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en-US" altLang="zh-CN" baseline="30000" dirty="0"/>
              <a:t>4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根据指数二进制位，决定是否把幂次乘进</a:t>
            </a:r>
            <a:r>
              <a:rPr lang="en-US" altLang="zh-CN" dirty="0" err="1"/>
              <a:t>ans</a:t>
            </a:r>
            <a:endParaRPr lang="en-US" altLang="zh-CN" dirty="0"/>
          </a:p>
          <a:p>
            <a:r>
              <a:rPr lang="zh-CN" altLang="en-US" dirty="0"/>
              <a:t>代码：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330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92D74-D851-4EF5-B1DD-BCDD6292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思维体操</a:t>
            </a:r>
            <a:r>
              <a:rPr lang="en-US" altLang="zh-CN" dirty="0"/>
              <a:t>-</a:t>
            </a:r>
            <a:r>
              <a:rPr lang="zh-CN" altLang="en-US" dirty="0"/>
              <a:t>有趣的问题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3B736-A177-4BF5-9C5C-3AE0224F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Sajo</a:t>
            </a:r>
            <a:r>
              <a:rPr lang="zh-CN" altLang="en-US" dirty="0"/>
              <a:t>要期末考试了，但他还没有开始复习。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门学课，加起来有</a:t>
            </a:r>
            <a:r>
              <a:rPr lang="en-US" altLang="zh-CN" dirty="0"/>
              <a:t>m</a:t>
            </a:r>
            <a:r>
              <a:rPr lang="zh-CN" altLang="en-US" dirty="0"/>
              <a:t>个学分。假设某科有</a:t>
            </a:r>
            <a:r>
              <a:rPr lang="en-US" altLang="zh-CN" dirty="0"/>
              <a:t>x</a:t>
            </a:r>
            <a:r>
              <a:rPr lang="zh-CN" altLang="en-US" dirty="0"/>
              <a:t>分，那么必须至少复习</a:t>
            </a:r>
            <a:r>
              <a:rPr lang="en-US" altLang="zh-CN" dirty="0"/>
              <a:t>x+1</a:t>
            </a:r>
            <a:r>
              <a:rPr lang="zh-CN" altLang="en-US" dirty="0"/>
              <a:t>分钟才能通过这门考试。</a:t>
            </a:r>
            <a:r>
              <a:rPr lang="en-US" altLang="zh-CN" dirty="0" err="1"/>
              <a:t>Sajo</a:t>
            </a:r>
            <a:r>
              <a:rPr lang="zh-CN" altLang="en-US" dirty="0"/>
              <a:t>并不知道这些学分是怎么分布的，有的科目可能是</a:t>
            </a:r>
            <a:r>
              <a:rPr lang="en-US" altLang="zh-CN" dirty="0"/>
              <a:t>0</a:t>
            </a:r>
            <a:r>
              <a:rPr lang="zh-CN" altLang="en-US" dirty="0"/>
              <a:t>分，有的可能是</a:t>
            </a:r>
            <a:r>
              <a:rPr lang="en-US" altLang="zh-CN" dirty="0"/>
              <a:t>m</a:t>
            </a:r>
            <a:r>
              <a:rPr lang="zh-CN" altLang="en-US" dirty="0"/>
              <a:t>分。但他知道总和是</a:t>
            </a:r>
            <a:r>
              <a:rPr lang="en-US" altLang="zh-CN" dirty="0"/>
              <a:t>m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en-US" altLang="zh-CN" dirty="0" err="1"/>
              <a:t>Sajo</a:t>
            </a:r>
            <a:r>
              <a:rPr lang="zh-CN" altLang="en-US" dirty="0"/>
              <a:t>觉得时间来不及了他决定只通过</a:t>
            </a:r>
            <a:r>
              <a:rPr lang="en-US" altLang="zh-CN" dirty="0"/>
              <a:t>k&lt;=n</a:t>
            </a:r>
            <a:r>
              <a:rPr lang="zh-CN" altLang="en-US" dirty="0"/>
              <a:t>门学科就好。</a:t>
            </a:r>
            <a:endParaRPr lang="en-US" altLang="zh-CN" dirty="0"/>
          </a:p>
          <a:p>
            <a:r>
              <a:rPr lang="zh-CN" altLang="en-US" dirty="0"/>
              <a:t>怎么样安排才能让复习时间最少，并且能够稳定通过</a:t>
            </a:r>
            <a:r>
              <a:rPr lang="en-US" altLang="zh-CN" dirty="0"/>
              <a:t>k</a:t>
            </a:r>
            <a:r>
              <a:rPr lang="zh-CN" altLang="en-US" dirty="0"/>
              <a:t>门学课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en-US" altLang="zh-CN" dirty="0"/>
              <a:t>n = 2; m = 10; k = 2;</a:t>
            </a:r>
            <a:r>
              <a:rPr lang="zh-CN" altLang="en-US" dirty="0"/>
              <a:t>两门学课必须全都通过，要复习</a:t>
            </a:r>
            <a:r>
              <a:rPr lang="en-US" altLang="zh-CN" dirty="0"/>
              <a:t>11+11=22</a:t>
            </a:r>
            <a:r>
              <a:rPr lang="zh-CN" altLang="en-US" dirty="0"/>
              <a:t>分钟。</a:t>
            </a:r>
            <a:endParaRPr lang="en-US" altLang="zh-CN" dirty="0"/>
          </a:p>
          <a:p>
            <a:r>
              <a:rPr lang="en-US" altLang="zh-CN" dirty="0"/>
              <a:t>n = 2; m = 10; k = 1;</a:t>
            </a:r>
            <a:r>
              <a:rPr lang="zh-CN" altLang="en-US" dirty="0"/>
              <a:t>只需要通过一门学课，只要复习</a:t>
            </a:r>
            <a:r>
              <a:rPr lang="en-US" altLang="zh-CN" dirty="0"/>
              <a:t>6+6=12</a:t>
            </a:r>
            <a:r>
              <a:rPr lang="zh-CN" altLang="en-US" dirty="0"/>
              <a:t>分钟。因为如果有一门学课分数大于</a:t>
            </a:r>
            <a:r>
              <a:rPr lang="en-US" altLang="zh-CN" dirty="0"/>
              <a:t>5</a:t>
            </a:r>
            <a:r>
              <a:rPr lang="zh-CN" altLang="en-US" dirty="0"/>
              <a:t>，另一门一定小于</a:t>
            </a:r>
            <a:r>
              <a:rPr lang="en-US" altLang="zh-CN" dirty="0"/>
              <a:t>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76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23B87-5547-4964-A8CE-99AC19B5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倍增快速幂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BC7A63-415E-48C6-BD97-25D8F9532C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斐波那契数列：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8…</a:t>
                </a:r>
              </a:p>
              <a:p>
                <a:r>
                  <a:rPr lang="en-US" altLang="zh-CN" dirty="0"/>
                  <a:t>F(n) = F(n-1)+F(n-2)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e>
                        </m:eqAr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转化为对于系数矩阵进行幂运算</a:t>
                </a:r>
                <a:endParaRPr lang="en-US" altLang="zh-CN" dirty="0"/>
              </a:p>
              <a:p>
                <a:r>
                  <a:rPr lang="zh-CN" altLang="en-US" dirty="0"/>
                  <a:t>代码：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BC7A63-415E-48C6-BD97-25D8F9532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243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4398D-79E8-47E4-BEAE-905364FA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63" y="3297519"/>
            <a:ext cx="9404723" cy="1400530"/>
          </a:xfrm>
        </p:spPr>
        <p:txBody>
          <a:bodyPr/>
          <a:lstStyle/>
          <a:p>
            <a:pPr algn="ctr"/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17017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FBA49-A73A-453E-8C90-FE2BC23C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换个角度</a:t>
            </a:r>
            <a:r>
              <a:rPr lang="en-US" altLang="zh-CN" dirty="0"/>
              <a:t>-</a:t>
            </a:r>
            <a:r>
              <a:rPr lang="zh-CN" altLang="en-US" dirty="0"/>
              <a:t>反向思考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E4356-46A0-4DCE-8F52-8B7400C1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假设你是老师，你已经知道了学生关于这</a:t>
            </a:r>
            <a:r>
              <a:rPr lang="en-US" altLang="zh-CN" dirty="0"/>
              <a:t>n</a:t>
            </a:r>
            <a:r>
              <a:rPr lang="zh-CN" altLang="en-US" dirty="0"/>
              <a:t>科的复习计划。</a:t>
            </a:r>
            <a:endParaRPr lang="en-US" altLang="zh-CN" dirty="0"/>
          </a:p>
          <a:p>
            <a:r>
              <a:rPr lang="zh-CN" altLang="en-US" dirty="0"/>
              <a:t>你现在手里有</a:t>
            </a:r>
            <a:r>
              <a:rPr lang="en-US" altLang="zh-CN" dirty="0"/>
              <a:t>m</a:t>
            </a:r>
            <a:r>
              <a:rPr lang="zh-CN" altLang="en-US" dirty="0"/>
              <a:t>分，你想卡掉学生（不让他通过</a:t>
            </a:r>
            <a:r>
              <a:rPr lang="en-US" altLang="zh-CN" dirty="0"/>
              <a:t>k</a:t>
            </a:r>
            <a:r>
              <a:rPr lang="zh-CN" altLang="en-US" dirty="0"/>
              <a:t>科），应该如何安排。</a:t>
            </a:r>
            <a:endParaRPr lang="en-US" altLang="zh-CN" dirty="0"/>
          </a:p>
          <a:p>
            <a:r>
              <a:rPr lang="zh-CN" altLang="en-US" dirty="0"/>
              <a:t>田忌赛马</a:t>
            </a:r>
            <a:endParaRPr lang="en-US" altLang="zh-CN" dirty="0"/>
          </a:p>
          <a:p>
            <a:r>
              <a:rPr lang="zh-CN" altLang="en-US" dirty="0"/>
              <a:t>对于学生复习得最好的</a:t>
            </a:r>
            <a:r>
              <a:rPr lang="en-US" altLang="zh-CN" dirty="0"/>
              <a:t>k-1</a:t>
            </a:r>
            <a:r>
              <a:rPr lang="zh-CN" altLang="en-US" dirty="0"/>
              <a:t>个科目，把学分都设置为</a:t>
            </a:r>
            <a:r>
              <a:rPr lang="en-US" altLang="zh-CN" dirty="0"/>
              <a:t>0</a:t>
            </a:r>
            <a:r>
              <a:rPr lang="zh-CN" altLang="en-US" dirty="0"/>
              <a:t>分。这样剩下的</a:t>
            </a:r>
            <a:r>
              <a:rPr lang="en-US" altLang="zh-CN" dirty="0"/>
              <a:t>m</a:t>
            </a:r>
            <a:r>
              <a:rPr lang="zh-CN" altLang="en-US" dirty="0"/>
              <a:t>分最有可能卡掉学生，因为学生剩下的</a:t>
            </a:r>
            <a:r>
              <a:rPr lang="en-US" altLang="zh-CN" dirty="0"/>
              <a:t>n-k+1</a:t>
            </a:r>
            <a:r>
              <a:rPr lang="zh-CN" altLang="en-US" dirty="0"/>
              <a:t>个科目都是他复习时间最少的科目</a:t>
            </a:r>
            <a:endParaRPr lang="en-US" altLang="zh-CN" dirty="0"/>
          </a:p>
          <a:p>
            <a:r>
              <a:rPr lang="zh-CN" altLang="en-US" dirty="0"/>
              <a:t>而这</a:t>
            </a:r>
            <a:r>
              <a:rPr lang="en-US" altLang="zh-CN" dirty="0"/>
              <a:t>n-k+1</a:t>
            </a:r>
            <a:r>
              <a:rPr lang="zh-CN" altLang="en-US" dirty="0"/>
              <a:t>个科目，如何才能最节省分数得卡掉？（学生只能通过分数小于复习时间的科目）</a:t>
            </a:r>
            <a:endParaRPr lang="en-US" altLang="zh-CN" dirty="0"/>
          </a:p>
          <a:p>
            <a:r>
              <a:rPr lang="zh-CN" altLang="en-US" dirty="0"/>
              <a:t>对于每个科目，把分数设置为和他复习时间一样长。</a:t>
            </a:r>
            <a:endParaRPr lang="en-US" altLang="zh-CN" dirty="0"/>
          </a:p>
          <a:p>
            <a:r>
              <a:rPr lang="zh-CN" altLang="en-US" dirty="0"/>
              <a:t>如果最后分数不够，那么就无法卡掉。否则就卡掉了。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86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DBD2C-B837-4985-98E8-C345E1A1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问题转化</a:t>
            </a:r>
            <a:r>
              <a:rPr lang="en-US" altLang="zh-CN" dirty="0"/>
              <a:t>-</a:t>
            </a:r>
            <a:r>
              <a:rPr lang="zh-CN" altLang="en-US" dirty="0"/>
              <a:t>学生视角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A1573B-837B-4602-AE57-DEC40458F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对于复习最差的</a:t>
                </a:r>
                <a:r>
                  <a:rPr lang="en-US" altLang="zh-CN" dirty="0"/>
                  <a:t>n-k+1</a:t>
                </a:r>
                <a:r>
                  <a:rPr lang="zh-CN" altLang="en-US" dirty="0"/>
                  <a:t>个学科，只要让总的复习时间等于</a:t>
                </a:r>
                <a:r>
                  <a:rPr lang="en-US" altLang="zh-CN" dirty="0"/>
                  <a:t>m+1</a:t>
                </a:r>
                <a:r>
                  <a:rPr lang="zh-CN" altLang="en-US" dirty="0"/>
                  <a:t>，就无法被卡掉。因为即使按照最优策略卡学生的复习时间，老师手里也只有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分。</a:t>
                </a:r>
                <a:endParaRPr lang="en-US" altLang="zh-CN" dirty="0"/>
              </a:p>
              <a:p>
                <a:r>
                  <a:rPr lang="zh-CN" altLang="en-US" dirty="0"/>
                  <a:t>而对于其他的</a:t>
                </a:r>
                <a:r>
                  <a:rPr lang="en-US" altLang="zh-CN" dirty="0"/>
                  <a:t>k-1</a:t>
                </a:r>
                <a:r>
                  <a:rPr lang="zh-CN" altLang="en-US" dirty="0"/>
                  <a:t>课，只要让他们成为复习时间最长的科目就好。</a:t>
                </a:r>
                <a:endParaRPr lang="en-US" altLang="zh-CN" dirty="0"/>
              </a:p>
              <a:p>
                <a:r>
                  <a:rPr lang="zh-CN" altLang="en-US" dirty="0"/>
                  <a:t>问题转化为：</a:t>
                </a:r>
                <a:endParaRPr lang="en-US" altLang="zh-CN" dirty="0"/>
              </a:p>
              <a:p>
                <a:r>
                  <a:rPr lang="zh-CN" altLang="en-US" dirty="0"/>
                  <a:t>有</a:t>
                </a:r>
                <a:r>
                  <a:rPr lang="en-US" altLang="zh-CN" dirty="0"/>
                  <a:t>n-k+1</a:t>
                </a:r>
                <a:r>
                  <a:rPr lang="zh-CN" altLang="en-US" dirty="0"/>
                  <a:t>个数字，它们之和为</a:t>
                </a:r>
                <a:r>
                  <a:rPr lang="en-US" altLang="zh-CN" dirty="0"/>
                  <a:t>m+1</a:t>
                </a:r>
                <a:r>
                  <a:rPr lang="zh-CN" altLang="en-US" dirty="0"/>
                  <a:t>，如何分配使得其中的最大值最小？</a:t>
                </a:r>
                <a:endParaRPr lang="en-US" altLang="zh-CN" dirty="0"/>
              </a:p>
              <a:p>
                <a:r>
                  <a:rPr lang="zh-CN" altLang="en-US" dirty="0"/>
                  <a:t>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个数，它们之和为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，如何分配使得最大值最小？</a:t>
                </a:r>
                <a:endParaRPr lang="en-US" altLang="zh-CN" dirty="0"/>
              </a:p>
              <a:p>
                <a:r>
                  <a:rPr lang="en-US" altLang="zh-CN" dirty="0"/>
                  <a:t>2 2 2</a:t>
                </a:r>
                <a:r>
                  <a:rPr lang="zh-CN" altLang="en-US" dirty="0"/>
                  <a:t>。平均分配。</a:t>
                </a:r>
                <a:endParaRPr lang="en-US" altLang="zh-CN" dirty="0"/>
              </a:p>
              <a:p>
                <a:r>
                  <a:rPr lang="zh-CN" altLang="en-US" dirty="0"/>
                  <a:t>而最大值就是</a:t>
                </a:r>
                <a:r>
                  <a:rPr lang="en-US" altLang="zh-CN" dirty="0"/>
                  <a:t>k-1</a:t>
                </a:r>
                <a:r>
                  <a:rPr lang="zh-CN" altLang="en-US" dirty="0"/>
                  <a:t>个科目的复习时间。</a:t>
                </a:r>
                <a:endParaRPr lang="en-US" altLang="zh-CN" dirty="0"/>
              </a:p>
              <a:p>
                <a:r>
                  <a:rPr lang="zh-CN" altLang="en-US" dirty="0"/>
                  <a:t>最后的答案就是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A1573B-837B-4602-AE57-DEC40458F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64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C704A2-275A-47E5-842A-C3BEFE23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EBEBEB"/>
                </a:solidFill>
              </a:rPr>
              <a:t>树与图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59E59-0E3A-407A-BEDF-890B718B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/>
              <a:t>存储：存点，临接矩阵；存边，链式前向星。</a:t>
            </a:r>
            <a:endParaRPr lang="en-US" altLang="zh-CN" dirty="0"/>
          </a:p>
          <a:p>
            <a:r>
              <a:rPr lang="zh-CN" altLang="en-US" dirty="0"/>
              <a:t>*图与可持久化数据结构</a:t>
            </a:r>
            <a:endParaRPr lang="en-US" altLang="zh-CN" dirty="0"/>
          </a:p>
          <a:p>
            <a:r>
              <a:rPr lang="zh-CN" altLang="en-US" dirty="0"/>
              <a:t>代码：</a:t>
            </a:r>
            <a:endParaRPr lang="en-US" altLang="zh-CN" dirty="0"/>
          </a:p>
        </p:txBody>
      </p:sp>
      <p:pic>
        <p:nvPicPr>
          <p:cNvPr id="5" name="图片 4" descr="图片包含 妇女&#10;&#10;描述已自动生成">
            <a:extLst>
              <a:ext uri="{FF2B5EF4-FFF2-40B4-BE49-F238E27FC236}">
                <a16:creationId xmlns:a16="http://schemas.microsoft.com/office/drawing/2014/main" id="{65DBDA8B-0EA2-4A93-97DC-3B64A241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3111787"/>
            <a:ext cx="5451627" cy="25350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53993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CF3220-A0BF-4C91-89CD-20D9C8FA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BEBEB"/>
                </a:solidFill>
              </a:rPr>
              <a:t>搜索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id="{CFDDF2DC-C264-427C-A9FF-2D223B29F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D692F-4B28-4DDF-9030-4C0DEFEBE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搜索的本质：枚举</a:t>
            </a:r>
            <a:endParaRPr lang="en-US" altLang="zh-CN" dirty="0">
              <a:solidFill>
                <a:srgbClr val="FFFFFF"/>
              </a:solidFill>
            </a:endParaRPr>
          </a:p>
          <a:p>
            <a:r>
              <a:rPr lang="zh-CN" altLang="en-US" dirty="0">
                <a:solidFill>
                  <a:srgbClr val="FFFFFF"/>
                </a:solidFill>
              </a:rPr>
              <a:t>搜索的关键：顺序</a:t>
            </a:r>
            <a:endParaRPr lang="en-US" altLang="zh-CN" dirty="0">
              <a:solidFill>
                <a:srgbClr val="FFFFFF"/>
              </a:solidFill>
            </a:endParaRPr>
          </a:p>
          <a:p>
            <a:r>
              <a:rPr lang="zh-CN" altLang="en-US" dirty="0">
                <a:solidFill>
                  <a:srgbClr val="FFFFFF"/>
                </a:solidFill>
              </a:rPr>
              <a:t>树的遍历：</a:t>
            </a:r>
            <a:r>
              <a:rPr lang="en-US" altLang="zh-CN" dirty="0">
                <a:solidFill>
                  <a:srgbClr val="FFFFFF"/>
                </a:solidFill>
              </a:rPr>
              <a:t>DFS</a:t>
            </a:r>
            <a:r>
              <a:rPr lang="zh-CN" altLang="en-US" dirty="0">
                <a:solidFill>
                  <a:srgbClr val="FFFFFF"/>
                </a:solidFill>
              </a:rPr>
              <a:t>、</a:t>
            </a:r>
            <a:r>
              <a:rPr lang="en-US" altLang="zh-CN" dirty="0">
                <a:solidFill>
                  <a:srgbClr val="FFFFFF"/>
                </a:solidFill>
              </a:rPr>
              <a:t>BFS</a:t>
            </a:r>
          </a:p>
          <a:p>
            <a:r>
              <a:rPr lang="zh-CN" altLang="en-US" dirty="0">
                <a:solidFill>
                  <a:srgbClr val="FFFFFF"/>
                </a:solidFill>
              </a:rPr>
              <a:t>图的搜索：最短路，划分区域</a:t>
            </a:r>
            <a:endParaRPr lang="en-US" altLang="zh-CN" dirty="0">
              <a:solidFill>
                <a:srgbClr val="FFFFFF"/>
              </a:solidFill>
            </a:endParaRPr>
          </a:p>
          <a:p>
            <a:r>
              <a:rPr lang="zh-CN" altLang="en-US" dirty="0">
                <a:solidFill>
                  <a:srgbClr val="FFFFFF"/>
                </a:solidFill>
              </a:rPr>
              <a:t>*</a:t>
            </a:r>
            <a:r>
              <a:rPr lang="zh-CN" altLang="en-US" dirty="0">
                <a:solidFill>
                  <a:srgbClr val="FFFFFF"/>
                </a:solidFill>
                <a:hlinkClick r:id="rId4"/>
              </a:rPr>
              <a:t>贪吃蛇的必胜策略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32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610E4-1BF1-42CA-98CC-B9424662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CAC0A6-2693-4DB5-86D0-27876BA83C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给定一个序列，无序，长度为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求从中取出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个数字，求能组成的最大数字是多少</a:t>
                </a:r>
                <a:endParaRPr lang="en-US" altLang="zh-CN" dirty="0"/>
              </a:p>
              <a:p>
                <a:r>
                  <a:rPr lang="zh-CN" altLang="en-US" dirty="0"/>
                  <a:t>对数组进行从大到小排序，选取最前面的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个数字。</a:t>
                </a:r>
                <a:endParaRPr lang="en-US" altLang="zh-CN" dirty="0"/>
              </a:p>
              <a:p>
                <a:r>
                  <a:rPr lang="zh-CN" altLang="en-US" dirty="0"/>
                  <a:t>给定一个序列，无序，长度为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dirty="0"/>
                  <a:t>0</a:t>
                </a:r>
              </a:p>
              <a:p>
                <a:r>
                  <a:rPr lang="zh-CN" altLang="en-US" dirty="0"/>
                  <a:t>任意多个数字组合（两两、三三、四四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相加），所有能组合出的数字分别是什么</a:t>
                </a:r>
                <a:endParaRPr lang="en-US" altLang="zh-CN" dirty="0"/>
              </a:p>
              <a:p>
                <a:r>
                  <a:rPr lang="zh-CN" altLang="en-US" dirty="0"/>
                  <a:t>搜索！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CAC0A6-2693-4DB5-86D0-27876BA83C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 r="-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8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6FFE0BA-414D-4857-9F1B-B5E34E28A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634918"/>
              </p:ext>
            </p:extLst>
          </p:nvPr>
        </p:nvGraphicFramePr>
        <p:xfrm>
          <a:off x="1119449" y="546566"/>
          <a:ext cx="9874865" cy="5198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4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F6B6B-D6B2-4AB3-8D89-8A2D3891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EFC25-4958-4BE5-9DEB-5E00932C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分治的最常见应用：排序</a:t>
            </a:r>
            <a:endParaRPr lang="en-US" altLang="zh-CN" dirty="0"/>
          </a:p>
          <a:p>
            <a:r>
              <a:rPr lang="zh-CN" altLang="en-US" dirty="0"/>
              <a:t>倍增与二分查找</a:t>
            </a:r>
            <a:endParaRPr lang="en-US" altLang="zh-CN" dirty="0"/>
          </a:p>
          <a:p>
            <a:r>
              <a:rPr lang="zh-CN" altLang="en-US" dirty="0"/>
              <a:t>快速幂</a:t>
            </a:r>
            <a:endParaRPr lang="en-US" altLang="zh-CN" dirty="0"/>
          </a:p>
          <a:p>
            <a:r>
              <a:rPr lang="zh-CN" altLang="en-US" dirty="0"/>
              <a:t>*高级树形数据结构</a:t>
            </a:r>
          </a:p>
        </p:txBody>
      </p:sp>
    </p:spTree>
    <p:extLst>
      <p:ext uri="{BB962C8B-B14F-4D97-AF65-F5344CB8AC3E}">
        <p14:creationId xmlns:p14="http://schemas.microsoft.com/office/powerpoint/2010/main" val="3354337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1422</Words>
  <Application>Microsoft Office PowerPoint</Application>
  <PresentationFormat>宽屏</PresentationFormat>
  <Paragraphs>129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Century Gothic</vt:lpstr>
      <vt:lpstr>Wingdings 3</vt:lpstr>
      <vt:lpstr>离子</vt:lpstr>
      <vt:lpstr>常用算法选讲</vt:lpstr>
      <vt:lpstr>思维体操-有趣的问题</vt:lpstr>
      <vt:lpstr>换个角度-反向思考</vt:lpstr>
      <vt:lpstr>问题转化-学生视角</vt:lpstr>
      <vt:lpstr>树与图</vt:lpstr>
      <vt:lpstr>搜索</vt:lpstr>
      <vt:lpstr>思考：</vt:lpstr>
      <vt:lpstr>PowerPoint 演示文稿</vt:lpstr>
      <vt:lpstr>分治</vt:lpstr>
      <vt:lpstr>思考：</vt:lpstr>
      <vt:lpstr>思考</vt:lpstr>
      <vt:lpstr>未来程序：离线</vt:lpstr>
      <vt:lpstr>简单数据结构的应用</vt:lpstr>
      <vt:lpstr>单调栈</vt:lpstr>
      <vt:lpstr>差分</vt:lpstr>
      <vt:lpstr>优先队列</vt:lpstr>
      <vt:lpstr>简单数论</vt:lpstr>
      <vt:lpstr>模运算</vt:lpstr>
      <vt:lpstr>倍增快速幂</vt:lpstr>
      <vt:lpstr>倍增快速幂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常用算法选讲</dc:title>
  <dc:creator>h y</dc:creator>
  <cp:lastModifiedBy>h y</cp:lastModifiedBy>
  <cp:revision>13</cp:revision>
  <dcterms:created xsi:type="dcterms:W3CDTF">2019-08-14T12:50:47Z</dcterms:created>
  <dcterms:modified xsi:type="dcterms:W3CDTF">2019-08-16T08:30:57Z</dcterms:modified>
</cp:coreProperties>
</file>