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8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C40A3-8AC0-4366-8C6E-B5C73C8A8B6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69CEF5-911B-4AB0-A87B-E48383EF3131}">
      <dgm:prSet/>
      <dgm:spPr/>
      <dgm:t>
        <a:bodyPr/>
        <a:lstStyle/>
        <a:p>
          <a:r>
            <a:rPr lang="zh-CN" b="1" baseline="0"/>
            <a:t>排序算法</a:t>
          </a:r>
          <a:endParaRPr lang="en-US"/>
        </a:p>
      </dgm:t>
    </dgm:pt>
    <dgm:pt modelId="{240E335C-7A01-4E8B-9FD1-6FF676E05AC8}" type="parTrans" cxnId="{7FFBBAAB-4066-4541-87CC-56F7737AC325}">
      <dgm:prSet/>
      <dgm:spPr/>
      <dgm:t>
        <a:bodyPr/>
        <a:lstStyle/>
        <a:p>
          <a:endParaRPr lang="en-US"/>
        </a:p>
      </dgm:t>
    </dgm:pt>
    <dgm:pt modelId="{292F8DC8-436A-453B-9590-2D783C79D532}" type="sibTrans" cxnId="{7FFBBAAB-4066-4541-87CC-56F7737AC325}">
      <dgm:prSet/>
      <dgm:spPr/>
      <dgm:t>
        <a:bodyPr/>
        <a:lstStyle/>
        <a:p>
          <a:endParaRPr lang="en-US"/>
        </a:p>
      </dgm:t>
    </dgm:pt>
    <dgm:pt modelId="{24798DEE-28B9-498A-B64E-328B996674A7}">
      <dgm:prSet/>
      <dgm:spPr/>
      <dgm:t>
        <a:bodyPr/>
        <a:lstStyle/>
        <a:p>
          <a:r>
            <a:rPr lang="zh-CN" b="1" baseline="0" dirty="0"/>
            <a:t>二分查找</a:t>
          </a:r>
          <a:endParaRPr lang="en-US" dirty="0"/>
        </a:p>
      </dgm:t>
    </dgm:pt>
    <dgm:pt modelId="{23BC154E-D901-441D-9664-89730362E9C5}" type="parTrans" cxnId="{48E30B84-0D04-4DAC-B60F-FE691568397C}">
      <dgm:prSet/>
      <dgm:spPr/>
      <dgm:t>
        <a:bodyPr/>
        <a:lstStyle/>
        <a:p>
          <a:endParaRPr lang="en-US"/>
        </a:p>
      </dgm:t>
    </dgm:pt>
    <dgm:pt modelId="{43B6BD9D-1CBD-4BB8-8CD6-67A2DA8C6648}" type="sibTrans" cxnId="{48E30B84-0D04-4DAC-B60F-FE691568397C}">
      <dgm:prSet/>
      <dgm:spPr/>
      <dgm:t>
        <a:bodyPr/>
        <a:lstStyle/>
        <a:p>
          <a:endParaRPr lang="en-US"/>
        </a:p>
      </dgm:t>
    </dgm:pt>
    <dgm:pt modelId="{3FDD6637-3496-46E0-8A0E-9744C77E9572}">
      <dgm:prSet/>
      <dgm:spPr/>
      <dgm:t>
        <a:bodyPr/>
        <a:lstStyle/>
        <a:p>
          <a:r>
            <a:rPr lang="zh-CN" b="1" baseline="0" dirty="0"/>
            <a:t>数据结构</a:t>
          </a:r>
          <a:endParaRPr lang="en-US" dirty="0"/>
        </a:p>
      </dgm:t>
    </dgm:pt>
    <dgm:pt modelId="{A3B4B785-B5C5-4D21-9C3C-7ADA11C38967}" type="parTrans" cxnId="{5224E908-CACA-4AD3-80BA-0D5477BA1BA9}">
      <dgm:prSet/>
      <dgm:spPr/>
      <dgm:t>
        <a:bodyPr/>
        <a:lstStyle/>
        <a:p>
          <a:endParaRPr lang="en-US"/>
        </a:p>
      </dgm:t>
    </dgm:pt>
    <dgm:pt modelId="{99D5B2D8-4B73-4F32-BBFB-A39912C5D03F}" type="sibTrans" cxnId="{5224E908-CACA-4AD3-80BA-0D5477BA1BA9}">
      <dgm:prSet/>
      <dgm:spPr/>
      <dgm:t>
        <a:bodyPr/>
        <a:lstStyle/>
        <a:p>
          <a:endParaRPr lang="en-US"/>
        </a:p>
      </dgm:t>
    </dgm:pt>
    <dgm:pt modelId="{2752F334-C560-4FCB-9CEC-3550A146D6BB}">
      <dgm:prSet/>
      <dgm:spPr/>
      <dgm:t>
        <a:bodyPr/>
        <a:lstStyle/>
        <a:p>
          <a:r>
            <a:rPr lang="zh-CN" b="1" baseline="0"/>
            <a:t>搜索与树的遍历</a:t>
          </a:r>
          <a:endParaRPr lang="en-US"/>
        </a:p>
      </dgm:t>
    </dgm:pt>
    <dgm:pt modelId="{D38EF975-9FFC-49F6-BEA7-61C59E5C04A9}" type="parTrans" cxnId="{75F6D7C9-BE35-469F-9FE1-E6C8E6900079}">
      <dgm:prSet/>
      <dgm:spPr/>
      <dgm:t>
        <a:bodyPr/>
        <a:lstStyle/>
        <a:p>
          <a:endParaRPr lang="en-US"/>
        </a:p>
      </dgm:t>
    </dgm:pt>
    <dgm:pt modelId="{95B0B8A2-AA59-409C-9C12-CFDFB28EDF54}" type="sibTrans" cxnId="{75F6D7C9-BE35-469F-9FE1-E6C8E6900079}">
      <dgm:prSet/>
      <dgm:spPr/>
      <dgm:t>
        <a:bodyPr/>
        <a:lstStyle/>
        <a:p>
          <a:endParaRPr lang="en-US"/>
        </a:p>
      </dgm:t>
    </dgm:pt>
    <dgm:pt modelId="{AEB91F9B-898C-45F0-8E28-929EA3B5698B}">
      <dgm:prSet/>
      <dgm:spPr/>
      <dgm:t>
        <a:bodyPr/>
        <a:lstStyle/>
        <a:p>
          <a:r>
            <a:rPr lang="zh-CN" b="1" baseline="0" dirty="0"/>
            <a:t>数学知识</a:t>
          </a:r>
          <a:endParaRPr lang="en-US" dirty="0"/>
        </a:p>
      </dgm:t>
    </dgm:pt>
    <dgm:pt modelId="{41AFB19B-19A3-41EF-890A-2052EC7F7244}" type="parTrans" cxnId="{3EB66BD1-31C2-4557-BAD8-C272C1613ECC}">
      <dgm:prSet/>
      <dgm:spPr/>
      <dgm:t>
        <a:bodyPr/>
        <a:lstStyle/>
        <a:p>
          <a:endParaRPr lang="en-US"/>
        </a:p>
      </dgm:t>
    </dgm:pt>
    <dgm:pt modelId="{D057A96A-0FF2-4B52-B84F-4A42801E4B57}" type="sibTrans" cxnId="{3EB66BD1-31C2-4557-BAD8-C272C1613ECC}">
      <dgm:prSet/>
      <dgm:spPr/>
      <dgm:t>
        <a:bodyPr/>
        <a:lstStyle/>
        <a:p>
          <a:endParaRPr lang="en-US"/>
        </a:p>
      </dgm:t>
    </dgm:pt>
    <dgm:pt modelId="{9879D5C0-98AD-417B-83FD-3EBE34D92E34}" type="pres">
      <dgm:prSet presAssocID="{9D0C40A3-8AC0-4366-8C6E-B5C73C8A8B6B}" presName="linear" presStyleCnt="0">
        <dgm:presLayoutVars>
          <dgm:dir/>
          <dgm:animLvl val="lvl"/>
          <dgm:resizeHandles val="exact"/>
        </dgm:presLayoutVars>
      </dgm:prSet>
      <dgm:spPr/>
    </dgm:pt>
    <dgm:pt modelId="{90F1128F-52D6-4A4F-8FA3-ED2167B48455}" type="pres">
      <dgm:prSet presAssocID="{5D69CEF5-911B-4AB0-A87B-E48383EF3131}" presName="parentLin" presStyleCnt="0"/>
      <dgm:spPr/>
    </dgm:pt>
    <dgm:pt modelId="{866C4A6D-98EB-407F-9B4F-5151CE95EF6B}" type="pres">
      <dgm:prSet presAssocID="{5D69CEF5-911B-4AB0-A87B-E48383EF3131}" presName="parentLeftMargin" presStyleLbl="node1" presStyleIdx="0" presStyleCnt="5"/>
      <dgm:spPr/>
    </dgm:pt>
    <dgm:pt modelId="{F9999292-8E2A-4504-AB39-853D3448715F}" type="pres">
      <dgm:prSet presAssocID="{5D69CEF5-911B-4AB0-A87B-E48383EF313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A8FE95-30E9-4B21-8253-B7903B1CF18E}" type="pres">
      <dgm:prSet presAssocID="{5D69CEF5-911B-4AB0-A87B-E48383EF3131}" presName="negativeSpace" presStyleCnt="0"/>
      <dgm:spPr/>
    </dgm:pt>
    <dgm:pt modelId="{44CB45F2-AD19-42D9-B290-40560EB98CAB}" type="pres">
      <dgm:prSet presAssocID="{5D69CEF5-911B-4AB0-A87B-E48383EF3131}" presName="childText" presStyleLbl="conFgAcc1" presStyleIdx="0" presStyleCnt="5">
        <dgm:presLayoutVars>
          <dgm:bulletEnabled val="1"/>
        </dgm:presLayoutVars>
      </dgm:prSet>
      <dgm:spPr/>
    </dgm:pt>
    <dgm:pt modelId="{65B2C40B-41D3-4185-84D0-48429F2D0D49}" type="pres">
      <dgm:prSet presAssocID="{292F8DC8-436A-453B-9590-2D783C79D532}" presName="spaceBetweenRectangles" presStyleCnt="0"/>
      <dgm:spPr/>
    </dgm:pt>
    <dgm:pt modelId="{7749F1F6-E59C-46E4-B762-DC082BDE395F}" type="pres">
      <dgm:prSet presAssocID="{24798DEE-28B9-498A-B64E-328B996674A7}" presName="parentLin" presStyleCnt="0"/>
      <dgm:spPr/>
    </dgm:pt>
    <dgm:pt modelId="{80684F3C-70A3-43CC-92D5-389D5C38B9E6}" type="pres">
      <dgm:prSet presAssocID="{24798DEE-28B9-498A-B64E-328B996674A7}" presName="parentLeftMargin" presStyleLbl="node1" presStyleIdx="0" presStyleCnt="5"/>
      <dgm:spPr/>
    </dgm:pt>
    <dgm:pt modelId="{1A2B27F9-22E1-4DE0-B7FF-F3A12E8B4BF5}" type="pres">
      <dgm:prSet presAssocID="{24798DEE-28B9-498A-B64E-328B996674A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ADC37EC-F737-4D76-9370-028805D81827}" type="pres">
      <dgm:prSet presAssocID="{24798DEE-28B9-498A-B64E-328B996674A7}" presName="negativeSpace" presStyleCnt="0"/>
      <dgm:spPr/>
    </dgm:pt>
    <dgm:pt modelId="{C6B8F611-96D0-4820-9516-42998C66A73F}" type="pres">
      <dgm:prSet presAssocID="{24798DEE-28B9-498A-B64E-328B996674A7}" presName="childText" presStyleLbl="conFgAcc1" presStyleIdx="1" presStyleCnt="5">
        <dgm:presLayoutVars>
          <dgm:bulletEnabled val="1"/>
        </dgm:presLayoutVars>
      </dgm:prSet>
      <dgm:spPr/>
    </dgm:pt>
    <dgm:pt modelId="{98D78678-9356-4C5E-8BA6-B6D5051CF5E8}" type="pres">
      <dgm:prSet presAssocID="{43B6BD9D-1CBD-4BB8-8CD6-67A2DA8C6648}" presName="spaceBetweenRectangles" presStyleCnt="0"/>
      <dgm:spPr/>
    </dgm:pt>
    <dgm:pt modelId="{16C2E133-C8E4-4210-A79E-9F778DD813DF}" type="pres">
      <dgm:prSet presAssocID="{3FDD6637-3496-46E0-8A0E-9744C77E9572}" presName="parentLin" presStyleCnt="0"/>
      <dgm:spPr/>
    </dgm:pt>
    <dgm:pt modelId="{FA5D9F24-5E9F-4E6A-8DEB-3D49A023A9A4}" type="pres">
      <dgm:prSet presAssocID="{3FDD6637-3496-46E0-8A0E-9744C77E9572}" presName="parentLeftMargin" presStyleLbl="node1" presStyleIdx="1" presStyleCnt="5"/>
      <dgm:spPr/>
    </dgm:pt>
    <dgm:pt modelId="{98564D61-5D1F-4C16-9DB1-A10805AF67F2}" type="pres">
      <dgm:prSet presAssocID="{3FDD6637-3496-46E0-8A0E-9744C77E957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6D8EDCD-ED71-4111-92CD-5D6F0EFAEE52}" type="pres">
      <dgm:prSet presAssocID="{3FDD6637-3496-46E0-8A0E-9744C77E9572}" presName="negativeSpace" presStyleCnt="0"/>
      <dgm:spPr/>
    </dgm:pt>
    <dgm:pt modelId="{36CDEBF0-9360-488D-9945-3AEA93408BFC}" type="pres">
      <dgm:prSet presAssocID="{3FDD6637-3496-46E0-8A0E-9744C77E9572}" presName="childText" presStyleLbl="conFgAcc1" presStyleIdx="2" presStyleCnt="5">
        <dgm:presLayoutVars>
          <dgm:bulletEnabled val="1"/>
        </dgm:presLayoutVars>
      </dgm:prSet>
      <dgm:spPr/>
    </dgm:pt>
    <dgm:pt modelId="{C4099514-12E4-4427-8F46-F10281FAC249}" type="pres">
      <dgm:prSet presAssocID="{99D5B2D8-4B73-4F32-BBFB-A39912C5D03F}" presName="spaceBetweenRectangles" presStyleCnt="0"/>
      <dgm:spPr/>
    </dgm:pt>
    <dgm:pt modelId="{E645F250-34F6-43F4-9B87-04A1D3E791A8}" type="pres">
      <dgm:prSet presAssocID="{2752F334-C560-4FCB-9CEC-3550A146D6BB}" presName="parentLin" presStyleCnt="0"/>
      <dgm:spPr/>
    </dgm:pt>
    <dgm:pt modelId="{D0839BEB-C077-47B3-8BE2-FFFBA69CE4F8}" type="pres">
      <dgm:prSet presAssocID="{2752F334-C560-4FCB-9CEC-3550A146D6BB}" presName="parentLeftMargin" presStyleLbl="node1" presStyleIdx="2" presStyleCnt="5"/>
      <dgm:spPr/>
    </dgm:pt>
    <dgm:pt modelId="{E2F9866B-4436-49B9-BE12-DBD5D9EF6A1E}" type="pres">
      <dgm:prSet presAssocID="{2752F334-C560-4FCB-9CEC-3550A146D6B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E9C1725-7E85-4FF4-9F90-4D824D99E9CE}" type="pres">
      <dgm:prSet presAssocID="{2752F334-C560-4FCB-9CEC-3550A146D6BB}" presName="negativeSpace" presStyleCnt="0"/>
      <dgm:spPr/>
    </dgm:pt>
    <dgm:pt modelId="{345F702F-6FA6-4CAE-BD12-1190C3644A7E}" type="pres">
      <dgm:prSet presAssocID="{2752F334-C560-4FCB-9CEC-3550A146D6BB}" presName="childText" presStyleLbl="conFgAcc1" presStyleIdx="3" presStyleCnt="5">
        <dgm:presLayoutVars>
          <dgm:bulletEnabled val="1"/>
        </dgm:presLayoutVars>
      </dgm:prSet>
      <dgm:spPr/>
    </dgm:pt>
    <dgm:pt modelId="{31011029-2351-478F-8048-6F9C620E3B22}" type="pres">
      <dgm:prSet presAssocID="{95B0B8A2-AA59-409C-9C12-CFDFB28EDF54}" presName="spaceBetweenRectangles" presStyleCnt="0"/>
      <dgm:spPr/>
    </dgm:pt>
    <dgm:pt modelId="{F005A4A7-EE1A-4AFA-9DBB-D2C10F5CB32B}" type="pres">
      <dgm:prSet presAssocID="{AEB91F9B-898C-45F0-8E28-929EA3B5698B}" presName="parentLin" presStyleCnt="0"/>
      <dgm:spPr/>
    </dgm:pt>
    <dgm:pt modelId="{0AF413CD-A005-4BA3-95F2-6B707C730A0F}" type="pres">
      <dgm:prSet presAssocID="{AEB91F9B-898C-45F0-8E28-929EA3B5698B}" presName="parentLeftMargin" presStyleLbl="node1" presStyleIdx="3" presStyleCnt="5"/>
      <dgm:spPr/>
    </dgm:pt>
    <dgm:pt modelId="{49D9B4FD-EEDC-4671-9E1D-C29B73F792BA}" type="pres">
      <dgm:prSet presAssocID="{AEB91F9B-898C-45F0-8E28-929EA3B5698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5E5188B-187B-4DB7-8C1F-A8077E150458}" type="pres">
      <dgm:prSet presAssocID="{AEB91F9B-898C-45F0-8E28-929EA3B5698B}" presName="negativeSpace" presStyleCnt="0"/>
      <dgm:spPr/>
    </dgm:pt>
    <dgm:pt modelId="{B91024F2-FDE4-4A91-B8D2-50A94B722143}" type="pres">
      <dgm:prSet presAssocID="{AEB91F9B-898C-45F0-8E28-929EA3B5698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224E908-CACA-4AD3-80BA-0D5477BA1BA9}" srcId="{9D0C40A3-8AC0-4366-8C6E-B5C73C8A8B6B}" destId="{3FDD6637-3496-46E0-8A0E-9744C77E9572}" srcOrd="2" destOrd="0" parTransId="{A3B4B785-B5C5-4D21-9C3C-7ADA11C38967}" sibTransId="{99D5B2D8-4B73-4F32-BBFB-A39912C5D03F}"/>
    <dgm:cxn modelId="{4BFA7C0E-F2AC-4AEA-90A7-6FB83DD2D741}" type="presOf" srcId="{3FDD6637-3496-46E0-8A0E-9744C77E9572}" destId="{FA5D9F24-5E9F-4E6A-8DEB-3D49A023A9A4}" srcOrd="0" destOrd="0" presId="urn:microsoft.com/office/officeart/2005/8/layout/list1"/>
    <dgm:cxn modelId="{8E24022A-9A44-48CA-8C65-161CDA9394F8}" type="presOf" srcId="{AEB91F9B-898C-45F0-8E28-929EA3B5698B}" destId="{49D9B4FD-EEDC-4671-9E1D-C29B73F792BA}" srcOrd="1" destOrd="0" presId="urn:microsoft.com/office/officeart/2005/8/layout/list1"/>
    <dgm:cxn modelId="{E94CC44E-936E-4347-B850-F3935B254F81}" type="presOf" srcId="{5D69CEF5-911B-4AB0-A87B-E48383EF3131}" destId="{866C4A6D-98EB-407F-9B4F-5151CE95EF6B}" srcOrd="0" destOrd="0" presId="urn:microsoft.com/office/officeart/2005/8/layout/list1"/>
    <dgm:cxn modelId="{FBFF3982-020A-487B-AA7F-B401C3F7C115}" type="presOf" srcId="{9D0C40A3-8AC0-4366-8C6E-B5C73C8A8B6B}" destId="{9879D5C0-98AD-417B-83FD-3EBE34D92E34}" srcOrd="0" destOrd="0" presId="urn:microsoft.com/office/officeart/2005/8/layout/list1"/>
    <dgm:cxn modelId="{48E30B84-0D04-4DAC-B60F-FE691568397C}" srcId="{9D0C40A3-8AC0-4366-8C6E-B5C73C8A8B6B}" destId="{24798DEE-28B9-498A-B64E-328B996674A7}" srcOrd="1" destOrd="0" parTransId="{23BC154E-D901-441D-9664-89730362E9C5}" sibTransId="{43B6BD9D-1CBD-4BB8-8CD6-67A2DA8C6648}"/>
    <dgm:cxn modelId="{6F5FCA9A-3976-4521-9E80-49794A078E6F}" type="presOf" srcId="{5D69CEF5-911B-4AB0-A87B-E48383EF3131}" destId="{F9999292-8E2A-4504-AB39-853D3448715F}" srcOrd="1" destOrd="0" presId="urn:microsoft.com/office/officeart/2005/8/layout/list1"/>
    <dgm:cxn modelId="{7FFBBAAB-4066-4541-87CC-56F7737AC325}" srcId="{9D0C40A3-8AC0-4366-8C6E-B5C73C8A8B6B}" destId="{5D69CEF5-911B-4AB0-A87B-E48383EF3131}" srcOrd="0" destOrd="0" parTransId="{240E335C-7A01-4E8B-9FD1-6FF676E05AC8}" sibTransId="{292F8DC8-436A-453B-9590-2D783C79D532}"/>
    <dgm:cxn modelId="{E7F71EB7-C5A2-4FC5-B201-ABC2C0ED1A1C}" type="presOf" srcId="{24798DEE-28B9-498A-B64E-328B996674A7}" destId="{1A2B27F9-22E1-4DE0-B7FF-F3A12E8B4BF5}" srcOrd="1" destOrd="0" presId="urn:microsoft.com/office/officeart/2005/8/layout/list1"/>
    <dgm:cxn modelId="{75F6D7C9-BE35-469F-9FE1-E6C8E6900079}" srcId="{9D0C40A3-8AC0-4366-8C6E-B5C73C8A8B6B}" destId="{2752F334-C560-4FCB-9CEC-3550A146D6BB}" srcOrd="3" destOrd="0" parTransId="{D38EF975-9FFC-49F6-BEA7-61C59E5C04A9}" sibTransId="{95B0B8A2-AA59-409C-9C12-CFDFB28EDF54}"/>
    <dgm:cxn modelId="{3EB66BD1-31C2-4557-BAD8-C272C1613ECC}" srcId="{9D0C40A3-8AC0-4366-8C6E-B5C73C8A8B6B}" destId="{AEB91F9B-898C-45F0-8E28-929EA3B5698B}" srcOrd="4" destOrd="0" parTransId="{41AFB19B-19A3-41EF-890A-2052EC7F7244}" sibTransId="{D057A96A-0FF2-4B52-B84F-4A42801E4B57}"/>
    <dgm:cxn modelId="{107C4DE2-FD00-45F3-B2E5-C20414CF45A6}" type="presOf" srcId="{2752F334-C560-4FCB-9CEC-3550A146D6BB}" destId="{D0839BEB-C077-47B3-8BE2-FFFBA69CE4F8}" srcOrd="0" destOrd="0" presId="urn:microsoft.com/office/officeart/2005/8/layout/list1"/>
    <dgm:cxn modelId="{5EADE7E5-E0CC-4F10-8A1C-0AD0C2AA97D9}" type="presOf" srcId="{3FDD6637-3496-46E0-8A0E-9744C77E9572}" destId="{98564D61-5D1F-4C16-9DB1-A10805AF67F2}" srcOrd="1" destOrd="0" presId="urn:microsoft.com/office/officeart/2005/8/layout/list1"/>
    <dgm:cxn modelId="{F86D36F4-7F97-4D6C-84AE-5EF96D0C1F69}" type="presOf" srcId="{2752F334-C560-4FCB-9CEC-3550A146D6BB}" destId="{E2F9866B-4436-49B9-BE12-DBD5D9EF6A1E}" srcOrd="1" destOrd="0" presId="urn:microsoft.com/office/officeart/2005/8/layout/list1"/>
    <dgm:cxn modelId="{382168FE-0BF3-4B93-B9E6-62D16B3EA239}" type="presOf" srcId="{24798DEE-28B9-498A-B64E-328B996674A7}" destId="{80684F3C-70A3-43CC-92D5-389D5C38B9E6}" srcOrd="0" destOrd="0" presId="urn:microsoft.com/office/officeart/2005/8/layout/list1"/>
    <dgm:cxn modelId="{6DDEB7FE-C7AA-4755-BD49-C7679136DD64}" type="presOf" srcId="{AEB91F9B-898C-45F0-8E28-929EA3B5698B}" destId="{0AF413CD-A005-4BA3-95F2-6B707C730A0F}" srcOrd="0" destOrd="0" presId="urn:microsoft.com/office/officeart/2005/8/layout/list1"/>
    <dgm:cxn modelId="{4220F3CC-9A16-41D1-84AE-3070CC626F53}" type="presParOf" srcId="{9879D5C0-98AD-417B-83FD-3EBE34D92E34}" destId="{90F1128F-52D6-4A4F-8FA3-ED2167B48455}" srcOrd="0" destOrd="0" presId="urn:microsoft.com/office/officeart/2005/8/layout/list1"/>
    <dgm:cxn modelId="{957FA966-6190-49DA-B735-9A3DFC270F18}" type="presParOf" srcId="{90F1128F-52D6-4A4F-8FA3-ED2167B48455}" destId="{866C4A6D-98EB-407F-9B4F-5151CE95EF6B}" srcOrd="0" destOrd="0" presId="urn:microsoft.com/office/officeart/2005/8/layout/list1"/>
    <dgm:cxn modelId="{4E625D4E-E386-45A3-B0B0-E1A02D6C40A0}" type="presParOf" srcId="{90F1128F-52D6-4A4F-8FA3-ED2167B48455}" destId="{F9999292-8E2A-4504-AB39-853D3448715F}" srcOrd="1" destOrd="0" presId="urn:microsoft.com/office/officeart/2005/8/layout/list1"/>
    <dgm:cxn modelId="{8132B7CF-9A64-4BE8-BE8C-793272CD15EB}" type="presParOf" srcId="{9879D5C0-98AD-417B-83FD-3EBE34D92E34}" destId="{C5A8FE95-30E9-4B21-8253-B7903B1CF18E}" srcOrd="1" destOrd="0" presId="urn:microsoft.com/office/officeart/2005/8/layout/list1"/>
    <dgm:cxn modelId="{CF35706C-587B-477B-975D-38DB58DA2945}" type="presParOf" srcId="{9879D5C0-98AD-417B-83FD-3EBE34D92E34}" destId="{44CB45F2-AD19-42D9-B290-40560EB98CAB}" srcOrd="2" destOrd="0" presId="urn:microsoft.com/office/officeart/2005/8/layout/list1"/>
    <dgm:cxn modelId="{BBB797DB-4E73-458A-BC8D-31B30EE07E07}" type="presParOf" srcId="{9879D5C0-98AD-417B-83FD-3EBE34D92E34}" destId="{65B2C40B-41D3-4185-84D0-48429F2D0D49}" srcOrd="3" destOrd="0" presId="urn:microsoft.com/office/officeart/2005/8/layout/list1"/>
    <dgm:cxn modelId="{C005CB5F-2F8C-4D22-B219-D983EB06FEDB}" type="presParOf" srcId="{9879D5C0-98AD-417B-83FD-3EBE34D92E34}" destId="{7749F1F6-E59C-46E4-B762-DC082BDE395F}" srcOrd="4" destOrd="0" presId="urn:microsoft.com/office/officeart/2005/8/layout/list1"/>
    <dgm:cxn modelId="{D0091B4B-B1EC-4F7D-812F-42B0C62AFC94}" type="presParOf" srcId="{7749F1F6-E59C-46E4-B762-DC082BDE395F}" destId="{80684F3C-70A3-43CC-92D5-389D5C38B9E6}" srcOrd="0" destOrd="0" presId="urn:microsoft.com/office/officeart/2005/8/layout/list1"/>
    <dgm:cxn modelId="{2C514D80-77AF-456E-8F74-1E759F5EC24D}" type="presParOf" srcId="{7749F1F6-E59C-46E4-B762-DC082BDE395F}" destId="{1A2B27F9-22E1-4DE0-B7FF-F3A12E8B4BF5}" srcOrd="1" destOrd="0" presId="urn:microsoft.com/office/officeart/2005/8/layout/list1"/>
    <dgm:cxn modelId="{A5D4CF2D-DB86-4037-9F44-8BCFECE542EA}" type="presParOf" srcId="{9879D5C0-98AD-417B-83FD-3EBE34D92E34}" destId="{4ADC37EC-F737-4D76-9370-028805D81827}" srcOrd="5" destOrd="0" presId="urn:microsoft.com/office/officeart/2005/8/layout/list1"/>
    <dgm:cxn modelId="{45D555AC-A09B-4EC9-812B-D1A9061F97E3}" type="presParOf" srcId="{9879D5C0-98AD-417B-83FD-3EBE34D92E34}" destId="{C6B8F611-96D0-4820-9516-42998C66A73F}" srcOrd="6" destOrd="0" presId="urn:microsoft.com/office/officeart/2005/8/layout/list1"/>
    <dgm:cxn modelId="{EC36B56D-2C81-4C17-A04D-6DF57AAF3859}" type="presParOf" srcId="{9879D5C0-98AD-417B-83FD-3EBE34D92E34}" destId="{98D78678-9356-4C5E-8BA6-B6D5051CF5E8}" srcOrd="7" destOrd="0" presId="urn:microsoft.com/office/officeart/2005/8/layout/list1"/>
    <dgm:cxn modelId="{C283C689-B52E-4420-9C73-11842134A0AA}" type="presParOf" srcId="{9879D5C0-98AD-417B-83FD-3EBE34D92E34}" destId="{16C2E133-C8E4-4210-A79E-9F778DD813DF}" srcOrd="8" destOrd="0" presId="urn:microsoft.com/office/officeart/2005/8/layout/list1"/>
    <dgm:cxn modelId="{9E511D2F-E145-4E46-91C3-E5BA0ABF16C1}" type="presParOf" srcId="{16C2E133-C8E4-4210-A79E-9F778DD813DF}" destId="{FA5D9F24-5E9F-4E6A-8DEB-3D49A023A9A4}" srcOrd="0" destOrd="0" presId="urn:microsoft.com/office/officeart/2005/8/layout/list1"/>
    <dgm:cxn modelId="{4537A33C-63A4-4BE6-B147-A8C6208FD9F4}" type="presParOf" srcId="{16C2E133-C8E4-4210-A79E-9F778DD813DF}" destId="{98564D61-5D1F-4C16-9DB1-A10805AF67F2}" srcOrd="1" destOrd="0" presId="urn:microsoft.com/office/officeart/2005/8/layout/list1"/>
    <dgm:cxn modelId="{70286526-B3B1-4E70-891B-BEEB65ADA03F}" type="presParOf" srcId="{9879D5C0-98AD-417B-83FD-3EBE34D92E34}" destId="{26D8EDCD-ED71-4111-92CD-5D6F0EFAEE52}" srcOrd="9" destOrd="0" presId="urn:microsoft.com/office/officeart/2005/8/layout/list1"/>
    <dgm:cxn modelId="{8256DCCD-1650-42C3-810A-981225A2E14D}" type="presParOf" srcId="{9879D5C0-98AD-417B-83FD-3EBE34D92E34}" destId="{36CDEBF0-9360-488D-9945-3AEA93408BFC}" srcOrd="10" destOrd="0" presId="urn:microsoft.com/office/officeart/2005/8/layout/list1"/>
    <dgm:cxn modelId="{CA718598-BC65-49D0-AC04-85CC6DE21839}" type="presParOf" srcId="{9879D5C0-98AD-417B-83FD-3EBE34D92E34}" destId="{C4099514-12E4-4427-8F46-F10281FAC249}" srcOrd="11" destOrd="0" presId="urn:microsoft.com/office/officeart/2005/8/layout/list1"/>
    <dgm:cxn modelId="{C76B09F2-F5D6-487A-AB99-A62C458767A1}" type="presParOf" srcId="{9879D5C0-98AD-417B-83FD-3EBE34D92E34}" destId="{E645F250-34F6-43F4-9B87-04A1D3E791A8}" srcOrd="12" destOrd="0" presId="urn:microsoft.com/office/officeart/2005/8/layout/list1"/>
    <dgm:cxn modelId="{F8DD15DF-F935-41CD-8C1E-1FF4453D49EB}" type="presParOf" srcId="{E645F250-34F6-43F4-9B87-04A1D3E791A8}" destId="{D0839BEB-C077-47B3-8BE2-FFFBA69CE4F8}" srcOrd="0" destOrd="0" presId="urn:microsoft.com/office/officeart/2005/8/layout/list1"/>
    <dgm:cxn modelId="{606A6323-9C66-4851-AE80-DE32A2A1300F}" type="presParOf" srcId="{E645F250-34F6-43F4-9B87-04A1D3E791A8}" destId="{E2F9866B-4436-49B9-BE12-DBD5D9EF6A1E}" srcOrd="1" destOrd="0" presId="urn:microsoft.com/office/officeart/2005/8/layout/list1"/>
    <dgm:cxn modelId="{983D2C5E-D828-446E-9A5C-CF08557F9B0C}" type="presParOf" srcId="{9879D5C0-98AD-417B-83FD-3EBE34D92E34}" destId="{4E9C1725-7E85-4FF4-9F90-4D824D99E9CE}" srcOrd="13" destOrd="0" presId="urn:microsoft.com/office/officeart/2005/8/layout/list1"/>
    <dgm:cxn modelId="{550D631F-5725-4DFC-B717-B98D91C50942}" type="presParOf" srcId="{9879D5C0-98AD-417B-83FD-3EBE34D92E34}" destId="{345F702F-6FA6-4CAE-BD12-1190C3644A7E}" srcOrd="14" destOrd="0" presId="urn:microsoft.com/office/officeart/2005/8/layout/list1"/>
    <dgm:cxn modelId="{FD6F7B0B-DB55-4419-9109-DBF53BE9AA9A}" type="presParOf" srcId="{9879D5C0-98AD-417B-83FD-3EBE34D92E34}" destId="{31011029-2351-478F-8048-6F9C620E3B22}" srcOrd="15" destOrd="0" presId="urn:microsoft.com/office/officeart/2005/8/layout/list1"/>
    <dgm:cxn modelId="{B8E36C4F-3DF1-435F-9304-B87A244BBD76}" type="presParOf" srcId="{9879D5C0-98AD-417B-83FD-3EBE34D92E34}" destId="{F005A4A7-EE1A-4AFA-9DBB-D2C10F5CB32B}" srcOrd="16" destOrd="0" presId="urn:microsoft.com/office/officeart/2005/8/layout/list1"/>
    <dgm:cxn modelId="{3B3779C4-1D9B-43F7-AAA0-B9BBBFD66B64}" type="presParOf" srcId="{F005A4A7-EE1A-4AFA-9DBB-D2C10F5CB32B}" destId="{0AF413CD-A005-4BA3-95F2-6B707C730A0F}" srcOrd="0" destOrd="0" presId="urn:microsoft.com/office/officeart/2005/8/layout/list1"/>
    <dgm:cxn modelId="{9E38D8F1-7009-4071-B084-D2F2FEF37CA8}" type="presParOf" srcId="{F005A4A7-EE1A-4AFA-9DBB-D2C10F5CB32B}" destId="{49D9B4FD-EEDC-4671-9E1D-C29B73F792BA}" srcOrd="1" destOrd="0" presId="urn:microsoft.com/office/officeart/2005/8/layout/list1"/>
    <dgm:cxn modelId="{A4D59B51-4F6C-402F-8E10-0EBFDF64465A}" type="presParOf" srcId="{9879D5C0-98AD-417B-83FD-3EBE34D92E34}" destId="{05E5188B-187B-4DB7-8C1F-A8077E150458}" srcOrd="17" destOrd="0" presId="urn:microsoft.com/office/officeart/2005/8/layout/list1"/>
    <dgm:cxn modelId="{F7EB2768-D6EB-47E4-A797-178DA4872642}" type="presParOf" srcId="{9879D5C0-98AD-417B-83FD-3EBE34D92E34}" destId="{B91024F2-FDE4-4A91-B8D2-50A94B72214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EC4167-D087-400D-A3BD-F5F3C315F0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062066-42F3-4D90-AFA6-AFF9CFD34368}">
      <dgm:prSet/>
      <dgm:spPr/>
      <dgm:t>
        <a:bodyPr/>
        <a:lstStyle/>
        <a:p>
          <a:r>
            <a:rPr lang="zh-CN" b="1" baseline="0"/>
            <a:t>栈（</a:t>
          </a:r>
          <a:r>
            <a:rPr lang="en-US" b="1" baseline="0"/>
            <a:t>stack</a:t>
          </a:r>
          <a:r>
            <a:rPr lang="zh-CN" b="1" baseline="0"/>
            <a:t>）：先进后出</a:t>
          </a:r>
          <a:endParaRPr lang="en-US"/>
        </a:p>
      </dgm:t>
    </dgm:pt>
    <dgm:pt modelId="{3B662830-08EF-44BC-AD62-00ED84EC9D5F}" type="parTrans" cxnId="{28BEF44B-C10A-4BDE-A8AD-442FD8D1C584}">
      <dgm:prSet/>
      <dgm:spPr/>
      <dgm:t>
        <a:bodyPr/>
        <a:lstStyle/>
        <a:p>
          <a:endParaRPr lang="en-US"/>
        </a:p>
      </dgm:t>
    </dgm:pt>
    <dgm:pt modelId="{D8246687-9356-40B0-97E0-2AC4586C12A5}" type="sibTrans" cxnId="{28BEF44B-C10A-4BDE-A8AD-442FD8D1C584}">
      <dgm:prSet/>
      <dgm:spPr/>
      <dgm:t>
        <a:bodyPr/>
        <a:lstStyle/>
        <a:p>
          <a:endParaRPr lang="en-US"/>
        </a:p>
      </dgm:t>
    </dgm:pt>
    <dgm:pt modelId="{2EC8DEB7-E45E-48B6-AABE-21649FDCF4E5}">
      <dgm:prSet/>
      <dgm:spPr/>
      <dgm:t>
        <a:bodyPr/>
        <a:lstStyle/>
        <a:p>
          <a:r>
            <a:rPr lang="zh-CN" b="1" baseline="0"/>
            <a:t>队列（</a:t>
          </a:r>
          <a:r>
            <a:rPr lang="en-US" b="1" baseline="0"/>
            <a:t>queue</a:t>
          </a:r>
          <a:r>
            <a:rPr lang="zh-CN" b="1" baseline="0"/>
            <a:t>）：先进先出</a:t>
          </a:r>
          <a:endParaRPr lang="en-US"/>
        </a:p>
      </dgm:t>
    </dgm:pt>
    <dgm:pt modelId="{C82453B4-01AD-4395-93E0-F28222F9664C}" type="parTrans" cxnId="{B0AF04AF-14D9-4925-9B2F-06A1EF51C014}">
      <dgm:prSet/>
      <dgm:spPr/>
      <dgm:t>
        <a:bodyPr/>
        <a:lstStyle/>
        <a:p>
          <a:endParaRPr lang="en-US"/>
        </a:p>
      </dgm:t>
    </dgm:pt>
    <dgm:pt modelId="{56462DBE-C62A-4864-AFA8-0D3CD72092A7}" type="sibTrans" cxnId="{B0AF04AF-14D9-4925-9B2F-06A1EF51C014}">
      <dgm:prSet/>
      <dgm:spPr/>
      <dgm:t>
        <a:bodyPr/>
        <a:lstStyle/>
        <a:p>
          <a:endParaRPr lang="en-US"/>
        </a:p>
      </dgm:t>
    </dgm:pt>
    <dgm:pt modelId="{120124BC-816E-4A75-ACAA-EE068253C950}">
      <dgm:prSet/>
      <dgm:spPr/>
      <dgm:t>
        <a:bodyPr/>
        <a:lstStyle/>
        <a:p>
          <a:r>
            <a:rPr lang="zh-CN" b="1" baseline="0"/>
            <a:t>讲完了（不是）</a:t>
          </a:r>
          <a:endParaRPr lang="en-US"/>
        </a:p>
      </dgm:t>
    </dgm:pt>
    <dgm:pt modelId="{143AD105-846B-492C-A90A-90296C964FF0}" type="parTrans" cxnId="{31D87D90-41A1-48C5-BE87-15851750BD4B}">
      <dgm:prSet/>
      <dgm:spPr/>
      <dgm:t>
        <a:bodyPr/>
        <a:lstStyle/>
        <a:p>
          <a:endParaRPr lang="en-US"/>
        </a:p>
      </dgm:t>
    </dgm:pt>
    <dgm:pt modelId="{D358D145-2EC4-42A5-8B4F-7885346D39E6}" type="sibTrans" cxnId="{31D87D90-41A1-48C5-BE87-15851750BD4B}">
      <dgm:prSet/>
      <dgm:spPr/>
      <dgm:t>
        <a:bodyPr/>
        <a:lstStyle/>
        <a:p>
          <a:endParaRPr lang="en-US"/>
        </a:p>
      </dgm:t>
    </dgm:pt>
    <dgm:pt modelId="{583EE672-C4B5-40B7-B169-074C511B95A0}" type="pres">
      <dgm:prSet presAssocID="{03EC4167-D087-400D-A3BD-F5F3C315F097}" presName="linear" presStyleCnt="0">
        <dgm:presLayoutVars>
          <dgm:dir/>
          <dgm:animLvl val="lvl"/>
          <dgm:resizeHandles val="exact"/>
        </dgm:presLayoutVars>
      </dgm:prSet>
      <dgm:spPr/>
    </dgm:pt>
    <dgm:pt modelId="{5A6B8635-0B01-4A30-9721-FAD7E85DFDE5}" type="pres">
      <dgm:prSet presAssocID="{DA062066-42F3-4D90-AFA6-AFF9CFD34368}" presName="parentLin" presStyleCnt="0"/>
      <dgm:spPr/>
    </dgm:pt>
    <dgm:pt modelId="{A7A2CA4D-F9EA-4838-9C81-0D830DE8B27B}" type="pres">
      <dgm:prSet presAssocID="{DA062066-42F3-4D90-AFA6-AFF9CFD34368}" presName="parentLeftMargin" presStyleLbl="node1" presStyleIdx="0" presStyleCnt="3"/>
      <dgm:spPr/>
    </dgm:pt>
    <dgm:pt modelId="{E28083E8-FD8D-4449-8710-71779ADE6A2A}" type="pres">
      <dgm:prSet presAssocID="{DA062066-42F3-4D90-AFA6-AFF9CFD343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03B95E-AE70-42EE-98A7-701E6F4D1D64}" type="pres">
      <dgm:prSet presAssocID="{DA062066-42F3-4D90-AFA6-AFF9CFD34368}" presName="negativeSpace" presStyleCnt="0"/>
      <dgm:spPr/>
    </dgm:pt>
    <dgm:pt modelId="{D6DB9A98-7FB3-46EE-A0BF-6A927599193D}" type="pres">
      <dgm:prSet presAssocID="{DA062066-42F3-4D90-AFA6-AFF9CFD34368}" presName="childText" presStyleLbl="conFgAcc1" presStyleIdx="0" presStyleCnt="3">
        <dgm:presLayoutVars>
          <dgm:bulletEnabled val="1"/>
        </dgm:presLayoutVars>
      </dgm:prSet>
      <dgm:spPr/>
    </dgm:pt>
    <dgm:pt modelId="{D34E174F-53ED-4C27-9EB1-E3C02B52C928}" type="pres">
      <dgm:prSet presAssocID="{D8246687-9356-40B0-97E0-2AC4586C12A5}" presName="spaceBetweenRectangles" presStyleCnt="0"/>
      <dgm:spPr/>
    </dgm:pt>
    <dgm:pt modelId="{7D1D5673-AC18-4BBE-94E7-E92767158AA1}" type="pres">
      <dgm:prSet presAssocID="{2EC8DEB7-E45E-48B6-AABE-21649FDCF4E5}" presName="parentLin" presStyleCnt="0"/>
      <dgm:spPr/>
    </dgm:pt>
    <dgm:pt modelId="{BA2DCECC-6F19-44EE-B925-96D676FDC156}" type="pres">
      <dgm:prSet presAssocID="{2EC8DEB7-E45E-48B6-AABE-21649FDCF4E5}" presName="parentLeftMargin" presStyleLbl="node1" presStyleIdx="0" presStyleCnt="3"/>
      <dgm:spPr/>
    </dgm:pt>
    <dgm:pt modelId="{1222F177-E78E-45FA-9E85-1080F97F0C15}" type="pres">
      <dgm:prSet presAssocID="{2EC8DEB7-E45E-48B6-AABE-21649FDCF4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3A3FB5-44B3-45BF-9E44-D94F179387C8}" type="pres">
      <dgm:prSet presAssocID="{2EC8DEB7-E45E-48B6-AABE-21649FDCF4E5}" presName="negativeSpace" presStyleCnt="0"/>
      <dgm:spPr/>
    </dgm:pt>
    <dgm:pt modelId="{28B7C6C7-0CE7-4194-982F-8618BB547717}" type="pres">
      <dgm:prSet presAssocID="{2EC8DEB7-E45E-48B6-AABE-21649FDCF4E5}" presName="childText" presStyleLbl="conFgAcc1" presStyleIdx="1" presStyleCnt="3">
        <dgm:presLayoutVars>
          <dgm:bulletEnabled val="1"/>
        </dgm:presLayoutVars>
      </dgm:prSet>
      <dgm:spPr/>
    </dgm:pt>
    <dgm:pt modelId="{434D13CF-996A-4326-B40D-BAA22A0BEA72}" type="pres">
      <dgm:prSet presAssocID="{56462DBE-C62A-4864-AFA8-0D3CD72092A7}" presName="spaceBetweenRectangles" presStyleCnt="0"/>
      <dgm:spPr/>
    </dgm:pt>
    <dgm:pt modelId="{445092ED-2F25-405B-94C1-302AB93C4813}" type="pres">
      <dgm:prSet presAssocID="{120124BC-816E-4A75-ACAA-EE068253C950}" presName="parentLin" presStyleCnt="0"/>
      <dgm:spPr/>
    </dgm:pt>
    <dgm:pt modelId="{42D244A4-31EA-4EC5-93C2-BFAE7A0A6AFC}" type="pres">
      <dgm:prSet presAssocID="{120124BC-816E-4A75-ACAA-EE068253C950}" presName="parentLeftMargin" presStyleLbl="node1" presStyleIdx="1" presStyleCnt="3"/>
      <dgm:spPr/>
    </dgm:pt>
    <dgm:pt modelId="{84CBF407-55EA-477E-A9A9-5C617E8E82D6}" type="pres">
      <dgm:prSet presAssocID="{120124BC-816E-4A75-ACAA-EE068253C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EE25927-DFB5-4141-922F-85AF71C23278}" type="pres">
      <dgm:prSet presAssocID="{120124BC-816E-4A75-ACAA-EE068253C950}" presName="negativeSpace" presStyleCnt="0"/>
      <dgm:spPr/>
    </dgm:pt>
    <dgm:pt modelId="{3473C993-702A-400E-B6A3-19B65DDF1B4C}" type="pres">
      <dgm:prSet presAssocID="{120124BC-816E-4A75-ACAA-EE068253C95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BB8081A-BCDA-4872-8CB1-BD4A01929DD1}" type="presOf" srcId="{120124BC-816E-4A75-ACAA-EE068253C950}" destId="{84CBF407-55EA-477E-A9A9-5C617E8E82D6}" srcOrd="1" destOrd="0" presId="urn:microsoft.com/office/officeart/2005/8/layout/list1"/>
    <dgm:cxn modelId="{44C1666A-0864-4B7B-8E17-486C03AF372C}" type="presOf" srcId="{DA062066-42F3-4D90-AFA6-AFF9CFD34368}" destId="{E28083E8-FD8D-4449-8710-71779ADE6A2A}" srcOrd="1" destOrd="0" presId="urn:microsoft.com/office/officeart/2005/8/layout/list1"/>
    <dgm:cxn modelId="{28BEF44B-C10A-4BDE-A8AD-442FD8D1C584}" srcId="{03EC4167-D087-400D-A3BD-F5F3C315F097}" destId="{DA062066-42F3-4D90-AFA6-AFF9CFD34368}" srcOrd="0" destOrd="0" parTransId="{3B662830-08EF-44BC-AD62-00ED84EC9D5F}" sibTransId="{D8246687-9356-40B0-97E0-2AC4586C12A5}"/>
    <dgm:cxn modelId="{4023EA4D-6645-44BC-BDE5-6CEB7A584311}" type="presOf" srcId="{03EC4167-D087-400D-A3BD-F5F3C315F097}" destId="{583EE672-C4B5-40B7-B169-074C511B95A0}" srcOrd="0" destOrd="0" presId="urn:microsoft.com/office/officeart/2005/8/layout/list1"/>
    <dgm:cxn modelId="{AA6A927C-A40F-445D-BDC4-CBFBD162EA0A}" type="presOf" srcId="{DA062066-42F3-4D90-AFA6-AFF9CFD34368}" destId="{A7A2CA4D-F9EA-4838-9C81-0D830DE8B27B}" srcOrd="0" destOrd="0" presId="urn:microsoft.com/office/officeart/2005/8/layout/list1"/>
    <dgm:cxn modelId="{84620D80-E4BA-4B06-B528-7DCE900A736E}" type="presOf" srcId="{120124BC-816E-4A75-ACAA-EE068253C950}" destId="{42D244A4-31EA-4EC5-93C2-BFAE7A0A6AFC}" srcOrd="0" destOrd="0" presId="urn:microsoft.com/office/officeart/2005/8/layout/list1"/>
    <dgm:cxn modelId="{A4490F8E-FBD8-441B-A2BA-5C23068186E9}" type="presOf" srcId="{2EC8DEB7-E45E-48B6-AABE-21649FDCF4E5}" destId="{1222F177-E78E-45FA-9E85-1080F97F0C15}" srcOrd="1" destOrd="0" presId="urn:microsoft.com/office/officeart/2005/8/layout/list1"/>
    <dgm:cxn modelId="{31D87D90-41A1-48C5-BE87-15851750BD4B}" srcId="{03EC4167-D087-400D-A3BD-F5F3C315F097}" destId="{120124BC-816E-4A75-ACAA-EE068253C950}" srcOrd="2" destOrd="0" parTransId="{143AD105-846B-492C-A90A-90296C964FF0}" sibTransId="{D358D145-2EC4-42A5-8B4F-7885346D39E6}"/>
    <dgm:cxn modelId="{11834B98-910D-4A01-AC53-2A67C7E88C67}" type="presOf" srcId="{2EC8DEB7-E45E-48B6-AABE-21649FDCF4E5}" destId="{BA2DCECC-6F19-44EE-B925-96D676FDC156}" srcOrd="0" destOrd="0" presId="urn:microsoft.com/office/officeart/2005/8/layout/list1"/>
    <dgm:cxn modelId="{B0AF04AF-14D9-4925-9B2F-06A1EF51C014}" srcId="{03EC4167-D087-400D-A3BD-F5F3C315F097}" destId="{2EC8DEB7-E45E-48B6-AABE-21649FDCF4E5}" srcOrd="1" destOrd="0" parTransId="{C82453B4-01AD-4395-93E0-F28222F9664C}" sibTransId="{56462DBE-C62A-4864-AFA8-0D3CD72092A7}"/>
    <dgm:cxn modelId="{11CAC8F2-26EE-4E82-9BF1-5B32BA53DE76}" type="presParOf" srcId="{583EE672-C4B5-40B7-B169-074C511B95A0}" destId="{5A6B8635-0B01-4A30-9721-FAD7E85DFDE5}" srcOrd="0" destOrd="0" presId="urn:microsoft.com/office/officeart/2005/8/layout/list1"/>
    <dgm:cxn modelId="{8CA54FC9-7E45-4305-91EB-5DC0A05F4CFF}" type="presParOf" srcId="{5A6B8635-0B01-4A30-9721-FAD7E85DFDE5}" destId="{A7A2CA4D-F9EA-4838-9C81-0D830DE8B27B}" srcOrd="0" destOrd="0" presId="urn:microsoft.com/office/officeart/2005/8/layout/list1"/>
    <dgm:cxn modelId="{FC766DEC-C53A-4657-8D4B-2DE5201802AB}" type="presParOf" srcId="{5A6B8635-0B01-4A30-9721-FAD7E85DFDE5}" destId="{E28083E8-FD8D-4449-8710-71779ADE6A2A}" srcOrd="1" destOrd="0" presId="urn:microsoft.com/office/officeart/2005/8/layout/list1"/>
    <dgm:cxn modelId="{25C92700-E0AF-4D09-96A1-308EBF8B4EDA}" type="presParOf" srcId="{583EE672-C4B5-40B7-B169-074C511B95A0}" destId="{DE03B95E-AE70-42EE-98A7-701E6F4D1D64}" srcOrd="1" destOrd="0" presId="urn:microsoft.com/office/officeart/2005/8/layout/list1"/>
    <dgm:cxn modelId="{1AA73B92-3CE4-465F-A32B-FC4C2A8E21FF}" type="presParOf" srcId="{583EE672-C4B5-40B7-B169-074C511B95A0}" destId="{D6DB9A98-7FB3-46EE-A0BF-6A927599193D}" srcOrd="2" destOrd="0" presId="urn:microsoft.com/office/officeart/2005/8/layout/list1"/>
    <dgm:cxn modelId="{84AADBE7-C65C-426B-8281-7113D819CABD}" type="presParOf" srcId="{583EE672-C4B5-40B7-B169-074C511B95A0}" destId="{D34E174F-53ED-4C27-9EB1-E3C02B52C928}" srcOrd="3" destOrd="0" presId="urn:microsoft.com/office/officeart/2005/8/layout/list1"/>
    <dgm:cxn modelId="{8114BB0A-E1C6-4C81-B87E-39AE63E8D0BC}" type="presParOf" srcId="{583EE672-C4B5-40B7-B169-074C511B95A0}" destId="{7D1D5673-AC18-4BBE-94E7-E92767158AA1}" srcOrd="4" destOrd="0" presId="urn:microsoft.com/office/officeart/2005/8/layout/list1"/>
    <dgm:cxn modelId="{76A141B9-D962-4857-80BC-3CE09DAB8D11}" type="presParOf" srcId="{7D1D5673-AC18-4BBE-94E7-E92767158AA1}" destId="{BA2DCECC-6F19-44EE-B925-96D676FDC156}" srcOrd="0" destOrd="0" presId="urn:microsoft.com/office/officeart/2005/8/layout/list1"/>
    <dgm:cxn modelId="{400394A9-E000-481E-B178-440FD3D1634C}" type="presParOf" srcId="{7D1D5673-AC18-4BBE-94E7-E92767158AA1}" destId="{1222F177-E78E-45FA-9E85-1080F97F0C15}" srcOrd="1" destOrd="0" presId="urn:microsoft.com/office/officeart/2005/8/layout/list1"/>
    <dgm:cxn modelId="{9F61F38A-7D04-4B3D-8A18-E8DDA6CF3090}" type="presParOf" srcId="{583EE672-C4B5-40B7-B169-074C511B95A0}" destId="{1A3A3FB5-44B3-45BF-9E44-D94F179387C8}" srcOrd="5" destOrd="0" presId="urn:microsoft.com/office/officeart/2005/8/layout/list1"/>
    <dgm:cxn modelId="{882B3178-7637-4C3D-8EF6-E2EF4CB4F0B1}" type="presParOf" srcId="{583EE672-C4B5-40B7-B169-074C511B95A0}" destId="{28B7C6C7-0CE7-4194-982F-8618BB547717}" srcOrd="6" destOrd="0" presId="urn:microsoft.com/office/officeart/2005/8/layout/list1"/>
    <dgm:cxn modelId="{C66BB019-B5A2-4519-8436-618996DC5190}" type="presParOf" srcId="{583EE672-C4B5-40B7-B169-074C511B95A0}" destId="{434D13CF-996A-4326-B40D-BAA22A0BEA72}" srcOrd="7" destOrd="0" presId="urn:microsoft.com/office/officeart/2005/8/layout/list1"/>
    <dgm:cxn modelId="{91FC131E-8D5F-4262-8CBE-F4D922789A17}" type="presParOf" srcId="{583EE672-C4B5-40B7-B169-074C511B95A0}" destId="{445092ED-2F25-405B-94C1-302AB93C4813}" srcOrd="8" destOrd="0" presId="urn:microsoft.com/office/officeart/2005/8/layout/list1"/>
    <dgm:cxn modelId="{95693177-F077-425E-BAA5-5355FCECA60F}" type="presParOf" srcId="{445092ED-2F25-405B-94C1-302AB93C4813}" destId="{42D244A4-31EA-4EC5-93C2-BFAE7A0A6AFC}" srcOrd="0" destOrd="0" presId="urn:microsoft.com/office/officeart/2005/8/layout/list1"/>
    <dgm:cxn modelId="{64CC961E-A993-45DA-BAEB-131017FE6468}" type="presParOf" srcId="{445092ED-2F25-405B-94C1-302AB93C4813}" destId="{84CBF407-55EA-477E-A9A9-5C617E8E82D6}" srcOrd="1" destOrd="0" presId="urn:microsoft.com/office/officeart/2005/8/layout/list1"/>
    <dgm:cxn modelId="{99D7CF11-D5A1-441A-8D58-E6817E4ED225}" type="presParOf" srcId="{583EE672-C4B5-40B7-B169-074C511B95A0}" destId="{FEE25927-DFB5-4141-922F-85AF71C23278}" srcOrd="9" destOrd="0" presId="urn:microsoft.com/office/officeart/2005/8/layout/list1"/>
    <dgm:cxn modelId="{F933D3F3-878B-4AF4-ACD1-8B1A4EAE6B5B}" type="presParOf" srcId="{583EE672-C4B5-40B7-B169-074C511B95A0}" destId="{3473C993-702A-400E-B6A3-19B65DDF1B4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6F0949-983D-4DBC-831C-AEF1B89B2C0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687C9BC-AF68-4664-963B-C54F8728908A}">
      <dgm:prSet/>
      <dgm:spPr/>
      <dgm:t>
        <a:bodyPr/>
        <a:lstStyle/>
        <a:p>
          <a:r>
            <a:rPr lang="zh-CN" b="1" baseline="0"/>
            <a:t>图的存储</a:t>
          </a:r>
          <a:endParaRPr lang="en-US"/>
        </a:p>
      </dgm:t>
    </dgm:pt>
    <dgm:pt modelId="{EA66D207-E6CA-46F6-8261-E74775B48A26}" type="parTrans" cxnId="{A373CC3C-EEC8-4AE5-8F03-C3B9A2B711EB}">
      <dgm:prSet/>
      <dgm:spPr/>
      <dgm:t>
        <a:bodyPr/>
        <a:lstStyle/>
        <a:p>
          <a:endParaRPr lang="en-US"/>
        </a:p>
      </dgm:t>
    </dgm:pt>
    <dgm:pt modelId="{DA82BE55-7631-4C78-823E-9234E8FD5DCE}" type="sibTrans" cxnId="{A373CC3C-EEC8-4AE5-8F03-C3B9A2B711EB}">
      <dgm:prSet/>
      <dgm:spPr/>
      <dgm:t>
        <a:bodyPr/>
        <a:lstStyle/>
        <a:p>
          <a:endParaRPr lang="en-US"/>
        </a:p>
      </dgm:t>
    </dgm:pt>
    <dgm:pt modelId="{FF952A3D-0B02-4211-824C-7DF5BAE8847F}">
      <dgm:prSet/>
      <dgm:spPr/>
      <dgm:t>
        <a:bodyPr/>
        <a:lstStyle/>
        <a:p>
          <a:r>
            <a:rPr lang="zh-CN" b="1" baseline="0"/>
            <a:t>树的存储</a:t>
          </a:r>
          <a:endParaRPr lang="en-US"/>
        </a:p>
      </dgm:t>
    </dgm:pt>
    <dgm:pt modelId="{25C5E954-99EC-463C-8597-3006DD9E16A4}" type="parTrans" cxnId="{AB79824F-9192-4FE9-8AFA-4A88CF805D02}">
      <dgm:prSet/>
      <dgm:spPr/>
      <dgm:t>
        <a:bodyPr/>
        <a:lstStyle/>
        <a:p>
          <a:endParaRPr lang="en-US"/>
        </a:p>
      </dgm:t>
    </dgm:pt>
    <dgm:pt modelId="{EED0D007-F6BF-48DB-98FF-49001312F385}" type="sibTrans" cxnId="{AB79824F-9192-4FE9-8AFA-4A88CF805D02}">
      <dgm:prSet/>
      <dgm:spPr/>
      <dgm:t>
        <a:bodyPr/>
        <a:lstStyle/>
        <a:p>
          <a:endParaRPr lang="en-US"/>
        </a:p>
      </dgm:t>
    </dgm:pt>
    <dgm:pt modelId="{3158A455-6875-45B1-A487-5E3E61749C9D}">
      <dgm:prSet/>
      <dgm:spPr/>
      <dgm:t>
        <a:bodyPr/>
        <a:lstStyle/>
        <a:p>
          <a:r>
            <a:rPr lang="zh-CN" b="1" baseline="0"/>
            <a:t>二叉树的简单性质</a:t>
          </a:r>
          <a:endParaRPr lang="en-US"/>
        </a:p>
      </dgm:t>
    </dgm:pt>
    <dgm:pt modelId="{3939F496-3097-4D5F-8B38-F0C50E0A1A31}" type="parTrans" cxnId="{3D34237D-95F3-4B5D-B3E8-BB7E30F9F941}">
      <dgm:prSet/>
      <dgm:spPr/>
      <dgm:t>
        <a:bodyPr/>
        <a:lstStyle/>
        <a:p>
          <a:endParaRPr lang="en-US"/>
        </a:p>
      </dgm:t>
    </dgm:pt>
    <dgm:pt modelId="{5A39E32D-A895-468D-9A61-B3F6E32E010D}" type="sibTrans" cxnId="{3D34237D-95F3-4B5D-B3E8-BB7E30F9F941}">
      <dgm:prSet/>
      <dgm:spPr/>
      <dgm:t>
        <a:bodyPr/>
        <a:lstStyle/>
        <a:p>
          <a:endParaRPr lang="en-US"/>
        </a:p>
      </dgm:t>
    </dgm:pt>
    <dgm:pt modelId="{1B9E6492-510A-4266-B2B7-BFDE7BE6AB9F}">
      <dgm:prSet/>
      <dgm:spPr/>
      <dgm:t>
        <a:bodyPr/>
        <a:lstStyle/>
        <a:p>
          <a:r>
            <a:rPr lang="zh-CN" b="1" baseline="0"/>
            <a:t>二叉树的遍历</a:t>
          </a:r>
          <a:endParaRPr lang="en-US"/>
        </a:p>
      </dgm:t>
    </dgm:pt>
    <dgm:pt modelId="{E8FC9670-D4ED-430A-93F9-C6409F22E3C8}" type="parTrans" cxnId="{98C9EC4E-D9C4-46C6-B9C3-70E6E2F43352}">
      <dgm:prSet/>
      <dgm:spPr/>
      <dgm:t>
        <a:bodyPr/>
        <a:lstStyle/>
        <a:p>
          <a:endParaRPr lang="en-US"/>
        </a:p>
      </dgm:t>
    </dgm:pt>
    <dgm:pt modelId="{F71A0875-8FD3-496A-AD21-D7AD492632C7}" type="sibTrans" cxnId="{98C9EC4E-D9C4-46C6-B9C3-70E6E2F43352}">
      <dgm:prSet/>
      <dgm:spPr/>
      <dgm:t>
        <a:bodyPr/>
        <a:lstStyle/>
        <a:p>
          <a:endParaRPr lang="en-US"/>
        </a:p>
      </dgm:t>
    </dgm:pt>
    <dgm:pt modelId="{99BA0556-04EC-4B6D-8F4E-BE76F8487F26}">
      <dgm:prSet/>
      <dgm:spPr/>
      <dgm:t>
        <a:bodyPr/>
        <a:lstStyle/>
        <a:p>
          <a:r>
            <a:rPr lang="en-US" b="1" baseline="0"/>
            <a:t>DFS</a:t>
          </a:r>
          <a:r>
            <a:rPr lang="zh-CN" b="1" baseline="0"/>
            <a:t>与</a:t>
          </a:r>
          <a:r>
            <a:rPr lang="en-US" b="1" baseline="0"/>
            <a:t>BFS</a:t>
          </a:r>
          <a:endParaRPr lang="en-US"/>
        </a:p>
      </dgm:t>
    </dgm:pt>
    <dgm:pt modelId="{061EFE34-6460-40C8-BFE2-32034BC7A655}" type="parTrans" cxnId="{7A40D1E1-DF78-4A3E-8BAC-8A032033FF9F}">
      <dgm:prSet/>
      <dgm:spPr/>
      <dgm:t>
        <a:bodyPr/>
        <a:lstStyle/>
        <a:p>
          <a:endParaRPr lang="en-US"/>
        </a:p>
      </dgm:t>
    </dgm:pt>
    <dgm:pt modelId="{852C6726-5960-418A-9E94-48EAF642546D}" type="sibTrans" cxnId="{7A40D1E1-DF78-4A3E-8BAC-8A032033FF9F}">
      <dgm:prSet/>
      <dgm:spPr/>
      <dgm:t>
        <a:bodyPr/>
        <a:lstStyle/>
        <a:p>
          <a:endParaRPr lang="en-US"/>
        </a:p>
      </dgm:t>
    </dgm:pt>
    <dgm:pt modelId="{A1BB8018-C1AA-4840-BC12-A8BCA47B8C85}" type="pres">
      <dgm:prSet presAssocID="{2F6F0949-983D-4DBC-831C-AEF1B89B2C03}" presName="linear" presStyleCnt="0">
        <dgm:presLayoutVars>
          <dgm:animLvl val="lvl"/>
          <dgm:resizeHandles val="exact"/>
        </dgm:presLayoutVars>
      </dgm:prSet>
      <dgm:spPr/>
    </dgm:pt>
    <dgm:pt modelId="{2050B9C0-6433-413C-86BD-D805C307EF4C}" type="pres">
      <dgm:prSet presAssocID="{1687C9BC-AF68-4664-963B-C54F8728908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ECD22AA-DCDC-4B4B-B723-E565149B059E}" type="pres">
      <dgm:prSet presAssocID="{DA82BE55-7631-4C78-823E-9234E8FD5DCE}" presName="spacer" presStyleCnt="0"/>
      <dgm:spPr/>
    </dgm:pt>
    <dgm:pt modelId="{E9D7279D-FF55-45F0-A3EA-215A69529B2C}" type="pres">
      <dgm:prSet presAssocID="{FF952A3D-0B02-4211-824C-7DF5BAE8847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34DD1A-E9FB-4AE1-BD3D-B7A8D97BBFEA}" type="pres">
      <dgm:prSet presAssocID="{EED0D007-F6BF-48DB-98FF-49001312F385}" presName="spacer" presStyleCnt="0"/>
      <dgm:spPr/>
    </dgm:pt>
    <dgm:pt modelId="{A782422F-0476-4BC9-8986-C6BAA6855F81}" type="pres">
      <dgm:prSet presAssocID="{3158A455-6875-45B1-A487-5E3E61749C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D2163EF-CFFA-4110-B624-C9EC2BE2AA53}" type="pres">
      <dgm:prSet presAssocID="{5A39E32D-A895-468D-9A61-B3F6E32E010D}" presName="spacer" presStyleCnt="0"/>
      <dgm:spPr/>
    </dgm:pt>
    <dgm:pt modelId="{6994D42E-B9CA-4FAF-87DC-B689EB0EC1DD}" type="pres">
      <dgm:prSet presAssocID="{1B9E6492-510A-4266-B2B7-BFDE7BE6AB9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6997EFA-EF7D-4642-87E7-02AF881928CA}" type="pres">
      <dgm:prSet presAssocID="{F71A0875-8FD3-496A-AD21-D7AD492632C7}" presName="spacer" presStyleCnt="0"/>
      <dgm:spPr/>
    </dgm:pt>
    <dgm:pt modelId="{FD1302F7-E0C4-4FB9-8426-12B2FD8D4F5D}" type="pres">
      <dgm:prSet presAssocID="{99BA0556-04EC-4B6D-8F4E-BE76F8487F2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4BEC323-C4BF-4F27-895D-78DBE879C541}" type="presOf" srcId="{1687C9BC-AF68-4664-963B-C54F8728908A}" destId="{2050B9C0-6433-413C-86BD-D805C307EF4C}" srcOrd="0" destOrd="0" presId="urn:microsoft.com/office/officeart/2005/8/layout/vList2"/>
    <dgm:cxn modelId="{A373CC3C-EEC8-4AE5-8F03-C3B9A2B711EB}" srcId="{2F6F0949-983D-4DBC-831C-AEF1B89B2C03}" destId="{1687C9BC-AF68-4664-963B-C54F8728908A}" srcOrd="0" destOrd="0" parTransId="{EA66D207-E6CA-46F6-8261-E74775B48A26}" sibTransId="{DA82BE55-7631-4C78-823E-9234E8FD5DCE}"/>
    <dgm:cxn modelId="{98C9EC4E-D9C4-46C6-B9C3-70E6E2F43352}" srcId="{2F6F0949-983D-4DBC-831C-AEF1B89B2C03}" destId="{1B9E6492-510A-4266-B2B7-BFDE7BE6AB9F}" srcOrd="3" destOrd="0" parTransId="{E8FC9670-D4ED-430A-93F9-C6409F22E3C8}" sibTransId="{F71A0875-8FD3-496A-AD21-D7AD492632C7}"/>
    <dgm:cxn modelId="{AB79824F-9192-4FE9-8AFA-4A88CF805D02}" srcId="{2F6F0949-983D-4DBC-831C-AEF1B89B2C03}" destId="{FF952A3D-0B02-4211-824C-7DF5BAE8847F}" srcOrd="1" destOrd="0" parTransId="{25C5E954-99EC-463C-8597-3006DD9E16A4}" sibTransId="{EED0D007-F6BF-48DB-98FF-49001312F385}"/>
    <dgm:cxn modelId="{3D34237D-95F3-4B5D-B3E8-BB7E30F9F941}" srcId="{2F6F0949-983D-4DBC-831C-AEF1B89B2C03}" destId="{3158A455-6875-45B1-A487-5E3E61749C9D}" srcOrd="2" destOrd="0" parTransId="{3939F496-3097-4D5F-8B38-F0C50E0A1A31}" sibTransId="{5A39E32D-A895-468D-9A61-B3F6E32E010D}"/>
    <dgm:cxn modelId="{4485588B-2932-4B71-8CE4-3CCD520DD4EF}" type="presOf" srcId="{FF952A3D-0B02-4211-824C-7DF5BAE8847F}" destId="{E9D7279D-FF55-45F0-A3EA-215A69529B2C}" srcOrd="0" destOrd="0" presId="urn:microsoft.com/office/officeart/2005/8/layout/vList2"/>
    <dgm:cxn modelId="{CA4DC29D-F71F-4117-940D-7A5B9047BE8E}" type="presOf" srcId="{99BA0556-04EC-4B6D-8F4E-BE76F8487F26}" destId="{FD1302F7-E0C4-4FB9-8426-12B2FD8D4F5D}" srcOrd="0" destOrd="0" presId="urn:microsoft.com/office/officeart/2005/8/layout/vList2"/>
    <dgm:cxn modelId="{CD55E8AD-E6BA-4866-9C7C-1945556F0877}" type="presOf" srcId="{3158A455-6875-45B1-A487-5E3E61749C9D}" destId="{A782422F-0476-4BC9-8986-C6BAA6855F81}" srcOrd="0" destOrd="0" presId="urn:microsoft.com/office/officeart/2005/8/layout/vList2"/>
    <dgm:cxn modelId="{4C3115B2-36DB-48D1-B8F8-F0895AD4E7A3}" type="presOf" srcId="{2F6F0949-983D-4DBC-831C-AEF1B89B2C03}" destId="{A1BB8018-C1AA-4840-BC12-A8BCA47B8C85}" srcOrd="0" destOrd="0" presId="urn:microsoft.com/office/officeart/2005/8/layout/vList2"/>
    <dgm:cxn modelId="{6320FBC8-8457-41FC-9748-8BCB464379B1}" type="presOf" srcId="{1B9E6492-510A-4266-B2B7-BFDE7BE6AB9F}" destId="{6994D42E-B9CA-4FAF-87DC-B689EB0EC1DD}" srcOrd="0" destOrd="0" presId="urn:microsoft.com/office/officeart/2005/8/layout/vList2"/>
    <dgm:cxn modelId="{7A40D1E1-DF78-4A3E-8BAC-8A032033FF9F}" srcId="{2F6F0949-983D-4DBC-831C-AEF1B89B2C03}" destId="{99BA0556-04EC-4B6D-8F4E-BE76F8487F26}" srcOrd="4" destOrd="0" parTransId="{061EFE34-6460-40C8-BFE2-32034BC7A655}" sibTransId="{852C6726-5960-418A-9E94-48EAF642546D}"/>
    <dgm:cxn modelId="{AE471B7E-2021-4764-9B60-5330F299D996}" type="presParOf" srcId="{A1BB8018-C1AA-4840-BC12-A8BCA47B8C85}" destId="{2050B9C0-6433-413C-86BD-D805C307EF4C}" srcOrd="0" destOrd="0" presId="urn:microsoft.com/office/officeart/2005/8/layout/vList2"/>
    <dgm:cxn modelId="{169C89EF-BDA2-4BE1-8BEA-4303653387E9}" type="presParOf" srcId="{A1BB8018-C1AA-4840-BC12-A8BCA47B8C85}" destId="{2ECD22AA-DCDC-4B4B-B723-E565149B059E}" srcOrd="1" destOrd="0" presId="urn:microsoft.com/office/officeart/2005/8/layout/vList2"/>
    <dgm:cxn modelId="{F1643798-CAEF-43A9-8C60-48F59888758C}" type="presParOf" srcId="{A1BB8018-C1AA-4840-BC12-A8BCA47B8C85}" destId="{E9D7279D-FF55-45F0-A3EA-215A69529B2C}" srcOrd="2" destOrd="0" presId="urn:microsoft.com/office/officeart/2005/8/layout/vList2"/>
    <dgm:cxn modelId="{71A8F173-23C3-4A8D-8DB4-A4C6AC1592C9}" type="presParOf" srcId="{A1BB8018-C1AA-4840-BC12-A8BCA47B8C85}" destId="{9034DD1A-E9FB-4AE1-BD3D-B7A8D97BBFEA}" srcOrd="3" destOrd="0" presId="urn:microsoft.com/office/officeart/2005/8/layout/vList2"/>
    <dgm:cxn modelId="{7FA220D8-09C9-46C3-B063-34C0E5740E11}" type="presParOf" srcId="{A1BB8018-C1AA-4840-BC12-A8BCA47B8C85}" destId="{A782422F-0476-4BC9-8986-C6BAA6855F81}" srcOrd="4" destOrd="0" presId="urn:microsoft.com/office/officeart/2005/8/layout/vList2"/>
    <dgm:cxn modelId="{9795756A-5BCB-4307-AA3C-DFB50BAED09D}" type="presParOf" srcId="{A1BB8018-C1AA-4840-BC12-A8BCA47B8C85}" destId="{BD2163EF-CFFA-4110-B624-C9EC2BE2AA53}" srcOrd="5" destOrd="0" presId="urn:microsoft.com/office/officeart/2005/8/layout/vList2"/>
    <dgm:cxn modelId="{A5FA82D4-0F89-448E-881F-4F30849127CD}" type="presParOf" srcId="{A1BB8018-C1AA-4840-BC12-A8BCA47B8C85}" destId="{6994D42E-B9CA-4FAF-87DC-B689EB0EC1DD}" srcOrd="6" destOrd="0" presId="urn:microsoft.com/office/officeart/2005/8/layout/vList2"/>
    <dgm:cxn modelId="{B7295217-7387-4924-BB4E-72438710F570}" type="presParOf" srcId="{A1BB8018-C1AA-4840-BC12-A8BCA47B8C85}" destId="{06997EFA-EF7D-4642-87E7-02AF881928CA}" srcOrd="7" destOrd="0" presId="urn:microsoft.com/office/officeart/2005/8/layout/vList2"/>
    <dgm:cxn modelId="{F2158F79-D8D5-4EA0-8610-785E8F5DF83C}" type="presParOf" srcId="{A1BB8018-C1AA-4840-BC12-A8BCA47B8C85}" destId="{FD1302F7-E0C4-4FB9-8426-12B2FD8D4F5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B45F2-AD19-42D9-B290-40560EB98CAB}">
      <dsp:nvSpPr>
        <dsp:cNvPr id="0" name=""/>
        <dsp:cNvSpPr/>
      </dsp:nvSpPr>
      <dsp:spPr>
        <a:xfrm>
          <a:off x="0" y="366409"/>
          <a:ext cx="679060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99292-8E2A-4504-AB39-853D3448715F}">
      <dsp:nvSpPr>
        <dsp:cNvPr id="0" name=""/>
        <dsp:cNvSpPr/>
      </dsp:nvSpPr>
      <dsp:spPr>
        <a:xfrm>
          <a:off x="339530" y="85969"/>
          <a:ext cx="4753424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668" tIns="0" rIns="1796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 baseline="0"/>
            <a:t>排序算法</a:t>
          </a:r>
          <a:endParaRPr lang="en-US" sz="1900" kern="1200"/>
        </a:p>
      </dsp:txBody>
      <dsp:txXfrm>
        <a:off x="366910" y="113349"/>
        <a:ext cx="4698664" cy="506120"/>
      </dsp:txXfrm>
    </dsp:sp>
    <dsp:sp modelId="{C6B8F611-96D0-4820-9516-42998C66A73F}">
      <dsp:nvSpPr>
        <dsp:cNvPr id="0" name=""/>
        <dsp:cNvSpPr/>
      </dsp:nvSpPr>
      <dsp:spPr>
        <a:xfrm>
          <a:off x="0" y="1228249"/>
          <a:ext cx="679060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81363"/>
              <a:satOff val="-80"/>
              <a:lumOff val="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B27F9-22E1-4DE0-B7FF-F3A12E8B4BF5}">
      <dsp:nvSpPr>
        <dsp:cNvPr id="0" name=""/>
        <dsp:cNvSpPr/>
      </dsp:nvSpPr>
      <dsp:spPr>
        <a:xfrm>
          <a:off x="339530" y="947809"/>
          <a:ext cx="4753424" cy="560880"/>
        </a:xfrm>
        <a:prstGeom prst="roundRect">
          <a:avLst/>
        </a:prstGeom>
        <a:solidFill>
          <a:schemeClr val="accent2">
            <a:hueOff val="381363"/>
            <a:satOff val="-80"/>
            <a:lumOff val="17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668" tIns="0" rIns="1796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 baseline="0" dirty="0"/>
            <a:t>二分查找</a:t>
          </a:r>
          <a:endParaRPr lang="en-US" sz="1900" kern="1200" dirty="0"/>
        </a:p>
      </dsp:txBody>
      <dsp:txXfrm>
        <a:off x="366910" y="975189"/>
        <a:ext cx="4698664" cy="506120"/>
      </dsp:txXfrm>
    </dsp:sp>
    <dsp:sp modelId="{36CDEBF0-9360-488D-9945-3AEA93408BFC}">
      <dsp:nvSpPr>
        <dsp:cNvPr id="0" name=""/>
        <dsp:cNvSpPr/>
      </dsp:nvSpPr>
      <dsp:spPr>
        <a:xfrm>
          <a:off x="0" y="2090089"/>
          <a:ext cx="679060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62726"/>
              <a:satOff val="-160"/>
              <a:lumOff val="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64D61-5D1F-4C16-9DB1-A10805AF67F2}">
      <dsp:nvSpPr>
        <dsp:cNvPr id="0" name=""/>
        <dsp:cNvSpPr/>
      </dsp:nvSpPr>
      <dsp:spPr>
        <a:xfrm>
          <a:off x="339530" y="1809649"/>
          <a:ext cx="4753424" cy="560880"/>
        </a:xfrm>
        <a:prstGeom prst="roundRect">
          <a:avLst/>
        </a:prstGeom>
        <a:solidFill>
          <a:schemeClr val="accent2">
            <a:hueOff val="762726"/>
            <a:satOff val="-160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668" tIns="0" rIns="1796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 baseline="0" dirty="0"/>
            <a:t>数据结构</a:t>
          </a:r>
          <a:endParaRPr lang="en-US" sz="1900" kern="1200" dirty="0"/>
        </a:p>
      </dsp:txBody>
      <dsp:txXfrm>
        <a:off x="366910" y="1837029"/>
        <a:ext cx="4698664" cy="506120"/>
      </dsp:txXfrm>
    </dsp:sp>
    <dsp:sp modelId="{345F702F-6FA6-4CAE-BD12-1190C3644A7E}">
      <dsp:nvSpPr>
        <dsp:cNvPr id="0" name=""/>
        <dsp:cNvSpPr/>
      </dsp:nvSpPr>
      <dsp:spPr>
        <a:xfrm>
          <a:off x="0" y="2951929"/>
          <a:ext cx="679060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44089"/>
              <a:satOff val="-240"/>
              <a:lumOff val="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9866B-4436-49B9-BE12-DBD5D9EF6A1E}">
      <dsp:nvSpPr>
        <dsp:cNvPr id="0" name=""/>
        <dsp:cNvSpPr/>
      </dsp:nvSpPr>
      <dsp:spPr>
        <a:xfrm>
          <a:off x="339530" y="2671489"/>
          <a:ext cx="4753424" cy="560880"/>
        </a:xfrm>
        <a:prstGeom prst="roundRect">
          <a:avLst/>
        </a:prstGeom>
        <a:solidFill>
          <a:schemeClr val="accent2">
            <a:hueOff val="1144089"/>
            <a:satOff val="-240"/>
            <a:lumOff val="5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668" tIns="0" rIns="1796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 baseline="0"/>
            <a:t>搜索与树的遍历</a:t>
          </a:r>
          <a:endParaRPr lang="en-US" sz="1900" kern="1200"/>
        </a:p>
      </dsp:txBody>
      <dsp:txXfrm>
        <a:off x="366910" y="2698869"/>
        <a:ext cx="4698664" cy="506120"/>
      </dsp:txXfrm>
    </dsp:sp>
    <dsp:sp modelId="{B91024F2-FDE4-4A91-B8D2-50A94B722143}">
      <dsp:nvSpPr>
        <dsp:cNvPr id="0" name=""/>
        <dsp:cNvSpPr/>
      </dsp:nvSpPr>
      <dsp:spPr>
        <a:xfrm>
          <a:off x="0" y="3813769"/>
          <a:ext cx="679060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25452"/>
              <a:satOff val="-320"/>
              <a:lumOff val="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9B4FD-EEDC-4671-9E1D-C29B73F792BA}">
      <dsp:nvSpPr>
        <dsp:cNvPr id="0" name=""/>
        <dsp:cNvSpPr/>
      </dsp:nvSpPr>
      <dsp:spPr>
        <a:xfrm>
          <a:off x="339530" y="3533329"/>
          <a:ext cx="4753424" cy="560880"/>
        </a:xfrm>
        <a:prstGeom prst="roundRect">
          <a:avLst/>
        </a:prstGeom>
        <a:solidFill>
          <a:schemeClr val="accent2">
            <a:hueOff val="1525452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668" tIns="0" rIns="1796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kern="1200" baseline="0" dirty="0"/>
            <a:t>数学知识</a:t>
          </a:r>
          <a:endParaRPr lang="en-US" sz="1900" kern="1200" dirty="0"/>
        </a:p>
      </dsp:txBody>
      <dsp:txXfrm>
        <a:off x="366910" y="3560709"/>
        <a:ext cx="4698664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B9A98-7FB3-46EE-A0BF-6A927599193D}">
      <dsp:nvSpPr>
        <dsp:cNvPr id="0" name=""/>
        <dsp:cNvSpPr/>
      </dsp:nvSpPr>
      <dsp:spPr>
        <a:xfrm>
          <a:off x="0" y="414294"/>
          <a:ext cx="983508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083E8-FD8D-4449-8710-71779ADE6A2A}">
      <dsp:nvSpPr>
        <dsp:cNvPr id="0" name=""/>
        <dsp:cNvSpPr/>
      </dsp:nvSpPr>
      <dsp:spPr>
        <a:xfrm>
          <a:off x="491754" y="45294"/>
          <a:ext cx="688456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220" tIns="0" rIns="26022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b="1" kern="1200" baseline="0"/>
            <a:t>栈（</a:t>
          </a:r>
          <a:r>
            <a:rPr lang="en-US" sz="2500" b="1" kern="1200" baseline="0"/>
            <a:t>stack</a:t>
          </a:r>
          <a:r>
            <a:rPr lang="zh-CN" sz="2500" b="1" kern="1200" baseline="0"/>
            <a:t>）：先进后出</a:t>
          </a:r>
          <a:endParaRPr lang="en-US" sz="2500" kern="1200"/>
        </a:p>
      </dsp:txBody>
      <dsp:txXfrm>
        <a:off x="527780" y="81320"/>
        <a:ext cx="6812508" cy="665948"/>
      </dsp:txXfrm>
    </dsp:sp>
    <dsp:sp modelId="{28B7C6C7-0CE7-4194-982F-8618BB547717}">
      <dsp:nvSpPr>
        <dsp:cNvPr id="0" name=""/>
        <dsp:cNvSpPr/>
      </dsp:nvSpPr>
      <dsp:spPr>
        <a:xfrm>
          <a:off x="0" y="1548294"/>
          <a:ext cx="983508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2F177-E78E-45FA-9E85-1080F97F0C15}">
      <dsp:nvSpPr>
        <dsp:cNvPr id="0" name=""/>
        <dsp:cNvSpPr/>
      </dsp:nvSpPr>
      <dsp:spPr>
        <a:xfrm>
          <a:off x="491754" y="1179294"/>
          <a:ext cx="688456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220" tIns="0" rIns="26022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b="1" kern="1200" baseline="0"/>
            <a:t>队列（</a:t>
          </a:r>
          <a:r>
            <a:rPr lang="en-US" sz="2500" b="1" kern="1200" baseline="0"/>
            <a:t>queue</a:t>
          </a:r>
          <a:r>
            <a:rPr lang="zh-CN" sz="2500" b="1" kern="1200" baseline="0"/>
            <a:t>）：先进先出</a:t>
          </a:r>
          <a:endParaRPr lang="en-US" sz="2500" kern="1200"/>
        </a:p>
      </dsp:txBody>
      <dsp:txXfrm>
        <a:off x="527780" y="1215320"/>
        <a:ext cx="6812508" cy="665948"/>
      </dsp:txXfrm>
    </dsp:sp>
    <dsp:sp modelId="{3473C993-702A-400E-B6A3-19B65DDF1B4C}">
      <dsp:nvSpPr>
        <dsp:cNvPr id="0" name=""/>
        <dsp:cNvSpPr/>
      </dsp:nvSpPr>
      <dsp:spPr>
        <a:xfrm>
          <a:off x="0" y="2682294"/>
          <a:ext cx="983508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BF407-55EA-477E-A9A9-5C617E8E82D6}">
      <dsp:nvSpPr>
        <dsp:cNvPr id="0" name=""/>
        <dsp:cNvSpPr/>
      </dsp:nvSpPr>
      <dsp:spPr>
        <a:xfrm>
          <a:off x="491754" y="2313294"/>
          <a:ext cx="688456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220" tIns="0" rIns="26022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b="1" kern="1200" baseline="0"/>
            <a:t>讲完了（不是）</a:t>
          </a:r>
          <a:endParaRPr lang="en-US" sz="2500" kern="1200"/>
        </a:p>
      </dsp:txBody>
      <dsp:txXfrm>
        <a:off x="527780" y="2349320"/>
        <a:ext cx="6812508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0B9C0-6433-413C-86BD-D805C307EF4C}">
      <dsp:nvSpPr>
        <dsp:cNvPr id="0" name=""/>
        <dsp:cNvSpPr/>
      </dsp:nvSpPr>
      <dsp:spPr>
        <a:xfrm>
          <a:off x="0" y="15229"/>
          <a:ext cx="6790606" cy="8143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 baseline="0"/>
            <a:t>图的存储</a:t>
          </a:r>
          <a:endParaRPr lang="en-US" sz="2400" kern="1200"/>
        </a:p>
      </dsp:txBody>
      <dsp:txXfrm>
        <a:off x="39752" y="54981"/>
        <a:ext cx="6711102" cy="734815"/>
      </dsp:txXfrm>
    </dsp:sp>
    <dsp:sp modelId="{E9D7279D-FF55-45F0-A3EA-215A69529B2C}">
      <dsp:nvSpPr>
        <dsp:cNvPr id="0" name=""/>
        <dsp:cNvSpPr/>
      </dsp:nvSpPr>
      <dsp:spPr>
        <a:xfrm>
          <a:off x="0" y="898669"/>
          <a:ext cx="6790606" cy="814319"/>
        </a:xfrm>
        <a:prstGeom prst="roundRect">
          <a:avLst/>
        </a:prstGeom>
        <a:solidFill>
          <a:schemeClr val="accent5">
            <a:hueOff val="375754"/>
            <a:satOff val="6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 baseline="0"/>
            <a:t>树的存储</a:t>
          </a:r>
          <a:endParaRPr lang="en-US" sz="2400" kern="1200"/>
        </a:p>
      </dsp:txBody>
      <dsp:txXfrm>
        <a:off x="39752" y="938421"/>
        <a:ext cx="6711102" cy="734815"/>
      </dsp:txXfrm>
    </dsp:sp>
    <dsp:sp modelId="{A782422F-0476-4BC9-8986-C6BAA6855F81}">
      <dsp:nvSpPr>
        <dsp:cNvPr id="0" name=""/>
        <dsp:cNvSpPr/>
      </dsp:nvSpPr>
      <dsp:spPr>
        <a:xfrm>
          <a:off x="0" y="1782109"/>
          <a:ext cx="6790606" cy="814319"/>
        </a:xfrm>
        <a:prstGeom prst="roundRect">
          <a:avLst/>
        </a:prstGeom>
        <a:solidFill>
          <a:schemeClr val="accent5">
            <a:hueOff val="751508"/>
            <a:satOff val="126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 baseline="0"/>
            <a:t>二叉树的简单性质</a:t>
          </a:r>
          <a:endParaRPr lang="en-US" sz="2400" kern="1200"/>
        </a:p>
      </dsp:txBody>
      <dsp:txXfrm>
        <a:off x="39752" y="1821861"/>
        <a:ext cx="6711102" cy="734815"/>
      </dsp:txXfrm>
    </dsp:sp>
    <dsp:sp modelId="{6994D42E-B9CA-4FAF-87DC-B689EB0EC1DD}">
      <dsp:nvSpPr>
        <dsp:cNvPr id="0" name=""/>
        <dsp:cNvSpPr/>
      </dsp:nvSpPr>
      <dsp:spPr>
        <a:xfrm>
          <a:off x="0" y="2665549"/>
          <a:ext cx="6790606" cy="814319"/>
        </a:xfrm>
        <a:prstGeom prst="roundRect">
          <a:avLst/>
        </a:prstGeom>
        <a:solidFill>
          <a:schemeClr val="accent5">
            <a:hueOff val="1127262"/>
            <a:satOff val="189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 baseline="0"/>
            <a:t>二叉树的遍历</a:t>
          </a:r>
          <a:endParaRPr lang="en-US" sz="2400" kern="1200"/>
        </a:p>
      </dsp:txBody>
      <dsp:txXfrm>
        <a:off x="39752" y="2705301"/>
        <a:ext cx="6711102" cy="734815"/>
      </dsp:txXfrm>
    </dsp:sp>
    <dsp:sp modelId="{FD1302F7-E0C4-4FB9-8426-12B2FD8D4F5D}">
      <dsp:nvSpPr>
        <dsp:cNvPr id="0" name=""/>
        <dsp:cNvSpPr/>
      </dsp:nvSpPr>
      <dsp:spPr>
        <a:xfrm>
          <a:off x="0" y="3548989"/>
          <a:ext cx="6790606" cy="814319"/>
        </a:xfrm>
        <a:prstGeom prst="roundRect">
          <a:avLst/>
        </a:prstGeom>
        <a:solidFill>
          <a:schemeClr val="accent5">
            <a:hueOff val="1503016"/>
            <a:satOff val="252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/>
            <a:t>DFS</a:t>
          </a:r>
          <a:r>
            <a:rPr lang="zh-CN" sz="2400" b="1" kern="1200" baseline="0"/>
            <a:t>与</a:t>
          </a:r>
          <a:r>
            <a:rPr lang="en-US" sz="2400" b="1" kern="1200" baseline="0"/>
            <a:t>BFS</a:t>
          </a:r>
          <a:endParaRPr lang="en-US" sz="2400" kern="1200"/>
        </a:p>
      </dsp:txBody>
      <dsp:txXfrm>
        <a:off x="39752" y="3588741"/>
        <a:ext cx="6711102" cy="734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58033-3147-4BC6-BF65-0C7B9ED54C20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9215A-C429-4450-914C-782FA5CC5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3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9215A-C429-4450-914C-782FA5CC5C2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1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9215A-C429-4450-914C-782FA5CC5C2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0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5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1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4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7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2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2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5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8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493AB-6A1E-4D5D-A965-894B92F6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607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FCD1DF-B8D2-4C35-859A-24D0B5389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395" y="1064632"/>
            <a:ext cx="4797502" cy="1646763"/>
          </a:xfrm>
        </p:spPr>
        <p:txBody>
          <a:bodyPr anchor="b">
            <a:norm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算法与数据结构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EE1C1-5F95-4D36-80A5-A8552352E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9394" y="2639833"/>
            <a:ext cx="4797502" cy="652651"/>
          </a:xfrm>
        </p:spPr>
        <p:txBody>
          <a:bodyPr anchor="t"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何杨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红岩</a:t>
            </a:r>
            <a:r>
              <a:rPr lang="en-US" altLang="zh-CN" sz="2000" dirty="0">
                <a:solidFill>
                  <a:schemeClr val="bg1"/>
                </a:solidFill>
              </a:rPr>
              <a:t>2020.7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21226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24230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F2EB7D-477B-470A-9F41-BFF83FFB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5400" b="0" cap="all" dirty="0">
                <a:solidFill>
                  <a:schemeClr val="bg1"/>
                </a:solidFill>
              </a:rPr>
              <a:t>基于快排的快速选择算法</a:t>
            </a:r>
            <a:endParaRPr lang="en-US" altLang="zh-CN" sz="5400" b="0" cap="all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4BDE76EA-7320-4FE8-9671-3E36307A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592" y="-375314"/>
            <a:ext cx="4570465" cy="414769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8EAC26D-6BAA-40DB-8C61-90C7CC5EF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9423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A0386C-9A68-4B18-8C0F-B430CA438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08" y="194313"/>
            <a:ext cx="5535627" cy="361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7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62C741E-1B73-4EAE-8523-FF16315DB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90A173-5DFF-4238-960D-46429DC14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7953"/>
            <a:ext cx="7495161" cy="5446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E09879-F26D-4DD3-BF65-5A55455C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88" y="1191873"/>
            <a:ext cx="6007691" cy="432830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6000" b="0" cap="all"/>
              <a:t>二分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085BE5-9F10-446F-B7E2-D218086A6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5161" y="667952"/>
            <a:ext cx="4696840" cy="54462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F3DEF5-87E3-460C-9C1C-A1C351D95E7E}"/>
              </a:ext>
            </a:extLst>
          </p:cNvPr>
          <p:cNvSpPr txBox="1"/>
          <p:nvPr/>
        </p:nvSpPr>
        <p:spPr>
          <a:xfrm>
            <a:off x="8197352" y="1569494"/>
            <a:ext cx="3351729" cy="370721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zh-CN" altLang="en-US" sz="2200" spc="150">
                <a:solidFill>
                  <a:schemeClr val="bg1"/>
                </a:solidFill>
              </a:rPr>
              <a:t>二分是一种随处可见的精妙算法。</a:t>
            </a:r>
            <a:endParaRPr lang="en-US" altLang="zh-CN" sz="2200" spc="15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zh-CN" altLang="en-US" sz="2200" spc="150">
                <a:solidFill>
                  <a:schemeClr val="bg1"/>
                </a:solidFill>
              </a:rPr>
              <a:t>二分的基本思路是在单调序列或单调函数中进行查找。因此当问题答案具有单调性时，通常使用二分降低复杂度。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4EB027-ACDA-466F-997A-93A769216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21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AD7632-733F-4D9A-B5ED-0C470DCD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6795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3DAB40-DCE3-4D49-8A94-7626AB50A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0502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3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E3C970-B6FB-4AB2-8792-7A6A31B4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5400" b="0" cap="all">
                <a:solidFill>
                  <a:schemeClr val="bg1"/>
                </a:solidFill>
              </a:rPr>
              <a:t>在整数集合上的二分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9D5481-9933-4110-9599-0B20244AE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846" y="336062"/>
            <a:ext cx="4704283" cy="185122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8EAC26D-6BAA-40DB-8C61-90C7CC5EF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9423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8A8392-F783-4772-AACE-6A7EFAAF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713" y="401904"/>
            <a:ext cx="4776495" cy="17195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194E6C-2FB8-4523-8FD2-1491D455174B}"/>
              </a:ext>
            </a:extLst>
          </p:cNvPr>
          <p:cNvSpPr txBox="1"/>
          <p:nvPr/>
        </p:nvSpPr>
        <p:spPr>
          <a:xfrm>
            <a:off x="2038555" y="2728930"/>
            <a:ext cx="361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在单调递增序列</a:t>
            </a:r>
            <a:r>
              <a:rPr lang="en-US" altLang="zh-CN" dirty="0"/>
              <a:t>a</a:t>
            </a:r>
            <a:r>
              <a:rPr lang="zh-CN" altLang="en-US" dirty="0"/>
              <a:t>中查找</a:t>
            </a:r>
            <a:r>
              <a:rPr lang="en-US" altLang="zh-CN" dirty="0"/>
              <a:t>&gt;=x</a:t>
            </a:r>
            <a:r>
              <a:rPr lang="zh-CN" altLang="en-US" dirty="0"/>
              <a:t>的数中最小的一个（即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的后继）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0560C0-FADE-4939-B455-6577B992D0F7}"/>
              </a:ext>
            </a:extLst>
          </p:cNvPr>
          <p:cNvSpPr txBox="1"/>
          <p:nvPr/>
        </p:nvSpPr>
        <p:spPr>
          <a:xfrm>
            <a:off x="7387419" y="2768399"/>
            <a:ext cx="361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在单调递增序列</a:t>
            </a:r>
            <a:r>
              <a:rPr lang="en-US" altLang="zh-CN" dirty="0"/>
              <a:t>a</a:t>
            </a:r>
            <a:r>
              <a:rPr lang="zh-CN" altLang="en-US" dirty="0"/>
              <a:t>中查找</a:t>
            </a:r>
            <a:r>
              <a:rPr lang="en-US" altLang="zh-CN" dirty="0"/>
              <a:t>&lt;=x</a:t>
            </a:r>
            <a:r>
              <a:rPr lang="zh-CN" altLang="en-US" dirty="0"/>
              <a:t>的数中最大的一个（即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的前驱）</a:t>
            </a:r>
          </a:p>
        </p:txBody>
      </p:sp>
    </p:spTree>
    <p:extLst>
      <p:ext uri="{BB962C8B-B14F-4D97-AF65-F5344CB8AC3E}">
        <p14:creationId xmlns:p14="http://schemas.microsoft.com/office/powerpoint/2010/main" val="214449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902"/>
            <a:ext cx="11153232" cy="3067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E547FB-FEED-4228-A3C5-8D554909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95" y="921657"/>
            <a:ext cx="5525856" cy="127094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F8DE124-5B8F-4771-B3B3-20FF2F89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61880" y="1522476"/>
            <a:ext cx="310896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156160-FA28-4386-A423-3CABC62B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3076212"/>
            <a:ext cx="10013709" cy="103036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在实数域上的二分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81BA84-F6F8-4538-851B-24D14F2C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70" y="915508"/>
            <a:ext cx="5525855" cy="127094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F72A50-E60F-48F5-9483-CD1AA2A7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4416014"/>
            <a:ext cx="9512732" cy="180190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三分法求单峰函数最值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l,lmid,mid,rmid,r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18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5A40F5-7E1F-417F-B136-A70E4B13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二分答案转化为判定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E32AD4-B5A2-4C46-844A-7EAD2FDB5F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5371" y="2702257"/>
                <a:ext cx="9935571" cy="1465416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本书排成一行，已知第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本书的厚度是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把它们分成连续的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组（即给定一个数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），使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最小化，其中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表示厚度之和最大的一组的厚度。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E32AD4-B5A2-4C46-844A-7EAD2FDB5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5371" y="2702257"/>
                <a:ext cx="9935571" cy="1465416"/>
              </a:xfrm>
              <a:blipFill>
                <a:blip r:embed="rId2"/>
                <a:stretch>
                  <a:fillRect l="-368" r="-3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361B88D-A1F6-44EF-8E82-09B1099FC266}"/>
                  </a:ext>
                </a:extLst>
              </p:cNvPr>
              <p:cNvSpPr txBox="1"/>
              <p:nvPr/>
            </p:nvSpPr>
            <p:spPr>
              <a:xfrm>
                <a:off x="2021631" y="4223477"/>
                <a:ext cx="8683691" cy="1985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若给定最大的厚度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，能否快速判断是否可行？</a:t>
                </a:r>
                <a:endParaRPr lang="en-US" altLang="zh-CN" sz="2400" dirty="0"/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若最大厚度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是可行的，比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大一定可行。即答案具有单调性。</a:t>
                </a:r>
                <a:endParaRPr lang="en-US" altLang="zh-CN" sz="2400" dirty="0"/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二分答案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，若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可行，缩小，不可行放大。</a:t>
                </a:r>
                <a:endParaRPr lang="en-US" altLang="zh-CN" sz="2400" dirty="0"/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361B88D-A1F6-44EF-8E82-09B1099F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631" y="4223477"/>
                <a:ext cx="8683691" cy="1985159"/>
              </a:xfrm>
              <a:prstGeom prst="rect">
                <a:avLst/>
              </a:prstGeom>
              <a:blipFill>
                <a:blip r:embed="rId3"/>
                <a:stretch>
                  <a:fillRect l="-983" r="-1685" b="-6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87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621E7D-A7FB-4932-9DF3-A6A19FDE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栈与队列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18FDC32-5269-442D-9937-A75E37325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800814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8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91D48E-50F8-4008-9290-F89C4939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zh-CN" altLang="en-US" dirty="0"/>
              <a:t>单调栈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662925A-1D23-49F3-9E8F-FE0AF4643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874" y="2934455"/>
                <a:ext cx="3616073" cy="2840139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zh-CN" altLang="en-US" dirty="0"/>
                  <a:t>数据范围：</a:t>
                </a:r>
                <a:endParaRPr lang="en-US" altLang="zh-CN" dirty="0"/>
              </a:p>
              <a:p>
                <a:r>
                  <a:rPr lang="zh-CN" altLang="en-US" dirty="0"/>
                  <a:t>矩形个数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小于</a:t>
                </a:r>
                <a:r>
                  <a:rPr lang="en-US" altLang="zh-CN" dirty="0"/>
                  <a:t>100000</a:t>
                </a:r>
              </a:p>
              <a:p>
                <a:r>
                  <a:rPr lang="zh-CN" altLang="en-US" dirty="0"/>
                  <a:t>每个矩形的高度小于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dirty="0"/>
              </a:p>
              <a:p>
                <a:r>
                  <a:rPr lang="zh-CN" altLang="en-US" dirty="0"/>
                  <a:t>利用单调性，及时排除决策集合中不可能的答案。</a:t>
                </a:r>
                <a:endParaRPr lang="en-US" dirty="0"/>
              </a:p>
            </p:txBody>
          </p:sp>
        </mc:Choice>
        <mc:Fallback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662925A-1D23-49F3-9E8F-FE0AF4643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874" y="2934455"/>
                <a:ext cx="3616073" cy="2840139"/>
              </a:xfrm>
              <a:blipFill>
                <a:blip r:embed="rId2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C0A5406-B7A2-4C40-8675-2054B7A44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66" y="1072110"/>
            <a:ext cx="7470798" cy="476263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8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0A9210-5341-4C35-B9CA-ABB33255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单调队列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82BF53-7BEE-41A1-850B-905C11786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利用单调性及时排除不需要的值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类似单调栈，队头为窗口答案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在开始时检查队头是否合法即可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6A3F60-2132-4881-BA5C-C76F3009B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32"/>
          <a:stretch/>
        </p:blipFill>
        <p:spPr>
          <a:xfrm>
            <a:off x="6857698" y="10"/>
            <a:ext cx="53343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3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D8F765-278D-4FE0-9E49-D1D742D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前缀和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6E664B-E156-49D7-A84C-AE7F7CB29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5371" y="2702257"/>
                <a:ext cx="10513560" cy="3897596"/>
              </a:xfrm>
            </p:spPr>
            <p:txBody>
              <a:bodyPr anchor="t">
                <a:normAutofit/>
              </a:bodyPr>
              <a:lstStyle/>
              <a:p>
                <a:r>
                  <a:rPr lang="zh-CN" altLang="en-US" sz="2400" dirty="0"/>
                  <a:t>给一个长度为</a:t>
                </a:r>
                <a:r>
                  <a:rPr lang="en-US" altLang="zh-CN" sz="2400" dirty="0"/>
                  <a:t>10^5</a:t>
                </a:r>
                <a:r>
                  <a:rPr lang="zh-CN" altLang="en-US" sz="2400" dirty="0"/>
                  <a:t>的数组。再给出</a:t>
                </a:r>
                <a:r>
                  <a:rPr lang="en-US" altLang="zh-CN" sz="2400" dirty="0"/>
                  <a:t>10^5</a:t>
                </a:r>
                <a:r>
                  <a:rPr lang="zh-CN" altLang="en-US" sz="2400" dirty="0"/>
                  <a:t>次询问，每次询问一个区间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表示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之间所有数的和。</a:t>
                </a:r>
                <a:endParaRPr lang="en-US" altLang="zh-CN" sz="2400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400" b="1" dirty="0"/>
                  <a:t>  即数组前</a:t>
                </a:r>
                <a:r>
                  <a:rPr lang="en-US" altLang="zh-CN" sz="2400" b="1" dirty="0" err="1"/>
                  <a:t>i</a:t>
                </a:r>
                <a:r>
                  <a:rPr lang="zh-CN" altLang="en-US" sz="2400" b="1" dirty="0"/>
                  <a:t>项的和</a:t>
                </a:r>
                <a:endParaRPr lang="en-US" altLang="zh-CN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/>
                  <a:t>预处理，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/>
                  <a:t>回答询问</a:t>
                </a:r>
                <a:endParaRPr lang="en-US" altLang="zh-CN" sz="2400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6E664B-E156-49D7-A84C-AE7F7CB29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5371" y="2702257"/>
                <a:ext cx="10513560" cy="3897596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9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D8F765-278D-4FE0-9E49-D1D742D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</a:t>
            </a:r>
            <a:r>
              <a:rPr lang="zh-CN" altLang="en-US" dirty="0">
                <a:solidFill>
                  <a:schemeClr val="bg1"/>
                </a:solidFill>
              </a:rPr>
              <a:t>表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6E664B-E156-49D7-A84C-AE7F7CB29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5371" y="2702257"/>
                <a:ext cx="10513560" cy="3897596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zh-CN" altLang="en-US" sz="2400" dirty="0"/>
                  <a:t>给一个长度为</a:t>
                </a:r>
                <a:r>
                  <a:rPr lang="en-US" altLang="zh-CN" sz="2400" dirty="0"/>
                  <a:t>10^5</a:t>
                </a:r>
                <a:r>
                  <a:rPr lang="zh-CN" altLang="en-US" sz="2400" dirty="0"/>
                  <a:t>的数组。再给出</a:t>
                </a:r>
                <a:r>
                  <a:rPr lang="en-US" altLang="zh-CN" sz="2400" dirty="0"/>
                  <a:t>10^5</a:t>
                </a:r>
                <a:r>
                  <a:rPr lang="zh-CN" altLang="en-US" sz="2400" dirty="0"/>
                  <a:t>次询问，每次询问一个区间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表示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之间所有数的最大值。</a:t>
                </a:r>
                <a:endParaRPr lang="en-US" altLang="zh-CN" sz="2400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b="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b="0" dirty="0"/>
                  <a:t>表示以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b="0" dirty="0"/>
                  <a:t>开始，长度为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2400" b="0" dirty="0"/>
                  <a:t>的段内的最大值</a:t>
                </a:r>
                <a:endParaRPr lang="en-US" altLang="zh-CN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−1],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−1])</m:t>
                    </m:r>
                  </m:oMath>
                </a14:m>
                <a:endParaRPr lang="en-US" altLang="zh-CN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 err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 dirty="0" err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dirty="0"/>
                          <m:t> </m:t>
                        </m:r>
                      </m:e>
                    </m:func>
                  </m:oMath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𝒏𝒍𝒐𝒈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/>
                  <a:t>预处理，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/>
                  <a:t>回答询问</a:t>
                </a:r>
                <a:endParaRPr lang="en-US" altLang="zh-CN" sz="2400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6E664B-E156-49D7-A84C-AE7F7CB29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5371" y="2702257"/>
                <a:ext cx="10513560" cy="3897596"/>
              </a:xfrm>
              <a:blipFill>
                <a:blip r:embed="rId3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774593-FE38-4883-93BE-09F9B8FD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BE2312B-066E-4D4F-A7F5-66D6CACD4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004404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399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D4F2A4-568C-4F9D-A1C3-C1166888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树与图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07A645F-99EB-4366-A9D3-B6E59F167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170119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5305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3F1FDB-AED2-4819-B21B-D6D8FFA8B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8" y="2108738"/>
            <a:ext cx="7412590" cy="29835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B47BC9-FC79-49CA-B788-5BB92A63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b="0" cap="all" dirty="0">
                <a:solidFill>
                  <a:schemeClr val="bg1"/>
                </a:solidFill>
              </a:rPr>
              <a:t>前向星</a:t>
            </a:r>
            <a:br>
              <a:rPr lang="en-US" altLang="zh-CN" b="0" cap="all" dirty="0">
                <a:solidFill>
                  <a:schemeClr val="bg1"/>
                </a:solidFill>
              </a:rPr>
            </a:br>
            <a:r>
              <a:rPr lang="zh-CN" altLang="en-US" b="0" cap="all" dirty="0">
                <a:solidFill>
                  <a:schemeClr val="bg1"/>
                </a:solidFill>
              </a:rPr>
              <a:t>原理同邻接表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59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EF3513-B369-48E6-9E4A-C8D1F3B9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zh-CN" altLang="en-US" sz="3000" b="0" cap="all" dirty="0">
                <a:solidFill>
                  <a:schemeClr val="bg1"/>
                </a:solidFill>
              </a:rPr>
              <a:t>邻接矩阵</a:t>
            </a:r>
            <a:br>
              <a:rPr lang="en-US" altLang="zh-CN" sz="3000" b="0" cap="all" dirty="0">
                <a:solidFill>
                  <a:schemeClr val="bg1"/>
                </a:solidFill>
              </a:rPr>
            </a:br>
            <a:r>
              <a:rPr lang="zh-CN" altLang="en-US" sz="3000" b="0" cap="all" dirty="0">
                <a:solidFill>
                  <a:schemeClr val="bg1"/>
                </a:solidFill>
              </a:rPr>
              <a:t>适合密集图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2D3AA1-4515-49FE-86D0-7C1712B1B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102" y="484632"/>
            <a:ext cx="8516580" cy="29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39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185E2A-E78E-45A6-9B73-2EC70A8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二叉树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9CDC54-03E4-431B-821E-D66D3DBD4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5371" y="2702257"/>
                <a:ext cx="9935571" cy="3426158"/>
              </a:xfrm>
            </p:spPr>
            <p:txBody>
              <a:bodyPr anchor="t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二叉树每个节点最多有两个子节点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的两个儿子分别是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altLang="zh-CN" dirty="0"/>
                  <a:t> 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≪1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的父亲是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前序、中序、后序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层序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有关搜索（</a:t>
                </a:r>
                <a:r>
                  <a:rPr lang="en-US" altLang="zh-CN" dirty="0"/>
                  <a:t>BFS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）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9CDC54-03E4-431B-821E-D66D3DBD4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5371" y="2702257"/>
                <a:ext cx="9935571" cy="3426158"/>
              </a:xfrm>
              <a:blipFill>
                <a:blip r:embed="rId2"/>
                <a:stretch>
                  <a:fillRect l="-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370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72C9CB-36CB-4041-9DED-CD42892E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592947"/>
            <a:ext cx="8791787" cy="389508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7200" b="0" cap="all">
                <a:solidFill>
                  <a:schemeClr val="tx1">
                    <a:lumMod val="65000"/>
                    <a:lumOff val="35000"/>
                  </a:schemeClr>
                </a:solidFill>
              </a:rPr>
              <a:t>数学知识</a:t>
            </a:r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63090-A41D-4F73-94CB-3BD21E87A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04" y="5068338"/>
            <a:ext cx="5227711" cy="79246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>
                <a:solidFill>
                  <a:schemeClr val="bg1"/>
                </a:solidFill>
              </a:rPr>
              <a:t>劝退时间</a:t>
            </a:r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79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FD4AF2F-BDA3-44A7-8F9B-25089281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某面试题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EBB10-0388-4A29-A8EF-77EDE5A1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1"/>
            <a:ext cx="9935571" cy="4407136"/>
          </a:xfrm>
        </p:spPr>
        <p:txBody>
          <a:bodyPr anchor="t">
            <a:normAutofit fontScale="92500" lnSpcReduction="10000"/>
          </a:bodyPr>
          <a:lstStyle/>
          <a:p>
            <a:r>
              <a:rPr lang="zh-CN" altLang="en-US" sz="2400" dirty="0"/>
              <a:t>有</a:t>
            </a:r>
            <a:r>
              <a:rPr lang="en-US" altLang="zh-CN" sz="2400" dirty="0"/>
              <a:t>5</a:t>
            </a:r>
            <a:r>
              <a:rPr lang="zh-CN" altLang="en-US" sz="2400" dirty="0"/>
              <a:t>个广告，</a:t>
            </a:r>
            <a:r>
              <a:rPr lang="en-US" altLang="zh-CN" sz="2400" dirty="0"/>
              <a:t>3</a:t>
            </a:r>
            <a:r>
              <a:rPr lang="zh-CN" altLang="en-US" sz="2400" dirty="0"/>
              <a:t>个广告位。希望有一个静态的算法，即不动态申请和修改内存，使得每次调用函数，</a:t>
            </a:r>
            <a:r>
              <a:rPr lang="en-US" altLang="zh-CN" sz="2400" dirty="0"/>
              <a:t>5</a:t>
            </a:r>
            <a:r>
              <a:rPr lang="zh-CN" altLang="en-US" sz="2400" dirty="0"/>
              <a:t>个广告出现的概率为</a:t>
            </a:r>
            <a:r>
              <a:rPr lang="en-US" altLang="zh-CN" sz="2400" dirty="0"/>
              <a:t>1:2:3:4:5</a:t>
            </a:r>
          </a:p>
          <a:p>
            <a:endParaRPr lang="en-US" altLang="zh-CN" sz="2400" dirty="0"/>
          </a:p>
          <a:p>
            <a:r>
              <a:rPr lang="en-US" altLang="zh-CN" sz="2400" dirty="0"/>
              <a:t>11100</a:t>
            </a:r>
          </a:p>
          <a:p>
            <a:r>
              <a:rPr lang="en-US" altLang="zh-CN" sz="2400" dirty="0"/>
              <a:t>11010</a:t>
            </a:r>
          </a:p>
          <a:p>
            <a:r>
              <a:rPr lang="en-US" altLang="zh-CN" sz="2400" dirty="0"/>
              <a:t>11100</a:t>
            </a:r>
          </a:p>
          <a:p>
            <a:r>
              <a:rPr lang="en-US" altLang="zh-CN" sz="2400" dirty="0"/>
              <a:t>11010</a:t>
            </a:r>
          </a:p>
          <a:p>
            <a:r>
              <a:rPr lang="en-US" altLang="zh-CN" sz="2400" dirty="0"/>
              <a:t>10101</a:t>
            </a:r>
          </a:p>
        </p:txBody>
      </p:sp>
    </p:spTree>
    <p:extLst>
      <p:ext uri="{BB962C8B-B14F-4D97-AF65-F5344CB8AC3E}">
        <p14:creationId xmlns:p14="http://schemas.microsoft.com/office/powerpoint/2010/main" val="2466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B67A2E-24C2-4DEA-8BDB-8B571182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8188C9-49C3-4C74-9254-F02928B2E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874" y="2934455"/>
                <a:ext cx="3616073" cy="2840139"/>
              </a:xfrm>
            </p:spPr>
            <p:txBody>
              <a:bodyPr anchor="t"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𝟏𝟏𝟎𝟏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𝟏𝟎𝟎𝟎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endParaRPr lang="en-US" altLang="zh-CN" sz="2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p>
                      </m:sSup>
                    </m:oMath>
                  </m:oMathPara>
                </a14:m>
                <a:endParaRPr lang="en-US" altLang="zh-CN" sz="2400" b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8188C9-49C3-4C74-9254-F02928B2E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874" y="2934455"/>
                <a:ext cx="3616073" cy="28401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81DB27C-2600-4AF9-9F75-2EF59D2A9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14" y="1376942"/>
            <a:ext cx="6514470" cy="41041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54D43C-8B35-47E7-AE14-0D4A8E4D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592947"/>
            <a:ext cx="8791787" cy="389508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7200" b="0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排序算法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9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1"/>
            <a:ext cx="11153231" cy="30584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1C9784-C322-479A-B40E-4E35B84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84" y="3076212"/>
            <a:ext cx="9919296" cy="103036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冒泡排序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6AEFE6-55B9-4B30-B9C5-BA7768114E7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2739" y="459030"/>
            <a:ext cx="7289475" cy="226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Content Placeholder 1029">
                <a:extLst>
                  <a:ext uri="{FF2B5EF4-FFF2-40B4-BE49-F238E27FC236}">
                    <a16:creationId xmlns:a16="http://schemas.microsoft.com/office/drawing/2014/main" id="{C73F639B-5D61-4BF2-97C7-6BFAE0A390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9784" y="4439237"/>
                <a:ext cx="9841158" cy="1689177"/>
              </a:xfrm>
            </p:spPr>
            <p:txBody>
              <a:bodyPr anchor="t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冒泡排序的交换次数是逆序对的对数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逆序对的定义：若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，则称其为一对逆序对。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冷知识：冒泡排序时间复杂度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，稳定排序。</a:t>
                </a:r>
                <a:endParaRPr lang="en-US" dirty="0"/>
              </a:p>
            </p:txBody>
          </p:sp>
        </mc:Choice>
        <mc:Fallback xmlns="">
          <p:sp>
            <p:nvSpPr>
              <p:cNvPr id="1030" name="Content Placeholder 1029">
                <a:extLst>
                  <a:ext uri="{FF2B5EF4-FFF2-40B4-BE49-F238E27FC236}">
                    <a16:creationId xmlns:a16="http://schemas.microsoft.com/office/drawing/2014/main" id="{C73F639B-5D61-4BF2-97C7-6BFAE0A39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784" y="4439237"/>
                <a:ext cx="9841158" cy="1689177"/>
              </a:xfrm>
              <a:blipFill>
                <a:blip r:embed="rId3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11518F8-9326-47E5-95DF-EB8C7B9B6536}"/>
              </a:ext>
            </a:extLst>
          </p:cNvPr>
          <p:cNvSpPr txBox="1"/>
          <p:nvPr/>
        </p:nvSpPr>
        <p:spPr>
          <a:xfrm>
            <a:off x="9336833" y="796212"/>
            <a:ext cx="2134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两两比较</a:t>
            </a:r>
            <a:endParaRPr lang="en-US" altLang="zh-CN" dirty="0"/>
          </a:p>
          <a:p>
            <a:r>
              <a:rPr lang="zh-CN" altLang="en-US" dirty="0"/>
              <a:t>每一轮会把最大的移动到最后</a:t>
            </a:r>
          </a:p>
        </p:txBody>
      </p:sp>
    </p:spTree>
    <p:extLst>
      <p:ext uri="{BB962C8B-B14F-4D97-AF65-F5344CB8AC3E}">
        <p14:creationId xmlns:p14="http://schemas.microsoft.com/office/powerpoint/2010/main" val="92020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5A6219-0213-4FB2-B710-15A55A08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zh-CN" altLang="en-US" b="0" dirty="0"/>
              <a:t>归并排序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2D0A3CA-D351-4A73-9497-F983D06FB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874" y="2934455"/>
                <a:ext cx="3616073" cy="2840139"/>
              </a:xfrm>
            </p:spPr>
            <p:txBody>
              <a:bodyPr anchor="t">
                <a:normAutofit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b="0" dirty="0"/>
                  <a:t>基于分治，时间复杂度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err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/>
                  <a:t>,</a:t>
                </a:r>
                <a:r>
                  <a:rPr lang="zh-CN" altLang="en-US" sz="2000" b="0" dirty="0"/>
                  <a:t>空间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b="0" dirty="0"/>
                  <a:t>归并排序的同时可以求出逆序对的个数，具体来说，每次合并时用到了右区间，则</a:t>
                </a:r>
                <a:r>
                  <a:rPr lang="en-US" altLang="zh-CN" sz="2000" b="0" dirty="0" err="1"/>
                  <a:t>cnt</a:t>
                </a:r>
                <a:r>
                  <a:rPr lang="en-US" altLang="zh-CN" sz="2000" b="0" dirty="0"/>
                  <a:t>+=mid-i+1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2D0A3CA-D351-4A73-9497-F983D06FB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874" y="2934455"/>
                <a:ext cx="3616073" cy="2840139"/>
              </a:xfrm>
              <a:blipFill>
                <a:blip r:embed="rId2"/>
                <a:stretch>
                  <a:fillRect l="-1012" r="-5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 descr="图片包含 游戏机, 截图&#10;&#10;描述已自动生成">
            <a:extLst>
              <a:ext uri="{FF2B5EF4-FFF2-40B4-BE49-F238E27FC236}">
                <a16:creationId xmlns:a16="http://schemas.microsoft.com/office/drawing/2014/main" id="{C9C62FE9-6C15-46B5-8D72-C836693E9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578" y="1112273"/>
            <a:ext cx="7248915" cy="4513812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7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5FAFE-FD78-40AF-A7D3-FCF0761A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zh-CN" altLang="en-US" b="0" cap="all" dirty="0"/>
              <a:t>归并排序</a:t>
            </a:r>
            <a:endParaRPr lang="en-US" altLang="zh-CN" b="0" cap="al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5">
                <a:extLst>
                  <a:ext uri="{FF2B5EF4-FFF2-40B4-BE49-F238E27FC236}">
                    <a16:creationId xmlns:a16="http://schemas.microsoft.com/office/drawing/2014/main" id="{8BDE0F40-9633-4550-9294-D63295FB0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874" y="2934455"/>
                <a:ext cx="3616073" cy="2840139"/>
              </a:xfrm>
            </p:spPr>
            <p:txBody>
              <a:bodyPr anchor="t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b="0" dirty="0"/>
                  <a:t>归并排序及求逆序对的具体实现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c++</a:t>
                </a:r>
                <a:r>
                  <a:rPr lang="en-US" altLang="zh-CN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3 4 2 1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b="0" dirty="0"/>
                  <a:t>逆序对最多有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b="0" dirty="0"/>
                  <a:t>等差数列证明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26" name="Content Placeholder 25">
                <a:extLst>
                  <a:ext uri="{FF2B5EF4-FFF2-40B4-BE49-F238E27FC236}">
                    <a16:creationId xmlns:a16="http://schemas.microsoft.com/office/drawing/2014/main" id="{8BDE0F40-9633-4550-9294-D63295FB0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874" y="2934455"/>
                <a:ext cx="3616073" cy="2840139"/>
              </a:xfrm>
              <a:blipFill>
                <a:blip r:embed="rId2"/>
                <a:stretch>
                  <a:fillRect l="-1012" b="-2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F7CC48-9A4C-49D7-82B8-44D035610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0" r="-1" b="6003"/>
          <a:stretch/>
        </p:blipFill>
        <p:spPr>
          <a:xfrm>
            <a:off x="4727484" y="745440"/>
            <a:ext cx="7412076" cy="536398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1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90B235F-CC00-4EC8-B2D8-7C39C9C43F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47663" y="1804894"/>
                <a:ext cx="6239015" cy="3572786"/>
              </a:xfrm>
            </p:spPr>
            <p:txBody>
              <a:bodyPr vert="horz" lIns="109728" tIns="109728" rIns="109728" bIns="91440" rtlCol="0" anchor="ctr">
                <a:norm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altLang="zh-CN" sz="2800" b="0" cap="all" dirty="0">
                    <a:solidFill>
                      <a:schemeClr val="bg1"/>
                    </a:solidFill>
                  </a:rPr>
                  <a:t> </a:t>
                </a:r>
                <a:r>
                  <a:rPr lang="zh-CN" altLang="en-US" sz="2800" b="0" cap="all" dirty="0">
                    <a:solidFill>
                      <a:schemeClr val="bg1"/>
                    </a:solidFill>
                  </a:rPr>
                  <a:t>给一个数组。定义一个操作，排序一段区间</a:t>
                </a:r>
                <a14:m>
                  <m:oMath xmlns:m="http://schemas.openxmlformats.org/officeDocument/2006/math">
                    <m:r>
                      <a:rPr lang="en-US" altLang="zh-CN" sz="2800" b="0" i="1" cap="all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800" b="0" i="1" cap="all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cap="all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0" i="1" cap="all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cap="all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b="0" cap="all" dirty="0">
                    <a:solidFill>
                      <a:schemeClr val="bg1"/>
                    </a:solidFill>
                  </a:rPr>
                  <a:t>的代价是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cap="al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cap="all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0" i="1" cap="all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800" b="0" i="1" cap="all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0" i="1" cap="all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800" b="0" i="1" cap="all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cap="al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altLang="zh-CN" sz="2800" b="0" cap="all" dirty="0">
                    <a:solidFill>
                      <a:schemeClr val="bg1"/>
                    </a:solidFill>
                  </a:rPr>
                </a:br>
                <a:r>
                  <a:rPr lang="en-US" altLang="zh-CN" sz="2800" b="0" cap="all" dirty="0">
                    <a:solidFill>
                      <a:schemeClr val="bg1"/>
                    </a:solidFill>
                  </a:rPr>
                  <a:t> </a:t>
                </a:r>
                <a:r>
                  <a:rPr lang="zh-CN" altLang="en-US" sz="2800" b="0" cap="all" dirty="0">
                    <a:solidFill>
                      <a:schemeClr val="bg1"/>
                    </a:solidFill>
                  </a:rPr>
                  <a:t>求最小的代价。</a:t>
                </a:r>
                <a:br>
                  <a:rPr lang="en-US" altLang="zh-CN" sz="2000" b="0" cap="all" dirty="0">
                    <a:solidFill>
                      <a:schemeClr val="bg1"/>
                    </a:solidFill>
                  </a:rPr>
                </a:br>
                <a:br>
                  <a:rPr lang="en-US" altLang="zh-CN" sz="2000" b="0" cap="all" dirty="0">
                    <a:solidFill>
                      <a:schemeClr val="bg1"/>
                    </a:solidFill>
                  </a:rPr>
                </a:br>
                <a:endParaRPr lang="en-US" altLang="zh-CN" sz="1400" b="0" cap="all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90B235F-CC00-4EC8-B2D8-7C39C9C43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47663" y="1804894"/>
                <a:ext cx="6239015" cy="35727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21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78440A-A194-4E1F-AC10-BE5392E3B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539" y="1861679"/>
            <a:ext cx="2826760" cy="39747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210471-0BB7-4CBE-9694-4D26E23F0924}"/>
                  </a:ext>
                </a:extLst>
              </p:cNvPr>
              <p:cNvSpPr txBox="1"/>
              <p:nvPr/>
            </p:nvSpPr>
            <p:spPr>
              <a:xfrm>
                <a:off x="1869676" y="4339274"/>
                <a:ext cx="5165606" cy="1369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cap="all" dirty="0">
                    <a:solidFill>
                      <a:schemeClr val="bg1"/>
                    </a:solidFill>
                  </a:rPr>
                  <a:t>设区间长度为</a:t>
                </a:r>
                <a14:m>
                  <m:oMath xmlns:m="http://schemas.openxmlformats.org/officeDocument/2006/math">
                    <m:r>
                      <a:rPr lang="en-US" altLang="zh-CN" sz="2400" i="1" cap="all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cap="all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sz="2400" cap="all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cap="al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cap="al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400" i="1" cap="al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zh-CN" altLang="en-US" sz="2400" i="1" cap="al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400" i="1" cap="al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 cap="al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i="1" cap="al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400" i="1" cap="al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cap="all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i="1" cap="al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cap="al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cap="al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cap="all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400" i="1" cap="al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cap="al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cap="al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400" cap="all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cap="all" dirty="0">
                    <a:solidFill>
                      <a:schemeClr val="bg1"/>
                    </a:solidFill>
                  </a:rPr>
                  <a:t>即两两交换排序一定最优</a:t>
                </a:r>
                <a:endParaRPr lang="en-US" altLang="zh-CN" sz="2400" cap="all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cap="all" dirty="0">
                    <a:solidFill>
                      <a:schemeClr val="bg1"/>
                    </a:solidFill>
                  </a:rPr>
                  <a:t>转化为求逆序对的问题</a:t>
                </a:r>
                <a:endParaRPr lang="en-US" altLang="zh-CN" sz="2400" cap="all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E210471-0BB7-4CBE-9694-4D26E23F0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676" y="4339274"/>
                <a:ext cx="5165606" cy="1369734"/>
              </a:xfrm>
              <a:prstGeom prst="rect">
                <a:avLst/>
              </a:prstGeom>
              <a:blipFill>
                <a:blip r:embed="rId4"/>
                <a:stretch>
                  <a:fillRect l="-1653" b="-9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7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1"/>
            <a:ext cx="11153231" cy="30584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EDF3DD-4479-4A05-B6C4-B59E8658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84" y="3076212"/>
            <a:ext cx="9919296" cy="103036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快速排序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图片包含 游戏机, 钟表&#10;&#10;描述已自动生成">
            <a:extLst>
              <a:ext uri="{FF2B5EF4-FFF2-40B4-BE49-F238E27FC236}">
                <a16:creationId xmlns:a16="http://schemas.microsoft.com/office/drawing/2014/main" id="{4D5E371C-0985-4DA9-943D-642CF986F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39" y="459030"/>
            <a:ext cx="7299106" cy="2268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D8D3F13-1995-4CB1-B029-9DEB4BBE2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9784" y="4439237"/>
                <a:ext cx="9841158" cy="2347228"/>
              </a:xfrm>
            </p:spPr>
            <p:txBody>
              <a:bodyPr anchor="t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基于分治。复杂度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任选数组中一个数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，上图中选择的是最左边的数。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遍历数组，小于等于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的放在左边，大于等于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的放在右边。由此划分出两个区域。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递归左区间和又区间，即可使得当前区间有序。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D8D3F13-1995-4CB1-B029-9DEB4BBE2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784" y="4439237"/>
                <a:ext cx="9841158" cy="2347228"/>
              </a:xfrm>
              <a:blipFill>
                <a:blip r:embed="rId3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6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336F94-3DBD-4FE1-BDCD-B683372F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zh-CN" altLang="en-US" b="0" cap="all"/>
              <a:t>快速排序的实现</a:t>
            </a:r>
            <a:endParaRPr lang="en-US" altLang="zh-CN" b="0" cap="al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25">
                <a:extLst>
                  <a:ext uri="{FF2B5EF4-FFF2-40B4-BE49-F238E27FC236}">
                    <a16:creationId xmlns:a16="http://schemas.microsoft.com/office/drawing/2014/main" id="{07560637-4CF2-4209-B73C-9F448DA7E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2934455"/>
                <a:ext cx="4361541" cy="1264321"/>
              </a:xfrm>
            </p:spPr>
            <p:txBody>
              <a:bodyPr anchor="t">
                <a:normAutofit/>
              </a:bodyPr>
              <a:lstStyle/>
              <a:p>
                <a:r>
                  <a:rPr lang="zh-CN" altLang="en-US" sz="2400" b="0" dirty="0"/>
                  <a:t>如何在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0" dirty="0"/>
                  <a:t>的时间内，找到无序数组的第</a:t>
                </a:r>
                <a:r>
                  <a:rPr lang="en-US" altLang="zh-CN" sz="2400" b="0" dirty="0"/>
                  <a:t>k</a:t>
                </a:r>
                <a:r>
                  <a:rPr lang="zh-CN" altLang="en-US" sz="2400" b="0" dirty="0"/>
                  <a:t>大元素？</a:t>
                </a:r>
                <a:endParaRPr lang="en-US" altLang="zh-CN" sz="2400" b="0" dirty="0"/>
              </a:p>
            </p:txBody>
          </p:sp>
        </mc:Choice>
        <mc:Fallback>
          <p:sp>
            <p:nvSpPr>
              <p:cNvPr id="26" name="Content Placeholder 25">
                <a:extLst>
                  <a:ext uri="{FF2B5EF4-FFF2-40B4-BE49-F238E27FC236}">
                    <a16:creationId xmlns:a16="http://schemas.microsoft.com/office/drawing/2014/main" id="{07560637-4CF2-4209-B73C-9F448DA7E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2934455"/>
                <a:ext cx="4361541" cy="1264321"/>
              </a:xfrm>
              <a:blipFill>
                <a:blip r:embed="rId2"/>
                <a:stretch>
                  <a:fillRect l="-1676" b="-2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6B77233-36C9-4CB3-ADB1-1CCCCA166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115" y="857222"/>
            <a:ext cx="5667829" cy="514355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79D2EEF-3C8E-4FB6-8D99-81CB0F138ACF}"/>
                  </a:ext>
                </a:extLst>
              </p:cNvPr>
              <p:cNvSpPr txBox="1"/>
              <p:nvPr/>
            </p:nvSpPr>
            <p:spPr>
              <a:xfrm>
                <a:off x="385146" y="4462243"/>
                <a:ext cx="4055706" cy="1383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快速选择算法</a:t>
                </a: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79D2EEF-3C8E-4FB6-8D99-81CB0F138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46" y="4462243"/>
                <a:ext cx="4055706" cy="1383712"/>
              </a:xfrm>
              <a:prstGeom prst="rect">
                <a:avLst/>
              </a:prstGeom>
              <a:blipFill>
                <a:blip r:embed="rId4"/>
                <a:stretch>
                  <a:fillRect l="-1955" t="-5286" b="-6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33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DA9B1"/>
      </a:accent1>
      <a:accent2>
        <a:srgbClr val="7F98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963</Words>
  <Application>Microsoft Office PowerPoint</Application>
  <PresentationFormat>宽屏</PresentationFormat>
  <Paragraphs>112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Meiryo</vt:lpstr>
      <vt:lpstr>等线</vt:lpstr>
      <vt:lpstr>Arial</vt:lpstr>
      <vt:lpstr>Cambria Math</vt:lpstr>
      <vt:lpstr>Corbel</vt:lpstr>
      <vt:lpstr>ShojiVTI</vt:lpstr>
      <vt:lpstr>算法与数据结构</vt:lpstr>
      <vt:lpstr>目录</vt:lpstr>
      <vt:lpstr>排序算法</vt:lpstr>
      <vt:lpstr>冒泡排序</vt:lpstr>
      <vt:lpstr>归并排序</vt:lpstr>
      <vt:lpstr>归并排序</vt:lpstr>
      <vt:lpstr> 给一个数组。定义一个操作，排序一段区间[i,j]的代价是(i-j+1)^3  求最小的代价。  </vt:lpstr>
      <vt:lpstr>快速排序</vt:lpstr>
      <vt:lpstr>快速排序的实现</vt:lpstr>
      <vt:lpstr>基于快排的快速选择算法</vt:lpstr>
      <vt:lpstr>二分</vt:lpstr>
      <vt:lpstr>在整数集合上的二分</vt:lpstr>
      <vt:lpstr>在实数域上的二分</vt:lpstr>
      <vt:lpstr>二分答案转化为判定</vt:lpstr>
      <vt:lpstr>栈与队列</vt:lpstr>
      <vt:lpstr>单调栈</vt:lpstr>
      <vt:lpstr>单调队列</vt:lpstr>
      <vt:lpstr>前缀和</vt:lpstr>
      <vt:lpstr>ST表</vt:lpstr>
      <vt:lpstr>树与图</vt:lpstr>
      <vt:lpstr>前向星 原理同邻接表</vt:lpstr>
      <vt:lpstr>邻接矩阵 适合密集图</vt:lpstr>
      <vt:lpstr>二叉树</vt:lpstr>
      <vt:lpstr>数学知识</vt:lpstr>
      <vt:lpstr>某面试题</vt:lpstr>
      <vt:lpstr>快速幂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算法与数据结构</dc:title>
  <dc:creator>h y</dc:creator>
  <cp:lastModifiedBy>h y</cp:lastModifiedBy>
  <cp:revision>1</cp:revision>
  <dcterms:created xsi:type="dcterms:W3CDTF">2020-07-21T17:45:36Z</dcterms:created>
  <dcterms:modified xsi:type="dcterms:W3CDTF">2020-07-21T17:49:23Z</dcterms:modified>
</cp:coreProperties>
</file>