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4" r:id="rId9"/>
    <p:sldId id="259" r:id="rId10"/>
    <p:sldId id="261" r:id="rId11"/>
    <p:sldId id="262" r:id="rId12"/>
    <p:sldId id="263" r:id="rId13"/>
    <p:sldId id="260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E46D6-EAD0-43E2-AB68-5A100E27A6C0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BC524-CBF8-4550-A37F-B75BC17AFB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BC524-CBF8-4550-A37F-B75BC17AFBA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3185487-01CC-459C-9491-248903E488D7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984E41-24CD-4EA7-9755-FB8411E993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equencediagram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inspires.org/robotics/frc/game-and-seas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riorRobotics3676?tab=repositor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254 FRC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So how do I apply Sequence Diagrams to FRC 2018?</a:t>
            </a:r>
          </a:p>
          <a:p>
            <a:pPr lvl="1"/>
            <a:r>
              <a:rPr lang="en-US" dirty="0" smtClean="0"/>
              <a:t>Use them as a tool to help you break down the </a:t>
            </a:r>
            <a:r>
              <a:rPr lang="en-US" b="1" i="1" u="sng" dirty="0" smtClean="0"/>
              <a:t>Functions</a:t>
            </a:r>
            <a:r>
              <a:rPr lang="en-US" dirty="0" smtClean="0"/>
              <a:t> the Robot needs to perform.</a:t>
            </a:r>
          </a:p>
          <a:p>
            <a:pPr lvl="1"/>
            <a:r>
              <a:rPr lang="en-US" dirty="0" smtClean="0"/>
              <a:t>Breaking down a higher level Functional into smaller chunks will help you understand step-by-step how the Robot will perform the Function</a:t>
            </a:r>
          </a:p>
          <a:p>
            <a:pPr lvl="1"/>
            <a:r>
              <a:rPr lang="en-US" dirty="0" smtClean="0"/>
              <a:t>Knowing each individual step required will help you define what each Java Class will need to do.</a:t>
            </a:r>
          </a:p>
          <a:p>
            <a:pPr lvl="1"/>
            <a:r>
              <a:rPr lang="en-US" dirty="0" smtClean="0"/>
              <a:t>The first thing you need to do to get started is make a list of all the </a:t>
            </a:r>
            <a:r>
              <a:rPr lang="en-US" b="1" i="1" u="sng" dirty="0" smtClean="0"/>
              <a:t>Functions</a:t>
            </a:r>
            <a:r>
              <a:rPr lang="en-US" dirty="0" smtClean="0"/>
              <a:t> the Robot needs to perform</a:t>
            </a:r>
          </a:p>
          <a:p>
            <a:pPr lvl="2"/>
            <a:r>
              <a:rPr lang="en-US" dirty="0" smtClean="0"/>
              <a:t>See some examples on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Robot Functions</a:t>
            </a:r>
          </a:p>
          <a:p>
            <a:pPr lvl="1"/>
            <a:r>
              <a:rPr lang="en-US" dirty="0" smtClean="0"/>
              <a:t>Low Level Function examples</a:t>
            </a:r>
          </a:p>
          <a:p>
            <a:pPr lvl="2"/>
            <a:r>
              <a:rPr lang="en-US" dirty="0" smtClean="0"/>
              <a:t>Raise elevator to position X</a:t>
            </a:r>
          </a:p>
          <a:p>
            <a:pPr lvl="2"/>
            <a:r>
              <a:rPr lang="en-US" dirty="0" smtClean="0"/>
              <a:t>Drive forward 10 feet</a:t>
            </a:r>
          </a:p>
          <a:p>
            <a:pPr lvl="2"/>
            <a:r>
              <a:rPr lang="en-US" dirty="0" smtClean="0"/>
              <a:t>Drive in a circle</a:t>
            </a:r>
          </a:p>
          <a:p>
            <a:pPr lvl="2"/>
            <a:r>
              <a:rPr lang="en-US" dirty="0" smtClean="0"/>
              <a:t>Test Sub-System X</a:t>
            </a:r>
          </a:p>
          <a:p>
            <a:pPr lvl="1"/>
            <a:r>
              <a:rPr lang="en-US" dirty="0" smtClean="0"/>
              <a:t>High Level Function examples</a:t>
            </a:r>
          </a:p>
          <a:p>
            <a:pPr lvl="2"/>
            <a:r>
              <a:rPr lang="en-US" dirty="0" smtClean="0"/>
              <a:t>Place Hatch while in Autonomous Mode</a:t>
            </a:r>
          </a:p>
          <a:p>
            <a:r>
              <a:rPr lang="en-US" dirty="0" smtClean="0"/>
              <a:t>After you’ve identified all of the Functions the Robot needs to do, create Sequence Diagrams for each Function.</a:t>
            </a:r>
          </a:p>
          <a:p>
            <a:r>
              <a:rPr lang="en-US" i="1" dirty="0" smtClean="0"/>
              <a:t>Note:</a:t>
            </a:r>
            <a:r>
              <a:rPr lang="en-US" dirty="0" smtClean="0"/>
              <a:t> when you get to the Low Level Sequence Diagrams, each of the horizontal lines (messages) between Objects should map to a Class ‘Method’ in the code.  This tells you the list of methods that each Class needs to implement.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Drive Train Self Test Sequence</a:t>
            </a:r>
            <a:endParaRPr lang="en-US" dirty="0"/>
          </a:p>
        </p:txBody>
      </p:sp>
      <p:pic>
        <p:nvPicPr>
          <p:cNvPr id="5" name="Content Placeholder 4" descr="Drive Train Self Test Sequenc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10531" y="610334"/>
            <a:ext cx="2322938" cy="617146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Use this free online tool to create your Sequence Diagrams</a:t>
            </a:r>
          </a:p>
          <a:p>
            <a:pPr lvl="1"/>
            <a:r>
              <a:rPr lang="en-US" dirty="0" smtClean="0">
                <a:hlinkClick r:id="rId3"/>
              </a:rPr>
              <a:t>http://sequencediagram.org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 tool works by allowing you to create Sequence Diagrams visually or in script (text).</a:t>
            </a:r>
          </a:p>
          <a:p>
            <a:pPr lvl="1"/>
            <a:r>
              <a:rPr lang="en-US" dirty="0" smtClean="0"/>
              <a:t>You can ‘Save’ your Sequence Diagram by saving the script (text) you see on the left hand side of the screen</a:t>
            </a:r>
          </a:p>
          <a:p>
            <a:pPr lvl="1"/>
            <a:r>
              <a:rPr lang="en-US" dirty="0" smtClean="0"/>
              <a:t>When you need to access your Sequence Diagram later for viewing or further editing, simply copy-paste your previous script (text) back into the box on the left hand side of the screen.</a:t>
            </a:r>
          </a:p>
          <a:p>
            <a:pPr lvl="1"/>
            <a:r>
              <a:rPr lang="en-US" dirty="0" smtClean="0"/>
              <a:t>Try it yourself…here’s how</a:t>
            </a:r>
          </a:p>
          <a:p>
            <a:pPr lvl="2"/>
            <a:r>
              <a:rPr lang="en-US" dirty="0" smtClean="0"/>
              <a:t>1: Click on the link above to get to the tool, or copy-paste the link into your Internet Browser.</a:t>
            </a:r>
          </a:p>
          <a:p>
            <a:pPr lvl="2"/>
            <a:r>
              <a:rPr lang="en-US" dirty="0" smtClean="0"/>
              <a:t>2: Copy-paste the script (text) from the box below into the box on the left hand side of the screen in your Internet Brower.</a:t>
            </a:r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3:</a:t>
            </a:r>
            <a:r>
              <a:rPr lang="en-US" dirty="0" smtClean="0"/>
              <a:t> </a:t>
            </a:r>
            <a:r>
              <a:rPr lang="en-US" dirty="0" smtClean="0"/>
              <a:t>The tool should now look like the Sequence Diagram example on the previous slide.</a:t>
            </a:r>
          </a:p>
          <a:p>
            <a:pPr lvl="1"/>
            <a:r>
              <a:rPr lang="en-US" dirty="0" smtClean="0"/>
              <a:t>Note: I recommend that each Sequence Diagram be saved off as a separate text file so we can save (commit) them in the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343400"/>
            <a:ext cx="5715000" cy="106182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title Sub-System X Test Sequence</a:t>
            </a:r>
          </a:p>
          <a:p>
            <a:endParaRPr lang="en-US" sz="1050" dirty="0" smtClean="0"/>
          </a:p>
          <a:p>
            <a:r>
              <a:rPr lang="en-US" sz="1050" dirty="0" smtClean="0"/>
              <a:t>Robot-&gt;Sub-System X:CheckSystem()</a:t>
            </a:r>
          </a:p>
          <a:p>
            <a:endParaRPr lang="en-US" sz="1050" dirty="0" smtClean="0"/>
          </a:p>
          <a:p>
            <a:r>
              <a:rPr lang="en-US" sz="1050" dirty="0" smtClean="0"/>
              <a:t>Sub-System X-&gt;Sub-System X:DoStuffToCheckSubSystem()</a:t>
            </a:r>
          </a:p>
          <a:p>
            <a:r>
              <a:rPr lang="en-US" sz="1050" dirty="0" smtClean="0"/>
              <a:t>Robot&lt;--Sub-System X:SubSystemStatus(result)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Development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Requirements Analysis – understand what the Robot and all of it’s subsystems need to do</a:t>
            </a:r>
          </a:p>
          <a:p>
            <a:r>
              <a:rPr lang="en-US" dirty="0" smtClean="0"/>
              <a:t>Design – figure how what software needs to be written in order to meet all of the requirements</a:t>
            </a:r>
          </a:p>
          <a:p>
            <a:pPr lvl="1"/>
            <a:r>
              <a:rPr lang="en-US" dirty="0" smtClean="0"/>
              <a:t>Use Cases and Sequence Diagrams are good to help you think through this</a:t>
            </a:r>
          </a:p>
          <a:p>
            <a:r>
              <a:rPr lang="en-US" dirty="0" smtClean="0"/>
              <a:t>Implementation – write your new code</a:t>
            </a:r>
          </a:p>
          <a:p>
            <a:pPr lvl="1"/>
            <a:r>
              <a:rPr lang="en-US" dirty="0" smtClean="0"/>
              <a:t>Write small chunks of code that you can test along the way.  Test often to build confidence in the quality of your code.</a:t>
            </a:r>
          </a:p>
          <a:p>
            <a:pPr lvl="1"/>
            <a:r>
              <a:rPr lang="en-US" dirty="0" smtClean="0"/>
              <a:t>The first thing you should code is test code to make sure each subsystem can perform it’s basic operations/functions.</a:t>
            </a:r>
          </a:p>
          <a:p>
            <a:pPr lvl="1"/>
            <a:r>
              <a:rPr lang="en-US" dirty="0" smtClean="0"/>
              <a:t>Once these basic operations are in place, you can chain them together to create more complex Robot commands like Autonomous Mode.</a:t>
            </a:r>
          </a:p>
          <a:p>
            <a:r>
              <a:rPr lang="en-US" dirty="0" smtClean="0"/>
              <a:t>Integration – make sure your new code runs with the existing code and the hardware</a:t>
            </a:r>
          </a:p>
          <a:p>
            <a:r>
              <a:rPr lang="en-US" dirty="0" smtClean="0"/>
              <a:t>Test – test your software to make sure it meets all of the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pic>
        <p:nvPicPr>
          <p:cNvPr id="4" name="Content Placeholder 3" descr="Hardware Architecture Diagr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72080" y="1219200"/>
            <a:ext cx="759984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Complete Joystick mappings by end of Saturday 2/9/19</a:t>
            </a:r>
          </a:p>
          <a:p>
            <a:r>
              <a:rPr lang="en-US" dirty="0" smtClean="0"/>
              <a:t>Complete Test code for each Sub-System by the end of Sunday evening 2/10/19</a:t>
            </a:r>
          </a:p>
          <a:p>
            <a:pPr lvl="1"/>
            <a:r>
              <a:rPr lang="en-US" dirty="0" smtClean="0"/>
              <a:t>Priority items</a:t>
            </a:r>
          </a:p>
          <a:p>
            <a:pPr lvl="2"/>
            <a:r>
              <a:rPr lang="en-US" dirty="0" smtClean="0"/>
              <a:t>Fully functional Drive Train</a:t>
            </a:r>
          </a:p>
          <a:p>
            <a:pPr lvl="2"/>
            <a:r>
              <a:rPr lang="en-US" dirty="0" smtClean="0"/>
              <a:t>Fully functional Joy Stick</a:t>
            </a:r>
          </a:p>
          <a:p>
            <a:pPr lvl="2"/>
            <a:r>
              <a:rPr lang="en-US" dirty="0" smtClean="0"/>
              <a:t>Fully functional camera (no tracking, just vision)</a:t>
            </a:r>
          </a:p>
          <a:p>
            <a:pPr lvl="2"/>
            <a:r>
              <a:rPr lang="en-US" dirty="0" smtClean="0"/>
              <a:t>Ability to control elevator to 6 preset heights (heights don’t have to be right, they just need to be 6 different heights)</a:t>
            </a:r>
          </a:p>
          <a:p>
            <a:r>
              <a:rPr lang="en-US" dirty="0" smtClean="0"/>
              <a:t>Complete </a:t>
            </a:r>
            <a:r>
              <a:rPr lang="en-US" dirty="0" err="1" smtClean="0"/>
              <a:t>Teliop</a:t>
            </a:r>
            <a:r>
              <a:rPr lang="en-US" dirty="0" smtClean="0"/>
              <a:t> Mode basic controls by end of Tuesday 2/12/19</a:t>
            </a:r>
          </a:p>
          <a:p>
            <a:r>
              <a:rPr lang="en-US" dirty="0" smtClean="0"/>
              <a:t>Complete first draft of autonomous mode by end of Wednesday 2/13/19</a:t>
            </a:r>
          </a:p>
          <a:p>
            <a:r>
              <a:rPr lang="en-US" dirty="0" smtClean="0"/>
              <a:t>Continue to refine functionality … add more details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 of this presentation</a:t>
            </a:r>
          </a:p>
          <a:p>
            <a:r>
              <a:rPr lang="en-US" dirty="0" smtClean="0"/>
              <a:t>Project Information</a:t>
            </a:r>
          </a:p>
          <a:p>
            <a:r>
              <a:rPr lang="en-US" dirty="0" smtClean="0"/>
              <a:t>Project Schedule</a:t>
            </a:r>
          </a:p>
          <a:p>
            <a:r>
              <a:rPr lang="en-US" dirty="0" smtClean="0"/>
              <a:t>Project Team / Roles and Responsibilities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Organizing your design using Sequence Diagrams</a:t>
            </a:r>
          </a:p>
          <a:p>
            <a:r>
              <a:rPr lang="en-US" dirty="0" smtClean="0"/>
              <a:t>Goals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of this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place to consolidate and summarize important project information needed by the Software team such as:</a:t>
            </a:r>
          </a:p>
          <a:p>
            <a:pPr lvl="1"/>
            <a:r>
              <a:rPr lang="en-US" dirty="0" smtClean="0"/>
              <a:t>System Architecture</a:t>
            </a:r>
          </a:p>
          <a:p>
            <a:pPr lvl="1"/>
            <a:r>
              <a:rPr lang="en-US" dirty="0" smtClean="0"/>
              <a:t>Software Architecture</a:t>
            </a:r>
          </a:p>
          <a:p>
            <a:pPr lvl="1"/>
            <a:r>
              <a:rPr lang="en-US" dirty="0" smtClean="0"/>
              <a:t>Software  Design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Team member roles and responsibilities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description: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www.firstinspires.org/robotics/frc/game-and-season</a:t>
            </a:r>
            <a:endParaRPr lang="en-US" dirty="0" smtClean="0"/>
          </a:p>
          <a:p>
            <a:r>
              <a:rPr lang="en-US" dirty="0" smtClean="0"/>
              <a:t>Add more later…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</a:t>
            </a:r>
            <a:r>
              <a:rPr lang="en-US" dirty="0" smtClean="0"/>
              <a:t>District Austin Event (Qualifying Event</a:t>
            </a:r>
            <a:r>
              <a:rPr lang="en-US" dirty="0" smtClean="0"/>
              <a:t>)</a:t>
            </a:r>
          </a:p>
          <a:p>
            <a:pPr lvl="1"/>
            <a:r>
              <a:rPr lang="pt-BR" dirty="0" smtClean="0"/>
              <a:t>MAR 1 - MAR 3 </a:t>
            </a:r>
            <a:r>
              <a:rPr lang="pt-BR" dirty="0" smtClean="0"/>
              <a:t>2019</a:t>
            </a:r>
          </a:p>
          <a:p>
            <a:r>
              <a:rPr lang="en-US" dirty="0" smtClean="0"/>
              <a:t>FIT District Dallas Event (Qualifying Event)</a:t>
            </a:r>
            <a:endParaRPr lang="en-US" dirty="0" smtClean="0"/>
          </a:p>
          <a:p>
            <a:pPr lvl="1"/>
            <a:r>
              <a:rPr lang="pt-BR" dirty="0" smtClean="0"/>
              <a:t>MAR 29 - MAR 31 2019</a:t>
            </a:r>
            <a:endParaRPr lang="en-US" dirty="0" smtClean="0"/>
          </a:p>
          <a:p>
            <a:r>
              <a:rPr lang="en-US" dirty="0" smtClean="0"/>
              <a:t>Add more later…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Team /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order to complete all the Software Development on time, the work must be divided up among the team.</a:t>
            </a:r>
          </a:p>
          <a:p>
            <a:r>
              <a:rPr lang="en-US" dirty="0" smtClean="0"/>
              <a:t>This diagram captures who is responsible for developing the software for each major area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2" y="3276600"/>
            <a:ext cx="6543675" cy="333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a web-based </a:t>
            </a:r>
            <a:r>
              <a:rPr lang="en-US" dirty="0" smtClean="0"/>
              <a:t>service </a:t>
            </a:r>
            <a:r>
              <a:rPr lang="en-US" dirty="0" smtClean="0"/>
              <a:t>for version control using </a:t>
            </a:r>
            <a:r>
              <a:rPr lang="en-US" dirty="0" err="1" smtClean="0"/>
              <a:t>Git</a:t>
            </a:r>
            <a:r>
              <a:rPr lang="en-US" dirty="0" smtClean="0"/>
              <a:t>. It is mostly used for computer code. It offers all of the distributed version control and source code management (SCM) functionality of </a:t>
            </a:r>
            <a:r>
              <a:rPr lang="en-US" dirty="0" err="1" smtClean="0"/>
              <a:t>Git</a:t>
            </a:r>
            <a:r>
              <a:rPr lang="en-US" dirty="0" smtClean="0"/>
              <a:t> as well as adding its own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should we use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allows you to save and keep track of versions of your software on a computer system that is accessible anywhere there is an Internet connection and is backed up.</a:t>
            </a:r>
          </a:p>
          <a:p>
            <a:pPr lvl="1"/>
            <a:r>
              <a:rPr lang="en-US" dirty="0" smtClean="0"/>
              <a:t>Saving your code in </a:t>
            </a:r>
            <a:r>
              <a:rPr lang="en-US" dirty="0" err="1" smtClean="0"/>
              <a:t>GitHub</a:t>
            </a:r>
            <a:r>
              <a:rPr lang="en-US" dirty="0" smtClean="0"/>
              <a:t> will increase the chances of not losing any valuable working code because it was only saved on someone’s laptop.</a:t>
            </a:r>
          </a:p>
          <a:p>
            <a:pPr lvl="2"/>
            <a:r>
              <a:rPr lang="en-US" dirty="0" smtClean="0"/>
              <a:t>What happens if the laptop crashes or is destroyed?  All of the code for your project would be lost!</a:t>
            </a:r>
          </a:p>
          <a:p>
            <a:r>
              <a:rPr lang="en-US" dirty="0" smtClean="0"/>
              <a:t>Where is our </a:t>
            </a:r>
            <a:r>
              <a:rPr lang="en-US" dirty="0" err="1" smtClean="0"/>
              <a:t>GitHub</a:t>
            </a:r>
            <a:r>
              <a:rPr lang="en-US" dirty="0" smtClean="0"/>
              <a:t> repository?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github.com/WarriorRobotics3676?tab=repositories</a:t>
            </a:r>
            <a:endParaRPr lang="en-US" dirty="0" smtClean="0"/>
          </a:p>
          <a:p>
            <a:r>
              <a:rPr lang="en-US" dirty="0" smtClean="0"/>
              <a:t>How often should I commit changes to the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Every time you have completed a significant chunk of code</a:t>
            </a:r>
          </a:p>
          <a:p>
            <a:pPr lvl="1"/>
            <a:r>
              <a:rPr lang="en-US" b="1" i="1" u="sng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must ensure you did not break any previously working functionality </a:t>
            </a:r>
            <a:r>
              <a:rPr lang="en-US" b="1" i="1" u="sng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committing your new changes.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Organizing your </a:t>
            </a:r>
            <a:r>
              <a:rPr lang="en-US" dirty="0" smtClean="0"/>
              <a:t>Design Using </a:t>
            </a:r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Sequence Diagram?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sequence diagram is a good way to visualize and validate various runtime scenarios. </a:t>
            </a:r>
            <a:r>
              <a:rPr lang="en-US" b="1" i="1" u="sng" dirty="0" smtClean="0"/>
              <a:t>These can help to predict how a system will behave and to discover responsibilities a class may need to have in the process of modeling a new system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sequence diagram shows object interactions arranged in time sequence. They're also called event diagrams</a:t>
            </a:r>
            <a:r>
              <a:rPr lang="en-US" dirty="0" smtClean="0"/>
              <a:t>.  It </a:t>
            </a:r>
            <a:r>
              <a:rPr lang="en-US" dirty="0" smtClean="0"/>
              <a:t>depicts the objects and classes involved in the scenario </a:t>
            </a:r>
            <a:r>
              <a:rPr lang="en-US" b="1" i="1" dirty="0" smtClean="0"/>
              <a:t>and the sequence of messages exchanged between the objects needed to carry out the </a:t>
            </a:r>
            <a:r>
              <a:rPr lang="en-US" b="1" i="1" u="sng" dirty="0" smtClean="0"/>
              <a:t>functionality of the </a:t>
            </a:r>
            <a:r>
              <a:rPr lang="en-US" b="1" i="1" u="sng" dirty="0" smtClean="0"/>
              <a:t>scenario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draw a Sequence Diagram? 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sequence </a:t>
            </a:r>
            <a:r>
              <a:rPr lang="en-US" dirty="0" smtClean="0"/>
              <a:t>diagram represents each </a:t>
            </a:r>
            <a:r>
              <a:rPr lang="en-US" b="1" i="1" u="sng" dirty="0" smtClean="0"/>
              <a:t>object</a:t>
            </a:r>
            <a:r>
              <a:rPr lang="en-US" b="1" i="1" dirty="0" smtClean="0"/>
              <a:t> </a:t>
            </a:r>
            <a:r>
              <a:rPr lang="en-US" dirty="0" smtClean="0"/>
              <a:t>needed to carry out the</a:t>
            </a:r>
            <a:r>
              <a:rPr lang="en-US" b="1" i="1" dirty="0" smtClean="0"/>
              <a:t> </a:t>
            </a:r>
            <a:r>
              <a:rPr lang="en-US" b="1" i="1" u="sng" dirty="0" smtClean="0"/>
              <a:t>functionality of the scenario</a:t>
            </a:r>
            <a:r>
              <a:rPr lang="en-US" dirty="0" smtClean="0"/>
              <a:t> </a:t>
            </a:r>
            <a:r>
              <a:rPr lang="en-US" dirty="0" smtClean="0"/>
              <a:t>as parallel vertical lines </a:t>
            </a:r>
            <a:r>
              <a:rPr lang="en-US" dirty="0" smtClean="0"/>
              <a:t>called lifelines.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messages exchanged between </a:t>
            </a:r>
            <a:r>
              <a:rPr lang="en-US" dirty="0" smtClean="0"/>
              <a:t>the objects, are represented by </a:t>
            </a:r>
            <a:r>
              <a:rPr lang="en-US" dirty="0" smtClean="0"/>
              <a:t>horizontal </a:t>
            </a:r>
            <a:r>
              <a:rPr lang="en-US" dirty="0" smtClean="0"/>
              <a:t>arrows between the objects </a:t>
            </a:r>
            <a:r>
              <a:rPr lang="en-US" dirty="0" smtClean="0"/>
              <a:t>in the order in which they occur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Basic 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420296"/>
            <a:ext cx="3762375" cy="235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305</TotalTime>
  <Words>1180</Words>
  <Application>Microsoft Office PowerPoint</Application>
  <PresentationFormat>On-screen Show (4:3)</PresentationFormat>
  <Paragraphs>132</Paragraphs>
  <Slides>16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Team 254 FRC 2018</vt:lpstr>
      <vt:lpstr>Agenda</vt:lpstr>
      <vt:lpstr>Objective of this Presentation</vt:lpstr>
      <vt:lpstr>Project Information</vt:lpstr>
      <vt:lpstr>Project Schedule</vt:lpstr>
      <vt:lpstr>Project Team / Roles and Responsibilities</vt:lpstr>
      <vt:lpstr>GitHub</vt:lpstr>
      <vt:lpstr>Organizing your Design Using Sequence Diagrams</vt:lpstr>
      <vt:lpstr>Sequence Diagrams</vt:lpstr>
      <vt:lpstr>Sequence Diagrams</vt:lpstr>
      <vt:lpstr>Sequence Diagrams</vt:lpstr>
      <vt:lpstr>Drive Train Self Test Sequence</vt:lpstr>
      <vt:lpstr>Sequence Diagram Tool</vt:lpstr>
      <vt:lpstr>Software Development Plan</vt:lpstr>
      <vt:lpstr>Hardware Architecture</vt:lpstr>
      <vt:lpstr>Goals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Ariel Lara</dc:creator>
  <cp:lastModifiedBy>Ariel Lara</cp:lastModifiedBy>
  <cp:revision>55</cp:revision>
  <dcterms:created xsi:type="dcterms:W3CDTF">2019-02-09T05:41:12Z</dcterms:created>
  <dcterms:modified xsi:type="dcterms:W3CDTF">2019-02-09T10:46:14Z</dcterms:modified>
</cp:coreProperties>
</file>