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be440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be440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7142a1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7142a1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abe440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7abe440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Braeden Helgren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07100" y="43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to go to UViC to </a:t>
            </a:r>
            <a:r>
              <a:rPr lang="en"/>
              <a:t>study</a:t>
            </a:r>
            <a:r>
              <a:rPr lang="en"/>
              <a:t> computer science.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Wanting to work in the programing </a:t>
            </a:r>
            <a:r>
              <a:rPr lang="en"/>
              <a:t>industry, whether that would be video games, or other types of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presentation I have made a video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manage big projects</a:t>
            </a:r>
            <a:br>
              <a:rPr lang="en"/>
            </a:br>
            <a:r>
              <a:rPr lang="en"/>
              <a:t>	Multiple source files</a:t>
            </a:r>
            <a:br>
              <a:rPr lang="en"/>
            </a:br>
            <a:r>
              <a:rPr lang="en"/>
              <a:t>	</a:t>
            </a:r>
            <a:r>
              <a:rPr lang="en"/>
              <a:t>Separate</a:t>
            </a:r>
            <a:r>
              <a:rPr lang="en"/>
              <a:t> tasks by importance</a:t>
            </a:r>
            <a:br>
              <a:rPr lang="en"/>
            </a:br>
            <a:r>
              <a:rPr lang="en"/>
              <a:t>	Keep everything 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goes into game </a:t>
            </a:r>
            <a:r>
              <a:rPr lang="en"/>
              <a:t>development</a:t>
            </a:r>
            <a:br>
              <a:rPr lang="en"/>
            </a:br>
            <a:r>
              <a:rPr lang="en"/>
              <a:t>	Player control</a:t>
            </a:r>
            <a:br>
              <a:rPr lang="en"/>
            </a:br>
            <a:r>
              <a:rPr lang="en"/>
              <a:t>	Collision system</a:t>
            </a:r>
            <a:br>
              <a:rPr lang="en"/>
            </a:br>
            <a:r>
              <a:rPr lang="en"/>
              <a:t>	Enemy AI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</a:t>
            </a:r>
            <a:r>
              <a:rPr lang="en"/>
              <a:t> </a:t>
            </a:r>
            <a:r>
              <a:rPr lang="en"/>
              <a:t>crawler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~3000 lines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Written in C++ with Raylib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00" y="254175"/>
            <a:ext cx="2823576" cy="158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22336" t="0"/>
          <a:stretch/>
        </p:blipFill>
        <p:spPr>
          <a:xfrm>
            <a:off x="5788650" y="2537525"/>
            <a:ext cx="3299749" cy="22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