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custDataLst>
    <p:tags r:id="rId5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DF75F-EEAD-4A82-9A39-43C10C11727E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A6C719-8D01-4E34-AAFD-66A047B103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5654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A6C719-8D01-4E34-AAFD-66A047B103F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139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A6C719-8D01-4E34-AAFD-66A047B103F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4988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96D3F2-9A94-421B-B460-CBC284FEB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05B3F7C-5D53-4AE5-8B56-B2A4448E70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15E26B-0930-462F-8120-3EFE52929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2707-CE17-44E9-9F74-F1C35A96661A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73D3F2-8BFC-4E13-92AB-5F13A72A8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2CCE956-C8FD-4107-A38A-30E894592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8BA7-D726-446E-96C3-D9592C42B8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6817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F8B61D-2AEC-4780-95CB-85FFDD000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12FBBE9-C46B-482A-8340-EB7E0969E9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F8D4A3-20DB-4083-87E8-5A8D71EA1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2707-CE17-44E9-9F74-F1C35A96661A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29D821-E7E6-4B9D-831D-848E2E232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63BC75-4456-4EBA-A727-1D8DEFFD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8BA7-D726-446E-96C3-D9592C42B8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2198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1A81CAE-8C6A-4D9D-ADFF-C73D36B1E9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905650A-384C-4B1B-8A3E-880742656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B86E42-723B-494B-A29B-A96CD8550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2707-CE17-44E9-9F74-F1C35A96661A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5A0A8D-B1F1-4CCC-8685-D6B77D54C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82A340-B747-46D7-A605-EA3A7B11A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8BA7-D726-446E-96C3-D9592C42B8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3507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4A0774-D7E9-4076-9169-C9DFBAFD7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1609BD-D33E-4763-9369-4ECC2962C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736384-BAEE-4479-A37A-174DBA295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2707-CE17-44E9-9F74-F1C35A96661A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9951A1-9603-44CD-AD16-FBE2B4EB7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32A37A-5D04-411C-BA23-ED6ED80CE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8BA7-D726-446E-96C3-D9592C42B8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9118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26B876-4146-4EF8-B70D-DD8667354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C9DF3BC-417A-4074-8F39-47CF71DB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53DB1D-1986-4C40-B40D-AD06D7D1A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2707-CE17-44E9-9F74-F1C35A96661A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3F0197-0BBC-4D4A-9A22-877B96973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B04D96-9D76-431D-BF54-D4E765970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8BA7-D726-446E-96C3-D9592C42B8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0322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23BF8B-C482-4479-A755-1140F119C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DD2F27-139B-47B8-93F7-A2A5FEEC41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A86891C-4DA5-4F02-B835-1BC5141F9C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002354F-8DF0-4BDA-A5C4-3C904C307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2707-CE17-44E9-9F74-F1C35A96661A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C6FB9B2-7346-48D8-906D-9E1F7B55B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F76620C-4785-442A-91B6-FD106E4A6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8BA7-D726-446E-96C3-D9592C42B8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3741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791171-DBBD-4D1E-B80A-D33F33534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74EA370-89F8-4E1E-9666-85BC0A21A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35DD7C2-C2CB-4583-8146-7C6EE26F3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F33424B-EE22-47D9-8D6E-0EF4FA94D8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2BCF726-B9B6-46B8-9952-54506D41B4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11AB4FA-3FC0-44E8-A0E0-26033D9DC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2707-CE17-44E9-9F74-F1C35A96661A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0CCFE2D-30D2-4E16-A8F2-6E90C316A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D1E7092-12C4-4250-9C96-76904B330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8BA7-D726-446E-96C3-D9592C42B8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3969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A5DB6E-DDC1-43CC-8728-18419A4AF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B5FCC04-072F-4BD2-9B8B-457306DA7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2707-CE17-44E9-9F74-F1C35A96661A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B217EDB-0E02-4384-A768-7C9585F0F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8FA0792-B483-4DEF-90AF-326684B63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8BA7-D726-446E-96C3-D9592C42B8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2719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6802B7F-3133-4F12-A9EB-0AACE23C8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2707-CE17-44E9-9F74-F1C35A96661A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258584A-B63D-4999-9991-231E4C8AF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AB7F345-FD1F-42F1-928E-C3E0B3941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8BA7-D726-446E-96C3-D9592C42B8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5247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53CFDC-E4C5-4D32-A06D-E19C2B844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0939B2-0C9D-4C3C-A9DE-24485B2B7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F256CE3-547F-4037-A314-FE44E6E634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253D4C8-19CF-4D58-BF92-BAB75EE4C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2707-CE17-44E9-9F74-F1C35A96661A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3712985-3011-43E7-B2F8-CA954AB2E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C006A0-DC96-4060-A3AA-18EFBB456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8BA7-D726-446E-96C3-D9592C42B8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6136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0CBBD4-EAA0-46D3-9A9A-9052C3CDB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F9DD410-B69B-46BA-A75B-F53D7C0CCE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5AD01D1-EC6F-487B-916E-2C1BA86A5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775508F-265D-46FF-B51E-E77140100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2707-CE17-44E9-9F74-F1C35A96661A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1D48C12-E8E4-4952-A8B5-C355187EE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42A7309-B6D3-46CA-B485-8B21C7C6E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8BA7-D726-446E-96C3-D9592C42B8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7089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657E67-EC75-4780-BBC6-288828608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C6FE50-8709-4E77-A4F2-A325F271B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C3D2DD-2FE5-439D-8C93-E03636B1B4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D2707-CE17-44E9-9F74-F1C35A96661A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70E8FD-099C-418C-8E0C-F7B835932B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79C6CD-FC66-4E2A-AD87-3AA5052F2B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08BA7-D726-446E-96C3-D9592C42B8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4919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араллелограмм 3">
            <a:extLst>
              <a:ext uri="{FF2B5EF4-FFF2-40B4-BE49-F238E27FC236}">
                <a16:creationId xmlns:a16="http://schemas.microsoft.com/office/drawing/2014/main" id="{D68C544D-38CE-4AB9-ADF5-F1FC22856588}"/>
              </a:ext>
            </a:extLst>
          </p:cNvPr>
          <p:cNvSpPr/>
          <p:nvPr/>
        </p:nvSpPr>
        <p:spPr>
          <a:xfrm>
            <a:off x="4216400" y="0"/>
            <a:ext cx="9791700" cy="6858000"/>
          </a:xfrm>
          <a:prstGeom prst="parallelogram">
            <a:avLst>
              <a:gd name="adj" fmla="val 26111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noFill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5B83C7-5B79-467E-880B-E7A21047AF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0939" y="2402261"/>
            <a:ext cx="3021107" cy="102673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tifakt Element" panose="020B0503050000020004" pitchFamily="34" charset="-52"/>
                <a:ea typeface="Artifakt Element" panose="020B0503050000020004" pitchFamily="34" charset="-52"/>
              </a:rPr>
              <a:t>AIDA64</a:t>
            </a:r>
            <a:endParaRPr lang="ru-RU" dirty="0">
              <a:solidFill>
                <a:schemeClr val="bg1"/>
              </a:solidFill>
              <a:latin typeface="Artifakt Element" panose="020B0503050000020004" pitchFamily="34" charset="-52"/>
              <a:ea typeface="Artifakt Element" panose="020B0503050000020004" pitchFamily="34" charset="-52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D56AAA5-1F64-4BCE-9C38-14FB0AE9B6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501" y="4169631"/>
            <a:ext cx="5905500" cy="1329469"/>
          </a:xfrm>
        </p:spPr>
        <p:txBody>
          <a:bodyPr>
            <a:normAutofit fontScale="77500" lnSpcReduction="20000"/>
          </a:bodyPr>
          <a:lstStyle/>
          <a:p>
            <a:r>
              <a:rPr lang="ru-RU" dirty="0">
                <a:solidFill>
                  <a:schemeClr val="bg1"/>
                </a:solidFill>
                <a:latin typeface="Artifakt Element" panose="020B0503050000020004" pitchFamily="34" charset="-52"/>
                <a:ea typeface="Artifakt Element" panose="020B0503050000020004" pitchFamily="34" charset="-52"/>
              </a:rPr>
              <a:t>AIDA64 — это мощный инструмент для диагностики и мониторинга аппаратных компонентов компьютера. Программа позволяет получить детальную информацию о состоянии системы и выявить возможные проблемы.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988A8A1-8CC4-443D-90FF-8C5078C934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93804" y="0"/>
            <a:ext cx="2249487" cy="23491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87714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5C319CF-CDEC-482F-A775-0B9D9AF2FB07}"/>
              </a:ext>
            </a:extLst>
          </p:cNvPr>
          <p:cNvSpPr/>
          <p:nvPr/>
        </p:nvSpPr>
        <p:spPr>
          <a:xfrm>
            <a:off x="147587" y="86626"/>
            <a:ext cx="11896826" cy="318596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effectLst>
            <a:glow rad="635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9ACECB-984C-4417-A89F-A786522F7952}"/>
              </a:ext>
            </a:extLst>
          </p:cNvPr>
          <p:cNvSpPr txBox="1"/>
          <p:nvPr/>
        </p:nvSpPr>
        <p:spPr>
          <a:xfrm>
            <a:off x="316029" y="3169118"/>
            <a:ext cx="115599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  <a:latin typeface="Artifakt Element" panose="020B0503050000020004" pitchFamily="34" charset="-52"/>
                <a:ea typeface="Artifakt Element" panose="020B0503050000020004" pitchFamily="34" charset="-52"/>
              </a:rPr>
              <a:t>Архитектура программного модуля </a:t>
            </a:r>
            <a:r>
              <a:rPr lang="en-US" sz="4000" dirty="0">
                <a:solidFill>
                  <a:schemeClr val="bg1"/>
                </a:solidFill>
                <a:latin typeface="Artifakt Element" panose="020B0503050000020004" pitchFamily="34" charset="-52"/>
                <a:ea typeface="Artifakt Element" panose="020B0503050000020004" pitchFamily="34" charset="-52"/>
              </a:rPr>
              <a:t>AIDA64</a:t>
            </a:r>
            <a:endParaRPr lang="ru-RU" sz="4000" dirty="0">
              <a:solidFill>
                <a:schemeClr val="bg1"/>
              </a:solidFill>
              <a:latin typeface="Artifakt Element" panose="020B0503050000020004" pitchFamily="34" charset="-52"/>
              <a:ea typeface="Artifakt Element" panose="020B0503050000020004" pitchFamily="34" charset="-5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D645C9-DD80-404C-AC48-F2A48A99B919}"/>
              </a:ext>
            </a:extLst>
          </p:cNvPr>
          <p:cNvSpPr txBox="1"/>
          <p:nvPr/>
        </p:nvSpPr>
        <p:spPr>
          <a:xfrm flipH="1">
            <a:off x="316028" y="3877004"/>
            <a:ext cx="52826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Архитектура модулей AIDA64 включает в себя три основных компонента: ядро, интерфейс и плагины. Ядро отвечает за сбор и обработку системной информации, интерфейс обеспечивает взаимодействие с пользователем, а плагины добавляют функциональности, позволяя расширять возможности программы под конкретные нужды</a:t>
            </a:r>
            <a:r>
              <a:rPr lang="ru-RU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E14988-F9D1-4EF7-9D98-FA82CEB4D110}"/>
              </a:ext>
            </a:extLst>
          </p:cNvPr>
          <p:cNvSpPr txBox="1"/>
          <p:nvPr/>
        </p:nvSpPr>
        <p:spPr>
          <a:xfrm>
            <a:off x="6593305" y="3877004"/>
            <a:ext cx="52826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effectLst/>
              </a:rPr>
              <a:t>AIDA64 поддерживает более 230 тысяч различных устройств и компонентов, что делает её одной из самых универсальных утилит для диагностики. Программа использует прямые обращения к системным API для получения актуальных данных, что увеличивает точность и скорость анализа.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B9E4D7B-528F-40B8-887F-C2CEDE7991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95038" y="5503592"/>
            <a:ext cx="1296962" cy="135440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367113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/>
      <p:bldP spid="1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-CONVERTER_ISPRING_CURRENT_PLAYER_ID" val="universal"/>
  <p:tag name="ISPRING_PRESENTATION_COURSE_TITLE" val="AIDA64"/>
  <p:tag name="ISPRING_LMS_API_VERSION" val="SCORM 2004 (4th edition)"/>
  <p:tag name="ISPRING_ULTRA_SCORM_COURSE_ID" val="A106EA8E-221F-406A-982D-39E1818E21D5"/>
  <p:tag name="ISPRING_CMI5_LAUNCH_METHOD" val="any window"/>
  <p:tag name="ISPRING_SCORM_RATE_SLIDES" val="1"/>
  <p:tag name="ISPRINGCLOUDFOLDERID" val="1"/>
  <p:tag name="ISPRINGONLINEFOLDERID" val="1"/>
  <p:tag name="ISPRING_SCORM_PASSING_SCORE" val="100.000000"/>
  <p:tag name="ISPRING_PRESENTATION_TITLE" val="AIDA64"/>
  <p:tag name="ISPRING_FIRST_PUBLISH" val="1"/>
  <p:tag name="ISPRING-CONVERTER_ISPRING_PLAYERS_CUSTOMIZATION_2" val="{&quot;universal&quot;:{&quot;skinSettings&quot;:{&quot;borderRadius&quot;:20,&quot;colors&quot;:{&quot;asideBackground&quot;:{&quot;color&quot;:&quot;#EA7540&quot;,&quot;opacity&quot;:1,&quot;type&quot;:&quot;SOLID&quot;},&quot;asideElementBackgroundActive&quot;:{&quot;color&quot;:&quot;#414141&quot;,&quot;opacity&quot;:1,&quot;type&quot;:&quot;SOLID&quot;},&quot;asideElementBackgroundHover&quot;:{&quot;color&quot;:&quot;#FDAA84&quot;,&quot;opacity&quot;:1,&quot;type&quot;:&quot;SOLID&quot;},&quot;asideElementText&quot;:{&quot;color&quot;:&quot;#261813&quot;,&quot;opacity&quot;:1,&quot;type&quot;:&quot;SOLID&quot;},&quot;asideElementTextActive&quot;:{&quot;color&quot;:&quot;#FFFFFF&quot;,&quot;opacity&quot;:1,&quot;type&quot;:&quot;SOLID&quot;},&quot;asideElementTextHover&quot;:{&quot;color&quot;:&quot;#261813&quot;,&quot;opacity&quot;:1,&quot;type&quot;:&quot;SOLID&quot;},&quot;asideLogoBackground&quot;:{&quot;color&quot;:&quot;#EFF1F2&quot;,&quot;opacity&quot;:1,&quot;type&quot;:&quot;SOLID&quot;},&quot;pageBackground&quot;:{&quot;color&quot;:&quot;#F4E9E5&quot;,&quot;opacity&quot;:1,&quot;type&quot;:&quot;SOLID&quot;},&quot;playerBackground&quot;:{&quot;color&quot;:&quot;#FFFFFF&quot;,&quot;opacity&quot;:1,&quot;type&quot;:&quot;SOLID&quot;},&quot;playerText&quot;:{&quot;color&quot;:&quot;#616870&quot;,&quot;opacity&quot;:1,&quot;type&quot;:&quot;SOLID&quot;},&quot;primaryButtonBackground&quot;:{&quot;color&quot;:&quot;#374B5B&quot;,&quot;opacity&quot;:1,&quot;type&quot;:&quot;SOLID&quot;},&quot;primaryButtonBackgroundHover&quot;:{&quot;color&quot;:&quot;#EA7540&quot;,&quot;opacity&quot;:1,&quot;type&quot;:&quot;SOLID&quot;},&quot;primaryButtonBorder&quot;:{&quot;color&quot;:&quot;#374B5B&quot;,&quot;opacity&quot;:1,&quot;type&quot;:&quot;SOLID&quot;},&quot;primaryButtonBorderHover&quot;:{&quot;color&quot;:&quot;#EA7540&quot;,&quot;opacity&quot;:1,&quot;type&quot;:&quot;SOLID&quot;},&quot;primaryButtonText&quot;:{&quot;color&quot;:&quot;#FFFFFF&quot;,&quot;opacity&quot;:1,&quot;type&quot;:&quot;SOLID&quot;},&quot;primaryButtonTextHover&quot;:{&quot;color&quot;:&quot;#FFFFFF&quot;,&quot;opacity&quot;:1,&quot;type&quot;:&quot;SOLID&quot;},&quot;secondaryButtonBackground&quot;:{&quot;color&quot;:&quot;#F1F2F4&quot;,&quot;opacity&quot;:1,&quot;type&quot;:&quot;SOLID&quot;},&quot;secondaryButtonBackgroundHover&quot;:{&quot;color&quot;:&quot;#E5E5E5&quot;,&quot;opacity&quot;:1,&quot;type&quot;:&quot;SOLID&quot;},&quot;secondaryButtonBorder&quot;:{&quot;color&quot;:&quot;#F1F2F4&quot;,&quot;opacity&quot;:1,&quot;type&quot;:&quot;SOLID&quot;},&quot;secondaryButtonBorderHover&quot;:{&quot;color&quot;:&quot;#E5E5E5&quot;,&quot;opacity&quot;:1,&quot;type&quot;:&quot;SOLID&quot;},&quot;secondaryButtonText&quot;:{&quot;color&quot;:&quot;#616870&quot;,&quot;opacity&quot;:1,&quot;type&quot;:&quot;SOLID&quot;},&quot;secondaryButtonTextHover&quot;:{&quot;color&quot;:&quot;#616870&quot;,&quot;opacity&quot;:1,&quot;type&quot;:&quot;SOLID&quot;}},&quot;controlPanel&quot;:{&quot;navigationMode&quot;:&quot;bySlides&quot;,&quot;progressBar&quot;:{&quot;enabled&quot;:true,&quot;mode&quot;:&quot;presentationTimeline&quot;,&quot;showLabels&quot;:true,&quot;visible&quot;:true},&quot;showCCButton&quot;:false,&quot;showNextButton&quot;:true,&quot;showOutline&quot;:false,&quot;showPlayPause&quot;:false,&quot;showPlaybackRateButton&quot;:false,&quot;showPrevButton&quot;:true,&quot;showRewind&quot;:false,&quot;showSlideNumbers&quot;:true,&quot;showSlideOnlyButton&quot;:false,&quot;showSubtitlesButton&quot;:false,&quot;showTimer&quot;:false,&quot;showVolumeControl&quot;:false,&quot;visible&quot;:true},&quot;fontFamily&quot;:&quot;Arial&quot;,&quot;miniskinCustomizationEnabled&quot;:true,&quot;outlinePanel&quot;:{&quot;highlightViewedEntries&quot;:false,&quot;multilevel&quot;:true,&quot;numberEntries&quot;:true,&quot;search&quot;:true,&quot;thumbnails&quot;:true},&quot;rotatePromptEnabled&quot;:false,&quot;sidePanel&quot;:{&quot;showAtLeft&quot;:false,&quot;showLogo&quot;:false,&quot;showNotes&quot;:false,&quot;showOutline&quot;:false,&quot;showPresenterInfo&quot;:false,&quot;showPresenterVideo&quot;:false,&quot;visible&quot;:false},&quot;titlePanel&quot;:{&quot;buttons&quot;:[&quot;attachments&quot;,&quot;markerTools&quot;,&quot;presenterInfo&quot;,&quot;outline&quot;],&quot;buttonsAtLeft&quot;:true,&quot;courseTitleVisible&quot;:true,&quot;showLogo&quot;:false,&quot;visible&quot;:false},&quot;version&quot;:&quot;1.3&quot;},&quot;skinMessages&quot;:{&quot;PB_ACCESSIBLE_ARIA_LABEL_BACK_TO_BEGIN&quot;:&quot;Go to the beginning of the slide&quot;,&quot;PB_ACCESSIBLE_ARIA_LABEL_BOTTOM_PANEL&quot;:&quot;Bottom Bar&quot;,&quot;PB_ACCESSIBLE_ARIA_LABEL_NAVIGATION_BUTTONS&quot;:&quot;Navigation buttons&quot;,&quot;PB_ACCESSIBLE_ARIA_LABEL_SETTINGS&quot;:&quot;Accessibility Settings&quot;,&quot;PB_ACCESSIBLE_ARIA_LABEL_SLIDE&quot;:&quot;Slide&quot;,&quot;PB_ACCESSIBLE_ARIA_LABEL_TOP_PANEL&quot;:&quot;Top Bar&quot;,&quot;PB_ACCESSIBLE_AUDIO_NARRATION_LABEL&quot;:&quot;Audio narration&quot;,&quot;PB_ACCESSIBLE_AUDIO_SUBTITLES_LABEL&quot;:&quot;Closed Captions&quot;,&quot;PB_ACCESSIBLE_NAVIGATION_NEXT_BUTTON&quot;:&quot;Next&quot;,&quot;PB_ACCESSIBLE_NAVIGATION_PREV_BUTTON&quot;:&quot;Previous&quot;,&quot;PB_ACCESSIBLE_SKIN_ENABLE_ACCESSIBILITY_MODE&quot;:&quot;Turn on accessibility mode&quot;,&quot;PB_ACCESSIBLE_SKIN_ENABLE_NORMAL_MODE&quot;:&quot;Turn off accessibility mode&quot;,&quot;PB_ACCESSIBLE_SKIN_PRESENTER_PHOTO&quot;:&quot;Presenter photo&quot;,&quot;PB_ACCESSIBLE_SLIDE_N_OF_COUNT&quot;:&quot;Slide %SLIDE_NUMBER% of %TOTAL_SLIDES%&quot;,&quot;PB_ACCESSIBLE_VIDEO_NARRATION_LABEL&quot;:&quot;Video narration&quot;,&quot;PB_ACCESSIBLE_WATERMARK_SKIN_CREATED_WITH&quot;:&quot;Created with iSpring evaluation version&quot;,&quot;PB_ATTACHMENT_DOCUMENT_SUBTITLE&quot;:&quot;Document&quot;,&quot;PB_ATTACHMENT_FILE_SUBTITLE&quot;:&quot;File&quot;,&quot;PB_ATTACHMENT_IMAGE_SUBTITLE&quot;:&quot;Picture&quot;,&quot;PB_ATTACHMENT_LINK_SUBTITLE&quot;:&quot;Link&quot;,&quot;PB_ATTACHMENT_VIDEO_SUBTITLE&quot;:&quot;Video&quot;,&quot;PB_BACK_TO_APP_BUTTON_LABEL&quot;:&quot;Go back&quot;,&quot;PB_CONTROL_PANEL_CLOSED_CAPTIONS&quot;:&quot;Notes&quot;,&quot;PB_CONTROL_PANEL_EXIT_FULL_SCREEN&quot;:&quot;Exit full screen&quot;,&quot;PB_CONTROL_PANEL_FULL_SCREEN&quot;:&quot;Full screen&quot;,&quot;PB_CONTROL_PANEL_NEXT&quot;:&quot;Next&quot;,&quot;PB_CONTROL_PANEL_OUTLINE&quot;:&quot;Outline&quot;,&quot;PB_CONTROL_PANEL_PREV&quot;:&quot;&quot;,&quot;PB_CONTROL_PANEL_REPLAY&quot;:&quot;Replay&quot;,&quot;PB_CONTROL_PANEL_SLIDE_COUNTER&quot;:&quot;%SLIDE_NUMBER% of %TOTAL_SLIDES%&quot;,&quot;PB_CONTROL_PANEL_SUBTITLES&quot;:&quot;Closed Captions&quot;,&quot;PB_CONTROL_PANEL_VOLUME_CONTROL&quot;:&quot;Volume&quot;,&quot;PB_CURRENT_SLIDE_IS_NOT_COMPLETED&quot;:&quot;Complete the slide to go to the next one.&quot;,&quot;PB_DOMAIN_RESTRICTION&quot;:&quot;Sorry, the content author has prohibited sharing the presentation on this domain.&quot;,&quot;PB_DRAWING_TOOLS_END_DRAWING&quot;:&quot;Finish drawing&quot;,&quot;PB_DRAWING_TOOLS_ERASER&quot;:&quot;Eraser&quot;,&quot;PB_DRAWING_TOOLS_ERASE_ALL&quot;:&quot;Erase all&quot;,&quot;PB_DRAWING_TOOLS_HIGHLIGHTER&quot;:&quot;Highlighter&quot;,&quot;PB_DRAWING_TOOLS_PEN&quot;:&quot;Pen&quot;,&quot;PB_ENTER_PASSWORD&quot;:&quot;Enter the password to view this presentation.&quot;,&quot;PB_INCORRECT_PASSWORD&quot;:&quot;Incorrect password.&quot;,&quot;PB_INTERACTION_SLIDE_WINDOW_TEXT&quot;:&quot;To advance to the next slide, complete this interaction.&quot;,&quot;PB_MESSAGE_BOX_NO&quot;:&quot;No&quot;,&quot;PB_MESSAGE_BOX_OK&quot;:&quot;OK&quot;,&quot;PB_MESSAGE_BOX_YES&quot;:&quot;Yes&quot;,&quot;PB_NAVIGATION_IS_RESTRICTED&quot;:&quot;You can only view slides in order.&quot;,&quot;PB_NAVIGATION_IS_SEQUENTIAL&quot;:&quot;You can only view slides in order.&quot;,&quot;PB_PLAYBACK_RATE_MENU_CAPTION&quot;:&quot;Speed&quot;,&quot;PB_POPUP_ROTATE_SCREEN_PROMPT_LANDSCAPE&quot;:&quot;Rotate your device to landscape mode&quot;,&quot;PB_POPUP_ROTATE_SCREEN_PROMPT_PORTRAIT&quot;:&quot;Rotate your device to the portrait mode&quot;,&quot;PB_PRECEDING_QUIZ_FAILED_WINDOW_TEXT&quot;:&quot;You haven't passed the quiz on slide %SLIDE_INDEX% and can't advance to the next slide.&quot;,&quot;PB_PRECEDING_QUIZ_NOT_COMPLETED_WINDOW_TEXT&quot;:&quot;To advance to this slide, complete the quiz on slide %SLIDE_INDEX%.&quot;,&quot;PB_PRECEDING_QUIZ_NOT_PASSED_WINDOW_TEXT&quot;:&quot;To advance to this slide, you need to pass the quiz on slide %SLIDE_INDEX%.&quot;,&quot;PB_PRECEDING_SCENARIO_FAILED_WINDOW_TEXT&quot;:&quot;You haven't passed the role-play on slide %SLIDE_INDEX% and can't advance to the next slide.&quot;,&quot;PB_PRECEDING_SCENARIO_NOT_COMPLETED_WINDOW_TEXT&quot;:&quot;To advance to this slide, complete the role-play on slide %SLIDE_INDEX%.&quot;,&quot;PB_PRECEDING_SCENARIO_NOT_PASSED_WINDOW_TEXT&quot;:&quot;To advance to this slide, you need to pass the role-play on slide %SLIDE_INDEX%.&quot;,&quot;PB_PRESENTER_COLLAPSE_BIO&quot;:&quot;Show less&quot;,&quot;PB_PRESENTER_EMAIL&quot;:&quot;Email&quot;,&quot;PB_PRESENTER_EXPAND_BIO&quot;:&quot;Show more&quot;,&quot;PB_PRESENTER_NO_INFO&quot;:&quot;No presenter info.&quot;,&quot;PB_PRESENTER_WEBSITE&quot;:&quot;Website&quot;,&quot;PB_QUIZ_SLIDE_WINDOW_TEXT&quot;:&quot;To advance to the next slide, complete this quiz.&quot;,&quot;PB_RATE_MENU_CAPTION&quot;:&quot;Speed&quot;,&quot;PB_RATE_MENU_DEFAULT_RATE&quot;:&quot;Normal&quot;,&quot;PB_RESUME_PRESENTATION_WINDOW_TEXT&quot;:&quot;Do you want to resume where you left off?&quot;,&quot;PB_SCENARIO_SLIDE_WINDOW_TEXT&quot;:&quot;To advance to the next slide, complete this role-play.&quot;,&quot;PB_SEARCH_CANCEL&quot;:&quot;Cancel&quot;,&quot;PB_SEARCH_NO_RESULTS_LABEL&quot;:&quot;No matches found.&quot;,&quot;PB_SEARCH_PANEL_DEFAULT_TEXT&quot;:&quot;Search…&quot;,&quot;PB_SEARCH_RESULTS_LABEL&quot;:&quot;Search results&quot;,&quot;PB_SEARCH_RESULT_IN_NOTES&quot;:&quot;in notes&quot;,&quot;PB_SEARCH_RESULT_IN_TEXT_LABEL&quot;:&quot;in slide&quot;,&quot;PB_SUBTITLES_MENU_CAPTION&quot;:&quot;Subtitles&quot;,&quot;PB_SUBTITLES_OFF&quot;:&quot;Off&quot;,&quot;PB_TAB_NOTES_LABEL&quot;:&quot;Notes&quot;,&quot;PB_TAB_OUTLINE_LABEL&quot;:&quot;Slides&quot;,&quot;PB_TIME_RESTRICTION&quot;:&quot;Sorry, the content author has prohibited viewing the presentation at this time.&quot;,&quot;PB_TITLE_PANEL_ATTACHMENTS&quot;:&quot;Resources&quot;,&quot;PB_TITLE_PANEL_MARKER_TOOLS&quot;:&quot;Drawing&quot;,&quot;PB_TITLE_PANEL_NOTES&quot;:&quot;Notes&quot;,&quot;PB_TITLE_PANEL_OUTLINE&quot;:&quot;Outline&quot;,&quot;PB_TITLE_PANEL_PRESENTER_INFO&quot;:&quot;Presenter Info&quot;,&quot;PB_TREE_CONTROL_LOADING&quot;:&quot;Loading…&quot;,&quot;PB_VIDEO_WINDOW_NO_VIDEO_LABEL&quot;:&quot;No video&quot;},&quot;playbackAndNavigationSettings&quot;:{&quot;autoStart&quot;:true,&quot;saveAnimationStates&quot;:true,&quot;loopPresentation&quot;:false,&quot;autoPlayAnimations&quot;:false,&quot;autoPlayAnimationsTime&quot;:1,&quot;navigationType&quot;:&quot;FREE&quot;,&quot;resumeMode&quot;:&quot;PROMPT&quot;,&quot;enableKeyboardNavigation&quot;:true},&quot;keyboardSettings&quot;:&quot;&quot;,&quot;skinVersion&quot;:4,&quot;skinCompatibleVersion&quot;:0,&quot;publishSettings&quot;:{&quot;backgroundColor&quot;:&quot;#F4E9E5&quot;,&quot;playerDimensions&quot;:{&quot;height&quot;:92,&quot;width&quot;:16},&quot;playerModule&quot;:&quot;UniversalHtml&quot;,&quot;presentationContent&quot;:{&quot;metadata&quot;:{&quot;references&quot;:false,&quot;texts&quot;:[&quot;DT_HYPERLINK_TOOLTIP&quot;]},&quot;resources&quot;:{&quot;attachments&quot;:false,&quot;fonts&quot;:[{&quot;charsets&quot;:{&quot;dynamicFormatted&quot;:[&quot;DCT_INTERACTIVITY_TEXT&quot;,&quot;DCT_INTERACTIVITY_SEMIBOLD_TEXT&quot;],&quot;dynamicPlain&quot;:[&quot;DCT_HYPERLINK_TOOLTIP&quot;],&quot;static&quot;:[&quot;Next&quot;,&quot;1234567890&quot;,&quot;%SLIDE_NUMBER% of %TOTAL_SLIDES%&quot;,&quot;Yes&quot;,&quot;No&quot;,&quot;OK&quot;,&quot;Do you want to resume where you left off?&quot;,&quot;Rotate your device to the portrait mode&quot;,&quot;Rotate your device to landscape mode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&quot;,&quot;fontFamily&quot;:&quot;Arial&quot;,&quot;isBold&quot;:fals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1234567890&quot;,&quot;%SLIDE_NUMBER% of %TOTAL_SLIDES%&quot;,&quot;Yes&quot;,&quot;No&quot;,&quot;OK&quot;,&quot;Do you want to resume where you left off?&quot;,&quot;Rotate your device to the portrait mode&quot;,&quot;Rotate your device to landscape mode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b&quot;,&quot;fontFamily&quot;:&quot;Arial&quot;,&quot;isBold&quot;:true,&quot;isItalic&quot;:fals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1234567890&quot;,&quot;%SLIDE_NUMBER% of %TOTAL_SLIDES%&quot;,&quot;Yes&quot;,&quot;No&quot;,&quot;OK&quot;,&quot;Do you want to resume where you left off?&quot;,&quot;Rotate your device to the portrait mode&quot;,&quot;Rotate your device to landscape mode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i&quot;,&quot;fontFamily&quot;:&quot;Arial&quot;,&quot;isBold&quot;:fals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1234567890&quot;,&quot;%SLIDE_NUMBER% of %TOTAL_SLIDES%&quot;,&quot;Yes&quot;,&quot;No&quot;,&quot;OK&quot;,&quot;Do you want to resume where you left off?&quot;,&quot;Rotate your device to the portrait mode&quot;,&quot;Rotate your device to landscape mode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bi&quot;,&quot;fontFamily&quot;:&quot;Arial&quot;,&quot;isBold&quot;:true,&quot;isItalic&quot;:true,&quot;isSemibold&quot;:fals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1234567890&quot;,&quot;%SLIDE_NUMBER% of %TOTAL_SLIDES%&quot;,&quot;Yes&quot;,&quot;No&quot;,&quot;OK&quot;,&quot;Do you want to resume where you left off?&quot;,&quot;Rotate your device to the portrait mode&quot;,&quot;Rotate your device to landscape mode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sb&quot;,&quot;fontFamily&quot;:&quot;Arial&quot;,&quot;isBold&quot;:false,&quot;isItalic&quot;:false,&quot;isSemibold&quot;:true,&quot;substituteFontFamily&quot;:&quot;Arial&quot;},{&quot;charsets&quot;:{&quot;dynamicFormatted&quot;:[&quot;DCT_INTERACTIVITY_TEXT&quot;,&quot;DCT_INTERACTIVITY_SEMIBOLD_TEXT&quot;],&quot;dynamicPlain&quot;:[&quot;DCT_HYPERLINK_TOOLTIP&quot;],&quot;static&quot;:[&quot;Next&quot;,&quot;1234567890&quot;,&quot;%SLIDE_NUMBER% of %TOTAL_SLIDES%&quot;,&quot;Yes&quot;,&quot;No&quot;,&quot;OK&quot;,&quot;Do you want to resume where you left off?&quot;,&quot;Rotate your device to the portrait mode&quot;,&quot;Rotate your device to landscape mode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sbi&quot;,&quot;fontFamily&quot;:&quot;Arial&quot;,&quot;isBold&quot;:false,&quot;isItalic&quot;:true,&quot;isSemibold&quot;:true,&quot;substituteFontFamily&quot;:&quot;Arial&quot;}],&quot;interactivity&quot;:{&quot;fullSupport&quot;:true},&quot;slideThumbnails&quot;:{&quot;enlargeToFit&quot;:false,&quot;height&quot;:59,&quot;jpegQuality&quot;:100,&quot;keepAspectRatio&quot;:true,&quot;width&quot;:78}}}},&quot;ceipData&quot;:{&quot;enableMiniSkinCustomization&quot;:true,&quot;playerLayout&quot;:&quot;builtin.presentation&quot;,&quot;playerLayoutFooter&quot;:&quot;slideNumber,goToPrev,goToNext&quot;,&quot;playerLayoutHeader&quot;:&quot;&quot;,&quot;playerLayoutHeaderButtonsPosition&quot;:&quot;&quot;,&quot;playerLayoutOutline&quot;:&quot;enableSearch,showThumbnails,showSlideNumber,enableMultilevel&quot;,&quot;playerLayoutProgress&quot;:&quot;enabledNavigation,showLabels&quot;,&quot;playerLayoutProgressMode&quot;:&quot;presentationTimeline&quot;,&quot;playerLayoutSidebar&quot;:&quot;&quot;,&quot;playerLayoutSidebarPosition&quot;:&quot;&quot;,&quot;playerMessages&quot;:&quot;builtin.en&quot;,&quot;playerNavigationAutoStart&quot;:true,&quot;playerNavigationEnableKeyboardNavigation&quot;:true,&quot;playerNavigationMode&quot;:&quot;bySlides&quot;,&quot;playerNavigationOnRestart&quot;:&quot;prompt&quot;,&quot;playerNavigationSaveAnimationStates&quot;:true,&quot;playerNavigationType&quot;:&quot;free&quot;,&quot;playerTheme&quot;:&quot;custom&quot;,&quot;playerThemeBorderRadius&quot;:20,&quot;playerThemeColorScheme&quot;:&quot;builtin.lightOrange&quot;,&quot;playerThemeFont&quot;:&quot;Arial&quot;}}}"/>
  <p:tag name="ISPRING_SCORM_ENDPOINT" val="&lt;endpoint&gt;&lt;enable&gt;0&lt;/enable&gt;&lt;lrs&gt;https://&lt;/lrs&gt;&lt;auth&gt;0&lt;/auth&gt;&lt;login&gt;&lt;/login&gt;&lt;password&gt;&lt;/password&gt;&lt;key&gt;&lt;/key&gt;&lt;name&gt;&lt;/name&gt;&lt;email&gt;&lt;/email&gt;&lt;/endpoint&gt;&#10;"/>
  <p:tag name="ISPRING_OUTPUT_FOLDER" val="[[&quot;ǽ\uFFFD\uFFFD{60C6311E-6C41-4B4B-A2B3-DD5228B277D9}&quot;,&quot;C:\\Users\\Redux\\Desktop\\Прототип сайта\\---------------1\\Presentation\\AIDA64 (Published)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,&quot;studioSettings&quot;:{&quot;useMobileViewer&quot;:&quot;T_FALSE&quot;}},&quot;advancedSettings&quot;:{&quot;enableTextAllocation&quot;:&quot;T_TRUE&quot;,&quot;viewingFromLocalDrive&quot;:&quot;T_TRUE&quot;,&quot;contentScale&quot;:75,&quot;contentScaleMode&quot;:&quot;SCALE&quot;},&quot;accessibilitySettings&quot;:{&quot;enabled&quot;:&quot;T_FALSE&quot;,&quot;language&quot;:&quot;EN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,&quot;studioSettings&quot;:{&quot;onlineDestinationFolderId&quot;:&quot;1&quot;,&quot;uploadSources&quot;:true}}"/>
  <p:tag name="ISPRING_SCORM_RATE_QUIZZES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F07CF62F-8260-4AF8-845D-4FA67BD6441D}:25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8CF50022-16FD-4324-9753-68992AEB94F7}:257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117</Words>
  <Application>Microsoft Office PowerPoint</Application>
  <PresentationFormat>Широкоэкранный</PresentationFormat>
  <Paragraphs>7</Paragraphs>
  <Slides>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Arial</vt:lpstr>
      <vt:lpstr>Artifakt Element</vt:lpstr>
      <vt:lpstr>Calibri</vt:lpstr>
      <vt:lpstr>Calibri Light</vt:lpstr>
      <vt:lpstr>Тема Office</vt:lpstr>
      <vt:lpstr>AIDA64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AIDA64</dc:title>
  <dc:creator>Валентин Харитонов</dc:creator>
  <cp:lastModifiedBy>Валентин Харитонов</cp:lastModifiedBy>
  <cp:revision>9</cp:revision>
  <dcterms:created xsi:type="dcterms:W3CDTF">2025-05-23T09:09:01Z</dcterms:created>
  <dcterms:modified xsi:type="dcterms:W3CDTF">2025-05-23T10:43:47Z</dcterms:modified>
</cp:coreProperties>
</file>