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47D907-0E30-1AF0-AE92-60CB3FF8B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155" y="2507530"/>
            <a:ext cx="9144000" cy="92147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“</a:t>
            </a:r>
            <a:r>
              <a:rPr lang="en-US" sz="3200" dirty="0" err="1"/>
              <a:t>Aplikacion</a:t>
            </a:r>
            <a:r>
              <a:rPr lang="en-US" sz="3200" dirty="0"/>
              <a:t> </a:t>
            </a:r>
            <a:r>
              <a:rPr lang="en-US" sz="3200" dirty="0" err="1"/>
              <a:t>Studenti</a:t>
            </a:r>
            <a:r>
              <a:rPr lang="en-US" sz="3200" dirty="0"/>
              <a:t> </a:t>
            </a:r>
            <a:r>
              <a:rPr lang="en-US" sz="3200" dirty="0" err="1"/>
              <a:t>për</a:t>
            </a:r>
            <a:r>
              <a:rPr lang="en-US" sz="3200" dirty="0"/>
              <a:t> </a:t>
            </a:r>
            <a:r>
              <a:rPr lang="en-US" sz="3200" dirty="0" err="1"/>
              <a:t>menaxhim</a:t>
            </a:r>
            <a:r>
              <a:rPr lang="en-US" sz="3200" dirty="0"/>
              <a:t> </a:t>
            </a:r>
            <a:r>
              <a:rPr lang="en-US" sz="3200" dirty="0" err="1"/>
              <a:t>të</a:t>
            </a:r>
            <a:r>
              <a:rPr lang="en-US" sz="3200" dirty="0"/>
              <a:t> </a:t>
            </a:r>
            <a:r>
              <a:rPr lang="en-US" sz="3200" dirty="0" err="1"/>
              <a:t>dhënash</a:t>
            </a:r>
            <a:r>
              <a:rPr lang="en-US" sz="3200" dirty="0"/>
              <a:t> </a:t>
            </a:r>
            <a:r>
              <a:rPr lang="en-US" sz="3200" dirty="0" err="1"/>
              <a:t>dhe</a:t>
            </a:r>
            <a:r>
              <a:rPr lang="en-US" sz="3200" dirty="0"/>
              <a:t> </a:t>
            </a:r>
            <a:r>
              <a:rPr lang="en-US" sz="3200" dirty="0" err="1"/>
              <a:t>llogaritjen</a:t>
            </a:r>
            <a:r>
              <a:rPr lang="en-US" sz="3200" dirty="0"/>
              <a:t> e </a:t>
            </a:r>
            <a:r>
              <a:rPr lang="en-US" sz="3200" dirty="0" err="1"/>
              <a:t>mesatares</a:t>
            </a:r>
            <a:r>
              <a:rPr lang="en-US" sz="3200" dirty="0"/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5AE000-BD81-F697-0D55-912434B15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246" y="0"/>
            <a:ext cx="3288828" cy="1644414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7B035538-A934-36BC-8C15-5BCD9EB21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674" y="5735637"/>
            <a:ext cx="3717303" cy="634737"/>
          </a:xfrm>
        </p:spPr>
        <p:txBody>
          <a:bodyPr/>
          <a:lstStyle/>
          <a:p>
            <a:r>
              <a:rPr lang="en-US" b="1" dirty="0"/>
              <a:t>Punoi: </a:t>
            </a:r>
            <a:r>
              <a:rPr lang="en-US" dirty="0"/>
              <a:t>Eridor </a:t>
            </a:r>
            <a:r>
              <a:rPr lang="en-US" dirty="0" err="1"/>
              <a:t>Kolnndreu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4BC293-78AF-DEAF-3D06-E8ED6442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125173" cy="718957"/>
          </a:xfrm>
        </p:spPr>
        <p:txBody>
          <a:bodyPr>
            <a:normAutofit fontScale="90000"/>
          </a:bodyPr>
          <a:lstStyle/>
          <a:p>
            <a:r>
              <a:rPr lang="en-US" dirty="0"/>
              <a:t>Karakteristikat dhe qëllimet e </a:t>
            </a:r>
            <a:r>
              <a:rPr lang="en-US" dirty="0" err="1"/>
              <a:t>programit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7E633C-B6D6-0745-BCC1-90D860C0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9180"/>
            <a:ext cx="12192001" cy="5528820"/>
          </a:xfrm>
        </p:spPr>
        <p:txBody>
          <a:bodyPr>
            <a:normAutofit/>
          </a:bodyPr>
          <a:lstStyle/>
          <a:p>
            <a:r>
              <a:rPr lang="en-US" sz="2400" dirty="0"/>
              <a:t>Programi </a:t>
            </a:r>
            <a:r>
              <a:rPr lang="en-US" sz="2400" b="1" dirty="0" err="1"/>
              <a:t>konsiston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një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ku</a:t>
            </a:r>
            <a:r>
              <a:rPr lang="en-US" sz="2400" dirty="0"/>
              <a:t> një student do të </a:t>
            </a:r>
            <a:r>
              <a:rPr lang="en-US" sz="2400" dirty="0" err="1"/>
              <a:t>logohet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prgramin</a:t>
            </a:r>
            <a:r>
              <a:rPr lang="en-US" sz="2400" dirty="0"/>
              <a:t> </a:t>
            </a:r>
            <a:r>
              <a:rPr lang="en-US" sz="2400" b="1" dirty="0"/>
              <a:t>“</a:t>
            </a:r>
            <a:r>
              <a:rPr lang="en-US" sz="2400" b="1" dirty="0" err="1"/>
              <a:t>Aplikacion</a:t>
            </a:r>
            <a:r>
              <a:rPr lang="en-US" sz="2400" b="1" dirty="0"/>
              <a:t> </a:t>
            </a:r>
            <a:r>
              <a:rPr lang="en-US" sz="2400" b="1" dirty="0" err="1"/>
              <a:t>Studenti</a:t>
            </a:r>
            <a:r>
              <a:rPr lang="en-US" sz="2400" b="1" dirty="0"/>
              <a:t>” </a:t>
            </a:r>
            <a:r>
              <a:rPr lang="en-US" sz="2400" dirty="0" err="1"/>
              <a:t>ku</a:t>
            </a:r>
            <a:r>
              <a:rPr lang="en-US" sz="2400" dirty="0"/>
              <a:t> ai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baze</a:t>
            </a:r>
            <a:r>
              <a:rPr lang="en-US" sz="2400" dirty="0"/>
              <a:t> të </a:t>
            </a:r>
            <a:r>
              <a:rPr lang="en-US" sz="2400" dirty="0" err="1"/>
              <a:t>informacioneve</a:t>
            </a:r>
            <a:r>
              <a:rPr lang="en-US" sz="2400" dirty="0"/>
              <a:t> </a:t>
            </a:r>
            <a:r>
              <a:rPr lang="en-US" sz="2400" dirty="0" err="1"/>
              <a:t>që</a:t>
            </a:r>
            <a:r>
              <a:rPr lang="en-US" sz="2400" dirty="0"/>
              <a:t> do </a:t>
            </a:r>
            <a:r>
              <a:rPr lang="en-US" sz="2400" dirty="0" err="1"/>
              <a:t>t’i</a:t>
            </a:r>
            <a:r>
              <a:rPr lang="en-US" sz="2400" dirty="0"/>
              <a:t> </a:t>
            </a:r>
            <a:r>
              <a:rPr lang="en-US" sz="2400" dirty="0" err="1"/>
              <a:t>kërkohen</a:t>
            </a:r>
            <a:r>
              <a:rPr lang="en-US" sz="2400" dirty="0"/>
              <a:t> </a:t>
            </a:r>
            <a:r>
              <a:rPr lang="en-US" sz="2400" dirty="0" err="1"/>
              <a:t>për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plotësuar</a:t>
            </a:r>
            <a:r>
              <a:rPr lang="en-US" sz="2400" dirty="0"/>
              <a:t>, do të </a:t>
            </a:r>
            <a:r>
              <a:rPr lang="en-US" sz="2400" dirty="0" err="1"/>
              <a:t>bëhet</a:t>
            </a:r>
            <a:r>
              <a:rPr lang="en-US" sz="2400" dirty="0"/>
              <a:t> e </a:t>
            </a:r>
            <a:r>
              <a:rPr lang="en-US" sz="2400" dirty="0" err="1"/>
              <a:t>mundur</a:t>
            </a:r>
            <a:r>
              <a:rPr lang="en-US" sz="2400" dirty="0"/>
              <a:t> </a:t>
            </a:r>
            <a:r>
              <a:rPr lang="en-US" sz="2400" dirty="0" err="1"/>
              <a:t>llogaritja</a:t>
            </a:r>
            <a:r>
              <a:rPr lang="en-US" sz="2400" dirty="0"/>
              <a:t>  e </a:t>
            </a:r>
            <a:r>
              <a:rPr lang="en-US" sz="2400" dirty="0" err="1"/>
              <a:t>mesatares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studentit</a:t>
            </a:r>
            <a:r>
              <a:rPr lang="en-US" sz="2400" dirty="0"/>
              <a:t>.</a:t>
            </a:r>
          </a:p>
          <a:p>
            <a:endParaRPr lang="en-US" sz="2400" b="1" dirty="0"/>
          </a:p>
          <a:p>
            <a:r>
              <a:rPr lang="en-US" sz="2400" b="1" dirty="0" err="1"/>
              <a:t>Pjesët</a:t>
            </a:r>
            <a:r>
              <a:rPr lang="en-US" sz="2400" b="1" dirty="0"/>
              <a:t> </a:t>
            </a:r>
            <a:r>
              <a:rPr lang="en-US" sz="2400" b="1" dirty="0" err="1"/>
              <a:t>përbërëse</a:t>
            </a:r>
            <a:r>
              <a:rPr lang="en-US" sz="2400" b="1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aplikacionit</a:t>
            </a:r>
            <a:r>
              <a:rPr lang="en-US" sz="2400" dirty="0"/>
              <a:t> do të </a:t>
            </a:r>
            <a:r>
              <a:rPr lang="en-US" sz="2400" dirty="0" err="1"/>
              <a:t>jenë</a:t>
            </a:r>
            <a:r>
              <a:rPr lang="en-US" sz="2400" dirty="0"/>
              <a:t>:</a:t>
            </a:r>
          </a:p>
          <a:p>
            <a:pPr>
              <a:buFontTx/>
              <a:buChar char="-"/>
            </a:pPr>
            <a:r>
              <a:rPr lang="en-US" sz="2400" b="1" dirty="0"/>
              <a:t>Log In </a:t>
            </a:r>
            <a:r>
              <a:rPr lang="en-US" sz="2400" dirty="0"/>
              <a:t>page </a:t>
            </a:r>
            <a:r>
              <a:rPr lang="en-US" sz="2400" dirty="0" err="1"/>
              <a:t>ku</a:t>
            </a:r>
            <a:r>
              <a:rPr lang="en-US" sz="2400" dirty="0"/>
              <a:t> përdoruesi do të </a:t>
            </a:r>
            <a:r>
              <a:rPr lang="en-US" sz="2400" dirty="0" err="1"/>
              <a:t>bëjë</a:t>
            </a:r>
            <a:r>
              <a:rPr lang="en-US" sz="2400" dirty="0"/>
              <a:t> të </a:t>
            </a:r>
            <a:r>
              <a:rPr lang="en-US" sz="2400" dirty="0" err="1"/>
              <a:t>mundur</a:t>
            </a:r>
            <a:r>
              <a:rPr lang="en-US" sz="2400" dirty="0"/>
              <a:t> </a:t>
            </a:r>
            <a:r>
              <a:rPr lang="en-US" sz="2400" dirty="0" err="1"/>
              <a:t>aksesin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program;</a:t>
            </a:r>
          </a:p>
          <a:p>
            <a:pPr>
              <a:buFontTx/>
              <a:buChar char="-"/>
            </a:pPr>
            <a:r>
              <a:rPr lang="en-US" sz="2400" b="1" dirty="0"/>
              <a:t>Sign In </a:t>
            </a:r>
            <a:r>
              <a:rPr lang="en-US" sz="2400" dirty="0"/>
              <a:t>page </a:t>
            </a:r>
            <a:r>
              <a:rPr lang="en-US" sz="2400" dirty="0" err="1"/>
              <a:t>ku</a:t>
            </a:r>
            <a:r>
              <a:rPr lang="en-US" sz="2400" dirty="0"/>
              <a:t> përdoruesi do të </a:t>
            </a:r>
            <a:r>
              <a:rPr lang="en-US" sz="2400" dirty="0" err="1"/>
              <a:t>bëjë</a:t>
            </a:r>
            <a:r>
              <a:rPr lang="en-US" sz="2400" dirty="0"/>
              <a:t> të </a:t>
            </a:r>
            <a:r>
              <a:rPr lang="en-US" sz="2400" dirty="0" err="1"/>
              <a:t>mundur</a:t>
            </a:r>
            <a:r>
              <a:rPr lang="en-US" sz="2400" dirty="0"/>
              <a:t> </a:t>
            </a:r>
            <a:r>
              <a:rPr lang="en-US" sz="2400" dirty="0" err="1"/>
              <a:t>rregjistrimin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program;</a:t>
            </a:r>
          </a:p>
          <a:p>
            <a:pPr>
              <a:buFontTx/>
              <a:buChar char="-"/>
            </a:pPr>
            <a:r>
              <a:rPr lang="en-US" sz="2400" b="1" dirty="0" err="1"/>
              <a:t>Shfaqja</a:t>
            </a:r>
            <a:r>
              <a:rPr lang="en-US" sz="2400" b="1" dirty="0"/>
              <a:t> e </a:t>
            </a:r>
            <a:r>
              <a:rPr lang="en-US" sz="2400" b="1" dirty="0" err="1"/>
              <a:t>ndërfaqjes</a:t>
            </a:r>
            <a:r>
              <a:rPr lang="en-US" sz="2400" b="1" dirty="0"/>
              <a:t> </a:t>
            </a:r>
            <a:r>
              <a:rPr lang="en-US" sz="2400" b="1" dirty="0" err="1"/>
              <a:t>interaktive</a:t>
            </a:r>
            <a:r>
              <a:rPr lang="en-US" sz="2400" b="1" dirty="0"/>
              <a:t> </a:t>
            </a:r>
            <a:r>
              <a:rPr lang="en-US" sz="2400" dirty="0" err="1"/>
              <a:t>mes</a:t>
            </a:r>
            <a:r>
              <a:rPr lang="en-US" sz="2400" dirty="0"/>
              <a:t> </a:t>
            </a:r>
            <a:r>
              <a:rPr lang="en-US" sz="2400" dirty="0" err="1"/>
              <a:t>përdoruesit</a:t>
            </a:r>
            <a:r>
              <a:rPr lang="en-US" sz="2400" dirty="0"/>
              <a:t> dhe </a:t>
            </a:r>
            <a:r>
              <a:rPr lang="en-US" sz="2400" dirty="0" err="1"/>
              <a:t>programit</a:t>
            </a:r>
            <a:r>
              <a:rPr lang="en-US" sz="2400" dirty="0"/>
              <a:t>.</a:t>
            </a:r>
          </a:p>
          <a:p>
            <a:pPr>
              <a:buFontTx/>
              <a:buChar char="-"/>
            </a:pPr>
            <a:r>
              <a:rPr lang="en-US" sz="2400" b="1" dirty="0" err="1"/>
              <a:t>Dalja</a:t>
            </a:r>
            <a:r>
              <a:rPr lang="en-US" sz="2400" dirty="0"/>
              <a:t> </a:t>
            </a:r>
            <a:r>
              <a:rPr lang="en-US" sz="2400" dirty="0" err="1"/>
              <a:t>nga</a:t>
            </a:r>
            <a:r>
              <a:rPr lang="en-US" sz="2400" dirty="0"/>
              <a:t> </a:t>
            </a:r>
            <a:r>
              <a:rPr lang="en-US" sz="2400" dirty="0" err="1"/>
              <a:t>programi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3859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D88044-BF46-C75F-A360-4CAC4AC11044}"/>
              </a:ext>
            </a:extLst>
          </p:cNvPr>
          <p:cNvSpPr txBox="1"/>
          <p:nvPr/>
        </p:nvSpPr>
        <p:spPr>
          <a:xfrm>
            <a:off x="240632" y="433137"/>
            <a:ext cx="10780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rgbClr val="201449"/>
                </a:solidFill>
                <a:latin typeface="Posterama"/>
                <a:ea typeface="+mj-ea"/>
                <a:cs typeface="+mj-cs"/>
              </a:rPr>
              <a:t>Log In Page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01449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:</a:t>
            </a:r>
            <a:endParaRPr lang="en-US" sz="4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C2E7B6-83AE-7D15-5E2A-54D555F91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042" y="1299412"/>
            <a:ext cx="12208042" cy="5558588"/>
          </a:xfrm>
        </p:spPr>
        <p:txBody>
          <a:bodyPr>
            <a:normAutofit/>
          </a:bodyPr>
          <a:lstStyle/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sz="2400" dirty="0"/>
              <a:t> </a:t>
            </a:r>
            <a:r>
              <a:rPr lang="en-US" sz="2000" dirty="0"/>
              <a:t>Përdoruesi </a:t>
            </a:r>
            <a:r>
              <a:rPr lang="en-US" sz="2000" dirty="0" err="1"/>
              <a:t>sapo</a:t>
            </a:r>
            <a:r>
              <a:rPr lang="en-US" sz="2000" dirty="0"/>
              <a:t> të </a:t>
            </a:r>
            <a:r>
              <a:rPr lang="en-US" sz="2000" dirty="0" err="1"/>
              <a:t>hapë</a:t>
            </a:r>
            <a:r>
              <a:rPr lang="en-US" sz="2000" dirty="0"/>
              <a:t> </a:t>
            </a:r>
            <a:r>
              <a:rPr lang="en-US" sz="2000" dirty="0" err="1"/>
              <a:t>aplikacionin</a:t>
            </a:r>
            <a:r>
              <a:rPr lang="en-US" sz="2000" dirty="0"/>
              <a:t> do të </a:t>
            </a:r>
            <a:r>
              <a:rPr lang="en-US" sz="2000" dirty="0" err="1"/>
              <a:t>prezantohet</a:t>
            </a:r>
            <a:r>
              <a:rPr lang="en-US" sz="2000" dirty="0"/>
              <a:t> me një </a:t>
            </a:r>
            <a:r>
              <a:rPr lang="en-US" sz="2000" dirty="0" err="1"/>
              <a:t>dritare</a:t>
            </a:r>
            <a:r>
              <a:rPr lang="en-US" sz="2000" dirty="0"/>
              <a:t>/</a:t>
            </a:r>
            <a:r>
              <a:rPr lang="en-US" sz="2000" dirty="0" err="1"/>
              <a:t>faqe</a:t>
            </a:r>
            <a:r>
              <a:rPr lang="en-US" sz="2000" dirty="0"/>
              <a:t> </a:t>
            </a:r>
            <a:r>
              <a:rPr lang="en-US" sz="2000" dirty="0" err="1"/>
              <a:t>fillestare</a:t>
            </a:r>
            <a:r>
              <a:rPr lang="en-US" sz="2000" dirty="0"/>
              <a:t> </a:t>
            </a:r>
            <a:r>
              <a:rPr lang="en-US" sz="2000" b="1" dirty="0"/>
              <a:t>Log  In, </a:t>
            </a:r>
            <a:r>
              <a:rPr lang="en-US" sz="2000" dirty="0" err="1"/>
              <a:t>ku</a:t>
            </a:r>
            <a:r>
              <a:rPr lang="en-US" sz="2000" dirty="0"/>
              <a:t> do </a:t>
            </a:r>
            <a:r>
              <a:rPr lang="en-US" sz="2000" dirty="0" err="1"/>
              <a:t>ti</a:t>
            </a:r>
            <a:r>
              <a:rPr lang="en-US" sz="2000" dirty="0"/>
              <a:t> </a:t>
            </a:r>
            <a:r>
              <a:rPr lang="en-US" sz="2000" dirty="0" err="1"/>
              <a:t>kërkohet</a:t>
            </a:r>
            <a:r>
              <a:rPr lang="en-US" sz="2000" dirty="0"/>
              <a:t> të </a:t>
            </a:r>
            <a:r>
              <a:rPr lang="en-US" sz="2000" dirty="0" err="1"/>
              <a:t>vendosë</a:t>
            </a:r>
            <a:r>
              <a:rPr lang="en-US" sz="2000" dirty="0"/>
              <a:t> “</a:t>
            </a:r>
            <a:r>
              <a:rPr lang="en-US" sz="2000" b="1" dirty="0" err="1"/>
              <a:t>Emrin</a:t>
            </a:r>
            <a:r>
              <a:rPr lang="en-US" sz="2000" b="1" dirty="0"/>
              <a:t> e </a:t>
            </a:r>
            <a:r>
              <a:rPr lang="en-US" sz="2000" b="1" dirty="0" err="1"/>
              <a:t>përdoruesit</a:t>
            </a:r>
            <a:r>
              <a:rPr lang="en-US" sz="2000" dirty="0"/>
              <a:t>” </a:t>
            </a:r>
            <a:r>
              <a:rPr lang="en-US" sz="2000" dirty="0" err="1"/>
              <a:t>si</a:t>
            </a:r>
            <a:r>
              <a:rPr lang="en-US" sz="2000" dirty="0"/>
              <a:t> dhe “</a:t>
            </a:r>
            <a:r>
              <a:rPr lang="en-US" sz="2000" b="1" dirty="0" err="1"/>
              <a:t>Fjalkalimin</a:t>
            </a:r>
            <a:r>
              <a:rPr lang="en-US" sz="2000" dirty="0"/>
              <a:t>” (Username dhe Password) dhe </a:t>
            </a:r>
            <a:r>
              <a:rPr lang="en-US" sz="2000" dirty="0" err="1"/>
              <a:t>dy</a:t>
            </a:r>
            <a:r>
              <a:rPr lang="en-US" sz="2000" dirty="0"/>
              <a:t> </a:t>
            </a: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zgjedhje</a:t>
            </a:r>
            <a:r>
              <a:rPr lang="en-US" sz="2000" b="1" i="1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mundshme</a:t>
            </a:r>
            <a:r>
              <a:rPr lang="en-US" sz="2000" dirty="0"/>
              <a:t> </a:t>
            </a:r>
            <a:r>
              <a:rPr lang="en-US" sz="2000" dirty="0" err="1"/>
              <a:t>ose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logoj</a:t>
            </a:r>
            <a:r>
              <a:rPr lang="en-US" sz="2000" dirty="0"/>
              <a:t> </a:t>
            </a:r>
            <a:r>
              <a:rPr lang="en-US" sz="2000" dirty="0" err="1"/>
              <a:t>nëse</a:t>
            </a:r>
            <a:r>
              <a:rPr lang="en-US" sz="2000" dirty="0"/>
              <a:t> </a:t>
            </a:r>
            <a:r>
              <a:rPr lang="en-US" sz="2000" dirty="0" err="1"/>
              <a:t>është</a:t>
            </a:r>
            <a:r>
              <a:rPr lang="en-US" sz="2000" dirty="0"/>
              <a:t> </a:t>
            </a:r>
            <a:r>
              <a:rPr lang="en-US" sz="2000" dirty="0" err="1"/>
              <a:t>rregjistruar</a:t>
            </a:r>
            <a:r>
              <a:rPr lang="en-US" sz="2000" dirty="0"/>
              <a:t> </a:t>
            </a:r>
            <a:r>
              <a:rPr lang="en-US" sz="2000" dirty="0" err="1"/>
              <a:t>tashmë</a:t>
            </a:r>
            <a:r>
              <a:rPr lang="en-US" sz="2000" dirty="0"/>
              <a:t> ne </a:t>
            </a:r>
            <a:r>
              <a:rPr lang="en-US" sz="2000" dirty="0" err="1"/>
              <a:t>aplikacion</a:t>
            </a:r>
            <a:r>
              <a:rPr lang="en-US" sz="2000" dirty="0"/>
              <a:t>, </a:t>
            </a:r>
            <a:r>
              <a:rPr lang="en-US" sz="2000" dirty="0" err="1"/>
              <a:t>ose</a:t>
            </a:r>
            <a:r>
              <a:rPr lang="en-US" sz="2000" dirty="0"/>
              <a:t> </a:t>
            </a:r>
            <a:r>
              <a:rPr lang="en-US" sz="2000" dirty="0" err="1"/>
              <a:t>të</a:t>
            </a:r>
            <a:r>
              <a:rPr lang="en-US" sz="2000" dirty="0"/>
              <a:t> </a:t>
            </a:r>
            <a:r>
              <a:rPr lang="en-US" sz="2000" dirty="0" err="1"/>
              <a:t>krijojë</a:t>
            </a:r>
            <a:r>
              <a:rPr lang="en-US" sz="2000" dirty="0"/>
              <a:t> </a:t>
            </a:r>
            <a:r>
              <a:rPr lang="en-US" sz="2000" dirty="0" err="1"/>
              <a:t>një</a:t>
            </a:r>
            <a:r>
              <a:rPr lang="en-US" sz="2000" dirty="0"/>
              <a:t> </a:t>
            </a:r>
            <a:r>
              <a:rPr lang="en-US" sz="2000" dirty="0" err="1"/>
              <a:t>llogari</a:t>
            </a:r>
            <a:r>
              <a:rPr lang="en-US" sz="2000" dirty="0"/>
              <a:t> të re.</a:t>
            </a:r>
            <a:endParaRPr lang="en-US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5436BD-5BBC-F729-91E0-E86264700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054" y="2479250"/>
            <a:ext cx="6069055" cy="427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9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BC3D1-70C6-34AC-8CB3-69DB9A1F4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086E21-F635-2D9E-E8BC-152F5EF8E5C8}"/>
              </a:ext>
            </a:extLst>
          </p:cNvPr>
          <p:cNvSpPr txBox="1"/>
          <p:nvPr/>
        </p:nvSpPr>
        <p:spPr>
          <a:xfrm>
            <a:off x="240632" y="433137"/>
            <a:ext cx="10780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01449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Sign In Page:</a:t>
            </a:r>
            <a:endParaRPr lang="en-US" sz="4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CEB7834-F87A-F498-0B2E-549E595C7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042" y="1299412"/>
            <a:ext cx="12208042" cy="5558588"/>
          </a:xfrm>
        </p:spPr>
        <p:txBody>
          <a:bodyPr>
            <a:normAutofit/>
          </a:bodyPr>
          <a:lstStyle/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1900" dirty="0"/>
              <a:t>Përdoruesi </a:t>
            </a:r>
            <a:r>
              <a:rPr lang="en-US" sz="1900" dirty="0" err="1"/>
              <a:t>meqë</a:t>
            </a:r>
            <a:r>
              <a:rPr lang="en-US" sz="1900" dirty="0"/>
              <a:t> </a:t>
            </a:r>
            <a:r>
              <a:rPr lang="en-US" sz="1900" dirty="0" err="1"/>
              <a:t>nuk</a:t>
            </a:r>
            <a:r>
              <a:rPr lang="en-US" sz="1900" dirty="0"/>
              <a:t> ka </a:t>
            </a:r>
            <a:r>
              <a:rPr lang="en-US" sz="1900" dirty="0" err="1"/>
              <a:t>krijuar</a:t>
            </a:r>
            <a:r>
              <a:rPr lang="en-US" sz="1900" b="1" i="1" dirty="0"/>
              <a:t> </a:t>
            </a:r>
            <a:r>
              <a:rPr lang="en-US" sz="1900" b="1" i="1" dirty="0" err="1"/>
              <a:t>akoma</a:t>
            </a:r>
            <a:r>
              <a:rPr lang="en-US" sz="1900" b="1" i="1" dirty="0"/>
              <a:t> </a:t>
            </a:r>
            <a:r>
              <a:rPr lang="en-US" sz="1900" dirty="0" err="1"/>
              <a:t>një</a:t>
            </a:r>
            <a:r>
              <a:rPr lang="en-US" sz="1900" dirty="0"/>
              <a:t> </a:t>
            </a:r>
            <a:r>
              <a:rPr lang="en-US" sz="1900" dirty="0" err="1"/>
              <a:t>llogari</a:t>
            </a:r>
            <a:r>
              <a:rPr lang="en-US" sz="1900" dirty="0"/>
              <a:t>, ai do </a:t>
            </a:r>
            <a:r>
              <a:rPr lang="en-US" sz="1900" dirty="0" err="1"/>
              <a:t>të</a:t>
            </a:r>
            <a:r>
              <a:rPr lang="en-US" sz="1900" dirty="0"/>
              <a:t> </a:t>
            </a:r>
            <a:r>
              <a:rPr lang="en-US" sz="1900" dirty="0" err="1"/>
              <a:t>shtypë</a:t>
            </a:r>
            <a:r>
              <a:rPr lang="en-US" sz="1900" dirty="0"/>
              <a:t>/</a:t>
            </a:r>
            <a:r>
              <a:rPr lang="en-US" sz="1900" dirty="0" err="1"/>
              <a:t>zgjedhë</a:t>
            </a:r>
            <a:r>
              <a:rPr lang="en-US" sz="1900" dirty="0"/>
              <a:t>  </a:t>
            </a:r>
            <a:r>
              <a:rPr lang="en-US" sz="1900" dirty="0" err="1"/>
              <a:t>butonin</a:t>
            </a:r>
            <a:r>
              <a:rPr lang="en-US" sz="1900" dirty="0"/>
              <a:t>  “Sign In”.  Do </a:t>
            </a:r>
            <a:r>
              <a:rPr lang="en-US" sz="1900" dirty="0" err="1"/>
              <a:t>t’i</a:t>
            </a:r>
            <a:r>
              <a:rPr lang="en-US" sz="1900" dirty="0"/>
              <a:t> </a:t>
            </a:r>
            <a:r>
              <a:rPr lang="en-US" sz="1900" dirty="0" err="1"/>
              <a:t>shfaqet</a:t>
            </a:r>
            <a:r>
              <a:rPr lang="en-US" sz="1900" dirty="0"/>
              <a:t> </a:t>
            </a:r>
            <a:r>
              <a:rPr lang="en-US" sz="1900" dirty="0" err="1"/>
              <a:t>një</a:t>
            </a:r>
            <a:r>
              <a:rPr lang="en-US" sz="1900" dirty="0"/>
              <a:t> </a:t>
            </a:r>
            <a:r>
              <a:rPr lang="en-US" sz="1900" dirty="0" err="1"/>
              <a:t>dritare</a:t>
            </a:r>
            <a:r>
              <a:rPr lang="en-US" sz="1900" dirty="0"/>
              <a:t>/</a:t>
            </a:r>
            <a:r>
              <a:rPr lang="en-US" sz="1900" dirty="0" err="1"/>
              <a:t>faqe</a:t>
            </a:r>
            <a:r>
              <a:rPr lang="en-US" sz="1900" dirty="0"/>
              <a:t> </a:t>
            </a:r>
            <a:r>
              <a:rPr lang="en-US" sz="1900" dirty="0" err="1"/>
              <a:t>tjetër</a:t>
            </a:r>
            <a:r>
              <a:rPr lang="en-US" sz="1900" dirty="0"/>
              <a:t> </a:t>
            </a:r>
            <a:r>
              <a:rPr lang="en-US" sz="1900" dirty="0" err="1"/>
              <a:t>ku</a:t>
            </a:r>
            <a:r>
              <a:rPr lang="en-US" sz="1900" dirty="0"/>
              <a:t> </a:t>
            </a:r>
            <a:r>
              <a:rPr lang="en-US" sz="1900" dirty="0" err="1"/>
              <a:t>i</a:t>
            </a:r>
            <a:r>
              <a:rPr lang="en-US" sz="1900" dirty="0"/>
              <a:t> </a:t>
            </a:r>
            <a:r>
              <a:rPr lang="en-US" sz="1900" dirty="0" err="1"/>
              <a:t>kërkohet</a:t>
            </a:r>
            <a:r>
              <a:rPr lang="en-US" sz="1900" dirty="0"/>
              <a:t> </a:t>
            </a:r>
            <a:r>
              <a:rPr lang="en-US" sz="1900" dirty="0" err="1"/>
              <a:t>të</a:t>
            </a:r>
            <a:r>
              <a:rPr lang="en-US" sz="1900" dirty="0"/>
              <a:t> </a:t>
            </a:r>
            <a:r>
              <a:rPr lang="en-US" sz="1900" dirty="0" err="1"/>
              <a:t>plotësojë</a:t>
            </a:r>
            <a:r>
              <a:rPr lang="en-US" sz="1900" dirty="0"/>
              <a:t> </a:t>
            </a:r>
            <a:r>
              <a:rPr lang="en-US" sz="1900" dirty="0" err="1"/>
              <a:t>disa</a:t>
            </a:r>
            <a:r>
              <a:rPr lang="en-US" sz="1900" dirty="0"/>
              <a:t> “</a:t>
            </a:r>
            <a:r>
              <a:rPr lang="en-US" sz="1900" dirty="0" err="1"/>
              <a:t>kritere</a:t>
            </a:r>
            <a:r>
              <a:rPr lang="en-US" sz="1900" dirty="0"/>
              <a:t>”  </a:t>
            </a:r>
            <a:r>
              <a:rPr lang="en-US" sz="1900" b="1" dirty="0"/>
              <a:t>(</a:t>
            </a:r>
            <a:r>
              <a:rPr lang="en-US" sz="1900" b="1" dirty="0" err="1"/>
              <a:t>Username,Emil</a:t>
            </a:r>
            <a:r>
              <a:rPr lang="en-US" sz="1900" b="1" dirty="0"/>
              <a:t> dhe Password), </a:t>
            </a:r>
            <a:r>
              <a:rPr lang="en-US" sz="1900" dirty="0" err="1"/>
              <a:t>për</a:t>
            </a:r>
            <a:r>
              <a:rPr lang="en-US" sz="1900" dirty="0"/>
              <a:t> </a:t>
            </a:r>
            <a:r>
              <a:rPr lang="en-US" sz="1900" dirty="0" err="1"/>
              <a:t>të</a:t>
            </a:r>
            <a:r>
              <a:rPr lang="en-US" sz="1900" dirty="0"/>
              <a:t>  </a:t>
            </a:r>
            <a:r>
              <a:rPr lang="en-US" sz="1900" dirty="0" err="1"/>
              <a:t>vazhduar</a:t>
            </a:r>
            <a:r>
              <a:rPr lang="en-US" sz="1900" dirty="0"/>
              <a:t> </a:t>
            </a:r>
            <a:r>
              <a:rPr lang="en-US" sz="1900" dirty="0" err="1"/>
              <a:t>logimin</a:t>
            </a:r>
            <a:r>
              <a:rPr lang="en-US" sz="1900" dirty="0"/>
              <a:t> </a:t>
            </a:r>
            <a:r>
              <a:rPr lang="en-US" sz="1900" dirty="0" err="1"/>
              <a:t>në</a:t>
            </a:r>
            <a:r>
              <a:rPr lang="en-US" sz="1900" dirty="0"/>
              <a:t> </a:t>
            </a:r>
            <a:r>
              <a:rPr lang="en-US" sz="1900" dirty="0" err="1"/>
              <a:t>aplikacion</a:t>
            </a:r>
            <a:r>
              <a:rPr lang="en-US" sz="1900" dirty="0"/>
              <a:t>. </a:t>
            </a:r>
            <a:r>
              <a:rPr lang="en-US" sz="1900" dirty="0" err="1"/>
              <a:t>Faqja</a:t>
            </a:r>
            <a:r>
              <a:rPr lang="en-US" sz="1900" dirty="0"/>
              <a:t> ka </a:t>
            </a:r>
            <a:r>
              <a:rPr lang="en-US" sz="1900" dirty="0" err="1"/>
              <a:t>dy</a:t>
            </a:r>
            <a:r>
              <a:rPr lang="en-US" sz="1900" dirty="0"/>
              <a:t> </a:t>
            </a:r>
            <a:r>
              <a:rPr lang="en-US" sz="1900" dirty="0" err="1"/>
              <a:t>zgjedhje</a:t>
            </a:r>
            <a:r>
              <a:rPr lang="en-US" sz="1900" dirty="0"/>
              <a:t> ose </a:t>
            </a:r>
            <a:r>
              <a:rPr lang="en-US" sz="1900" b="1" dirty="0"/>
              <a:t>“</a:t>
            </a:r>
            <a:r>
              <a:rPr lang="en-US" sz="1900" b="1" dirty="0" err="1"/>
              <a:t>të</a:t>
            </a:r>
            <a:r>
              <a:rPr lang="en-US" sz="1900" b="1" dirty="0"/>
              <a:t> </a:t>
            </a:r>
            <a:r>
              <a:rPr lang="en-US" sz="1900" b="1" dirty="0" err="1"/>
              <a:t>regjistrohesh</a:t>
            </a:r>
            <a:r>
              <a:rPr lang="en-US" sz="1900" b="1" dirty="0"/>
              <a:t>” </a:t>
            </a:r>
            <a:r>
              <a:rPr lang="en-US" sz="1900" i="1" dirty="0" err="1"/>
              <a:t>nëse</a:t>
            </a:r>
            <a:r>
              <a:rPr lang="en-US" sz="1900" i="1" dirty="0"/>
              <a:t> </a:t>
            </a:r>
            <a:r>
              <a:rPr lang="en-US" sz="1900" i="1" dirty="0" err="1"/>
              <a:t>nuk</a:t>
            </a:r>
            <a:r>
              <a:rPr lang="en-US" sz="1900" i="1" dirty="0"/>
              <a:t> je </a:t>
            </a:r>
            <a:r>
              <a:rPr lang="en-US" sz="1900" i="1" dirty="0" err="1"/>
              <a:t>regjistruar</a:t>
            </a:r>
            <a:r>
              <a:rPr lang="en-US" sz="1900" i="1" dirty="0"/>
              <a:t> </a:t>
            </a:r>
            <a:r>
              <a:rPr lang="en-US" sz="1900" i="1" dirty="0" err="1"/>
              <a:t>akoma</a:t>
            </a:r>
            <a:r>
              <a:rPr lang="en-US" sz="1900" i="1" dirty="0"/>
              <a:t>, </a:t>
            </a:r>
            <a:r>
              <a:rPr lang="en-US" sz="1900" dirty="0" err="1"/>
              <a:t>ose</a:t>
            </a:r>
            <a:r>
              <a:rPr lang="en-US" sz="1900" dirty="0"/>
              <a:t> </a:t>
            </a:r>
            <a:r>
              <a:rPr lang="en-US" sz="1900" b="1" dirty="0"/>
              <a:t>“</a:t>
            </a:r>
            <a:r>
              <a:rPr lang="en-US" sz="1900" b="1" dirty="0" err="1"/>
              <a:t>të</a:t>
            </a:r>
            <a:r>
              <a:rPr lang="en-US" sz="1900" b="1" dirty="0"/>
              <a:t> </a:t>
            </a:r>
            <a:r>
              <a:rPr lang="en-US" sz="1900" b="1" dirty="0" err="1"/>
              <a:t>kthehesh</a:t>
            </a:r>
            <a:r>
              <a:rPr lang="en-US" sz="1900" b="1" dirty="0"/>
              <a:t>” </a:t>
            </a:r>
            <a:r>
              <a:rPr lang="en-US" sz="1900" i="1" dirty="0" err="1"/>
              <a:t>në</a:t>
            </a:r>
            <a:r>
              <a:rPr lang="en-US" sz="1900" i="1" dirty="0"/>
              <a:t> </a:t>
            </a:r>
            <a:r>
              <a:rPr lang="en-US" sz="1900" i="1" dirty="0" err="1"/>
              <a:t>faqen</a:t>
            </a:r>
            <a:r>
              <a:rPr lang="en-US" sz="1900" i="1" dirty="0"/>
              <a:t> Log In, </a:t>
            </a:r>
            <a:r>
              <a:rPr lang="en-US" sz="1900" i="1" dirty="0" err="1"/>
              <a:t>nëse</a:t>
            </a:r>
            <a:r>
              <a:rPr lang="en-US" sz="1900" i="1" dirty="0"/>
              <a:t> </a:t>
            </a:r>
            <a:r>
              <a:rPr lang="en-US" sz="1900" i="1" dirty="0" err="1"/>
              <a:t>tashmë</a:t>
            </a:r>
            <a:r>
              <a:rPr lang="en-US" sz="1900" i="1" dirty="0"/>
              <a:t> </a:t>
            </a:r>
            <a:r>
              <a:rPr lang="en-US" sz="1900" i="1" dirty="0" err="1"/>
              <a:t>ke</a:t>
            </a:r>
            <a:r>
              <a:rPr lang="en-US" sz="1900" i="1" dirty="0"/>
              <a:t> </a:t>
            </a:r>
            <a:r>
              <a:rPr lang="en-US" sz="1900" i="1" dirty="0" err="1"/>
              <a:t>një</a:t>
            </a:r>
            <a:r>
              <a:rPr lang="en-US" sz="1900" i="1" dirty="0"/>
              <a:t> </a:t>
            </a:r>
            <a:r>
              <a:rPr lang="en-US" sz="1900" i="1" dirty="0" err="1"/>
              <a:t>llogari</a:t>
            </a:r>
            <a:r>
              <a:rPr lang="en-US" sz="1900" i="1" dirty="0"/>
              <a:t> </a:t>
            </a:r>
            <a:r>
              <a:rPr lang="en-US" sz="1900" i="1" dirty="0" err="1"/>
              <a:t>në</a:t>
            </a:r>
            <a:r>
              <a:rPr lang="en-US" sz="1900" i="1" dirty="0"/>
              <a:t> </a:t>
            </a:r>
            <a:r>
              <a:rPr lang="en-US" sz="1900" i="1" dirty="0" err="1"/>
              <a:t>aplikacion</a:t>
            </a:r>
            <a:r>
              <a:rPr lang="en-US" sz="19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B94D2-0C70-CF55-C9FE-4843135C6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432" y="2771480"/>
            <a:ext cx="4967090" cy="40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5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70653-49B3-C3B7-9597-453D295CB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45FC7-AC6A-5B08-A37F-BAF33C20FF6B}"/>
              </a:ext>
            </a:extLst>
          </p:cNvPr>
          <p:cNvSpPr txBox="1"/>
          <p:nvPr/>
        </p:nvSpPr>
        <p:spPr>
          <a:xfrm>
            <a:off x="240632" y="433137"/>
            <a:ext cx="10780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it-IT" sz="4000" dirty="0">
                <a:solidFill>
                  <a:srgbClr val="201449"/>
                </a:solidFill>
                <a:latin typeface="Posterama"/>
                <a:ea typeface="+mj-ea"/>
                <a:cs typeface="+mj-cs"/>
              </a:rPr>
              <a:t>Shfaqja e ndërfaqjes interaktive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01449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:</a:t>
            </a:r>
            <a:endParaRPr lang="en-US" sz="40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72E4A1-6F8B-344F-3EC1-8A25618B7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6042" y="1299412"/>
            <a:ext cx="12208042" cy="5558588"/>
          </a:xfrm>
        </p:spPr>
        <p:txBody>
          <a:bodyPr>
            <a:normAutofit/>
          </a:bodyPr>
          <a:lstStyle/>
          <a:p>
            <a:pPr>
              <a:buClrTx/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en-US" sz="1700" dirty="0"/>
              <a:t>Pasi përdoruesi ka </a:t>
            </a:r>
            <a:r>
              <a:rPr lang="en-US" sz="1700" dirty="0" err="1"/>
              <a:t>bërë</a:t>
            </a:r>
            <a:r>
              <a:rPr lang="en-US" sz="1700" dirty="0"/>
              <a:t> </a:t>
            </a:r>
            <a:r>
              <a:rPr lang="en-US" sz="1700" dirty="0" err="1"/>
              <a:t>regjistrimin</a:t>
            </a:r>
            <a:r>
              <a:rPr lang="en-US" sz="1700" dirty="0"/>
              <a:t> </a:t>
            </a:r>
            <a:r>
              <a:rPr lang="en-US" sz="1700" dirty="0" err="1"/>
              <a:t>dhe</a:t>
            </a:r>
            <a:r>
              <a:rPr lang="en-US" sz="1700" dirty="0"/>
              <a:t> ka </a:t>
            </a:r>
            <a:r>
              <a:rPr lang="en-US" sz="1700" dirty="0" err="1"/>
              <a:t>loguar</a:t>
            </a:r>
            <a:r>
              <a:rPr lang="en-US" sz="1700" dirty="0"/>
              <a:t>, </a:t>
            </a:r>
            <a:r>
              <a:rPr lang="en-US" sz="1700" dirty="0" err="1"/>
              <a:t>atij</a:t>
            </a:r>
            <a:r>
              <a:rPr lang="en-US" sz="1700" dirty="0"/>
              <a:t> do </a:t>
            </a:r>
            <a:r>
              <a:rPr lang="en-US" sz="1700" dirty="0" err="1"/>
              <a:t>t’i</a:t>
            </a:r>
            <a:r>
              <a:rPr lang="en-US" sz="1700" dirty="0"/>
              <a:t> </a:t>
            </a:r>
            <a:r>
              <a:rPr lang="en-US" sz="1700" dirty="0" err="1"/>
              <a:t>shfaqet</a:t>
            </a:r>
            <a:r>
              <a:rPr lang="en-US" sz="1700" dirty="0"/>
              <a:t> një </a:t>
            </a:r>
            <a:r>
              <a:rPr lang="en-US" sz="1700" dirty="0" err="1"/>
              <a:t>dritare</a:t>
            </a:r>
            <a:r>
              <a:rPr lang="en-US" sz="1700" dirty="0"/>
              <a:t>/</a:t>
            </a:r>
            <a:r>
              <a:rPr lang="en-US" sz="1700" dirty="0" err="1"/>
              <a:t>faqe</a:t>
            </a:r>
            <a:r>
              <a:rPr lang="en-US" sz="1700" dirty="0"/>
              <a:t> </a:t>
            </a:r>
            <a:r>
              <a:rPr lang="en-US" sz="1700" dirty="0" err="1"/>
              <a:t>ndërvepruese</a:t>
            </a:r>
            <a:r>
              <a:rPr lang="en-US" sz="1700" dirty="0"/>
              <a:t> me </a:t>
            </a:r>
            <a:r>
              <a:rPr lang="en-US" sz="1700" dirty="0" err="1"/>
              <a:t>aplikacionin</a:t>
            </a:r>
            <a:r>
              <a:rPr lang="en-US" sz="1700" dirty="0"/>
              <a:t> </a:t>
            </a:r>
            <a:r>
              <a:rPr lang="en-US" sz="1700" dirty="0" err="1"/>
              <a:t>ku</a:t>
            </a:r>
            <a:r>
              <a:rPr lang="en-US" sz="1700" dirty="0"/>
              <a:t> </a:t>
            </a:r>
            <a:r>
              <a:rPr lang="en-US" sz="1700" dirty="0" err="1"/>
              <a:t>kërkohet</a:t>
            </a:r>
            <a:r>
              <a:rPr lang="en-US" sz="1700" dirty="0"/>
              <a:t> të </a:t>
            </a:r>
            <a:r>
              <a:rPr lang="en-US" sz="1700" dirty="0" err="1"/>
              <a:t>plotësojë</a:t>
            </a:r>
            <a:r>
              <a:rPr lang="en-US" sz="1700" dirty="0"/>
              <a:t> </a:t>
            </a:r>
            <a:r>
              <a:rPr lang="en-US" sz="1700" dirty="0" err="1"/>
              <a:t>disa</a:t>
            </a:r>
            <a:r>
              <a:rPr lang="en-US" sz="1700" dirty="0"/>
              <a:t> “</a:t>
            </a:r>
            <a:r>
              <a:rPr lang="en-US" sz="1700" dirty="0" err="1"/>
              <a:t>kritere</a:t>
            </a:r>
            <a:r>
              <a:rPr lang="en-US" sz="1700" dirty="0"/>
              <a:t>”, </a:t>
            </a:r>
            <a:r>
              <a:rPr lang="en-US" sz="1700" dirty="0" err="1"/>
              <a:t>që</a:t>
            </a:r>
            <a:r>
              <a:rPr lang="en-US" sz="1700" dirty="0"/>
              <a:t> </a:t>
            </a:r>
            <a:r>
              <a:rPr lang="en-US" sz="1700" dirty="0" err="1"/>
              <a:t>janë</a:t>
            </a:r>
            <a:r>
              <a:rPr lang="en-US" sz="1700" dirty="0"/>
              <a:t> </a:t>
            </a:r>
            <a:r>
              <a:rPr lang="en-US" sz="1700" dirty="0" err="1"/>
              <a:t>emri</a:t>
            </a:r>
            <a:r>
              <a:rPr lang="en-US" sz="1700" dirty="0"/>
              <a:t> dhe </a:t>
            </a:r>
            <a:r>
              <a:rPr lang="en-US" sz="1700" dirty="0" err="1"/>
              <a:t>mbiemri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err="1"/>
              <a:t>profesorit</a:t>
            </a:r>
            <a:r>
              <a:rPr lang="en-US" sz="1700" dirty="0"/>
              <a:t>, </a:t>
            </a:r>
            <a:r>
              <a:rPr lang="en-US" sz="1700" dirty="0" err="1"/>
              <a:t>lënda</a:t>
            </a:r>
            <a:r>
              <a:rPr lang="en-US" sz="1700" dirty="0"/>
              <a:t> </a:t>
            </a:r>
            <a:r>
              <a:rPr lang="en-US" sz="1700" dirty="0" err="1"/>
              <a:t>që</a:t>
            </a:r>
            <a:r>
              <a:rPr lang="en-US" sz="1700" dirty="0"/>
              <a:t> ka </a:t>
            </a:r>
            <a:r>
              <a:rPr lang="en-US" sz="1700" dirty="0" err="1"/>
              <a:t>bëre</a:t>
            </a:r>
            <a:r>
              <a:rPr lang="en-US" sz="1700" dirty="0"/>
              <a:t>  </a:t>
            </a:r>
            <a:r>
              <a:rPr lang="en-US" sz="1700" dirty="0" err="1"/>
              <a:t>provim</a:t>
            </a:r>
            <a:r>
              <a:rPr lang="en-US" sz="1700" dirty="0"/>
              <a:t>, nota </a:t>
            </a:r>
            <a:r>
              <a:rPr lang="en-US" sz="1700" dirty="0" err="1"/>
              <a:t>që</a:t>
            </a:r>
            <a:r>
              <a:rPr lang="en-US" sz="1700" dirty="0"/>
              <a:t> ka </a:t>
            </a:r>
            <a:r>
              <a:rPr lang="en-US" sz="1700" dirty="0" err="1"/>
              <a:t>marrë</a:t>
            </a:r>
            <a:r>
              <a:rPr lang="en-US" sz="1700" dirty="0"/>
              <a:t> dhe data se </a:t>
            </a:r>
            <a:r>
              <a:rPr lang="en-US" sz="1700" dirty="0" err="1"/>
              <a:t>kur</a:t>
            </a:r>
            <a:r>
              <a:rPr lang="en-US" sz="1700" dirty="0"/>
              <a:t> </a:t>
            </a:r>
            <a:r>
              <a:rPr lang="en-US" sz="1700" dirty="0" err="1"/>
              <a:t>është</a:t>
            </a:r>
            <a:r>
              <a:rPr lang="en-US" sz="1700" dirty="0"/>
              <a:t> </a:t>
            </a:r>
            <a:r>
              <a:rPr lang="en-US" sz="1700" dirty="0" err="1"/>
              <a:t>bërë</a:t>
            </a:r>
            <a:r>
              <a:rPr lang="en-US" sz="1700" dirty="0"/>
              <a:t> </a:t>
            </a:r>
            <a:r>
              <a:rPr lang="en-US" sz="1700" dirty="0" err="1"/>
              <a:t>provimi</a:t>
            </a:r>
            <a:r>
              <a:rPr lang="en-US" sz="1700" dirty="0"/>
              <a:t>. Pas </a:t>
            </a:r>
            <a:r>
              <a:rPr lang="en-US" sz="1700" dirty="0" err="1"/>
              <a:t>plotësimit</a:t>
            </a:r>
            <a:r>
              <a:rPr lang="en-US" sz="1700" dirty="0"/>
              <a:t> </a:t>
            </a:r>
            <a:r>
              <a:rPr lang="en-US" sz="1700" dirty="0" err="1"/>
              <a:t>të</a:t>
            </a:r>
            <a:r>
              <a:rPr lang="en-US" sz="1700" dirty="0"/>
              <a:t> </a:t>
            </a:r>
            <a:r>
              <a:rPr lang="en-US" sz="1700" dirty="0" err="1"/>
              <a:t>kritereve</a:t>
            </a:r>
            <a:r>
              <a:rPr lang="en-US" sz="1700" dirty="0"/>
              <a:t>, </a:t>
            </a:r>
            <a:r>
              <a:rPr lang="en-US" sz="1700" dirty="0" err="1"/>
              <a:t>atij</a:t>
            </a:r>
            <a:r>
              <a:rPr lang="en-US" sz="1700" dirty="0"/>
              <a:t> do </a:t>
            </a:r>
            <a:r>
              <a:rPr lang="en-US" sz="1700" dirty="0" err="1"/>
              <a:t>t’i</a:t>
            </a:r>
            <a:r>
              <a:rPr lang="en-US" sz="1700" dirty="0"/>
              <a:t> </a:t>
            </a:r>
            <a:r>
              <a:rPr lang="en-US" sz="1700" dirty="0" err="1"/>
              <a:t>shfaqet</a:t>
            </a:r>
            <a:r>
              <a:rPr lang="en-US" sz="1700" dirty="0"/>
              <a:t> një </a:t>
            </a:r>
            <a:r>
              <a:rPr lang="en-US" sz="1700" dirty="0" err="1"/>
              <a:t>listë</a:t>
            </a:r>
            <a:r>
              <a:rPr lang="en-US" sz="1700" dirty="0"/>
              <a:t> me të </a:t>
            </a:r>
            <a:r>
              <a:rPr lang="en-US" sz="1700" dirty="0" err="1"/>
              <a:t>gjitha</a:t>
            </a:r>
            <a:r>
              <a:rPr lang="en-US" sz="1700" dirty="0"/>
              <a:t> të </a:t>
            </a:r>
            <a:r>
              <a:rPr lang="en-US" sz="1700" dirty="0" err="1"/>
              <a:t>dhënat</a:t>
            </a:r>
            <a:r>
              <a:rPr lang="en-US" sz="1700" dirty="0"/>
              <a:t> </a:t>
            </a:r>
            <a:r>
              <a:rPr lang="en-US" sz="1700" dirty="0" err="1"/>
              <a:t>përkatëse</a:t>
            </a:r>
            <a:r>
              <a:rPr lang="en-US" sz="1700" dirty="0"/>
              <a:t>. Ai do të </a:t>
            </a:r>
            <a:r>
              <a:rPr lang="en-US" sz="1700" dirty="0" err="1"/>
              <a:t>ketë</a:t>
            </a:r>
            <a:r>
              <a:rPr lang="en-US" sz="1700" dirty="0"/>
              <a:t> 5 </a:t>
            </a:r>
            <a:r>
              <a:rPr lang="en-US" sz="1700" dirty="0" err="1"/>
              <a:t>zgjedhje</a:t>
            </a:r>
            <a:r>
              <a:rPr lang="en-US" sz="1700" dirty="0"/>
              <a:t> </a:t>
            </a:r>
            <a:r>
              <a:rPr lang="en-US" sz="1700" dirty="0" err="1"/>
              <a:t>të</a:t>
            </a:r>
            <a:r>
              <a:rPr lang="en-US" sz="1700" dirty="0"/>
              <a:t> </a:t>
            </a:r>
            <a:r>
              <a:rPr lang="en-US" sz="1700" dirty="0" err="1"/>
              <a:t>mundshme</a:t>
            </a:r>
            <a:r>
              <a:rPr lang="en-US" sz="1700" dirty="0"/>
              <a:t> , “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shto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dhënat</a:t>
            </a:r>
            <a:r>
              <a:rPr lang="en-US" sz="1700" dirty="0"/>
              <a:t>”,”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fshi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dhënat</a:t>
            </a:r>
            <a:r>
              <a:rPr lang="en-US" sz="1700" dirty="0"/>
              <a:t>”,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modifiko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një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të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dhënë</a:t>
            </a:r>
            <a:r>
              <a:rPr lang="en-US" sz="1700" dirty="0"/>
              <a:t>”,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pastro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tabelën</a:t>
            </a:r>
            <a:r>
              <a:rPr lang="en-US" sz="1700" dirty="0"/>
              <a:t>”,”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llogarit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mesataren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provimeve</a:t>
            </a:r>
            <a:r>
              <a:rPr lang="en-US" sz="1700" dirty="0"/>
              <a:t>”,”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mbyll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programin</a:t>
            </a:r>
            <a:r>
              <a:rPr lang="en-US" sz="1700" dirty="0"/>
              <a:t>” </a:t>
            </a:r>
            <a:r>
              <a:rPr lang="en-US" sz="1700" dirty="0" err="1"/>
              <a:t>dhe</a:t>
            </a:r>
            <a:r>
              <a:rPr lang="en-US" sz="1700" dirty="0"/>
              <a:t> “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kthehu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 err="1">
                <a:latin typeface="Arial" panose="020B0604020202020204" pitchFamily="34" charset="0"/>
                <a:cs typeface="Arial" panose="020B0604020202020204" pitchFamily="34" charset="0"/>
              </a:rPr>
              <a:t>në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 faqen Log in</a:t>
            </a:r>
            <a:r>
              <a:rPr lang="en-US" sz="1700" dirty="0"/>
              <a:t>”.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B1EE03-C825-FE88-DB77-4BB3CCA6B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049" y="2931737"/>
            <a:ext cx="5152295" cy="381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2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C7412-91F1-BA9C-03E1-81593D84D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CCA5CA-7068-B6F1-B6D8-3A3D836D1AB8}"/>
              </a:ext>
            </a:extLst>
          </p:cNvPr>
          <p:cNvSpPr txBox="1"/>
          <p:nvPr/>
        </p:nvSpPr>
        <p:spPr>
          <a:xfrm>
            <a:off x="240632" y="433137"/>
            <a:ext cx="1078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201449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Disa shembuj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01449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:</a:t>
            </a:r>
            <a:endParaRPr lang="en-US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C34895-6DBC-A2FE-0C8A-144698B32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288" y="433137"/>
            <a:ext cx="3735871" cy="28220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BE084A-B69C-71E1-718E-83E6C4BA7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708" y="276319"/>
            <a:ext cx="4100660" cy="29564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588B37-C99F-8CE8-A787-6A1DE51AF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" y="3602836"/>
            <a:ext cx="3896875" cy="29295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BB4D1-3360-BFD7-72AF-02E9877BC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2689" y="3602836"/>
            <a:ext cx="3970247" cy="2929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D96DC8-6095-9BCD-506A-B84B963C37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3381" y="3625265"/>
            <a:ext cx="3821940" cy="292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85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BECF4-1920-D04F-CDCB-A4BA03193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AC01CC-47A0-D81C-DC0C-0CF6BAC6CB2A}"/>
              </a:ext>
            </a:extLst>
          </p:cNvPr>
          <p:cNvSpPr txBox="1"/>
          <p:nvPr/>
        </p:nvSpPr>
        <p:spPr>
          <a:xfrm>
            <a:off x="240632" y="433137"/>
            <a:ext cx="10780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201449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Disa shembuj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201449"/>
                </a:solidFill>
                <a:effectLst/>
                <a:uLnTx/>
                <a:uFillTx/>
                <a:latin typeface="Posterama"/>
                <a:ea typeface="+mj-ea"/>
                <a:cs typeface="+mj-cs"/>
              </a:rPr>
              <a:t>:</a:t>
            </a:r>
            <a:endParaRPr lang="en-US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4B26B-42BC-F675-477B-0DB99A30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86" y="1222333"/>
            <a:ext cx="5153085" cy="38444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6E7E34-38DF-9EC0-8898-5A8D47CF5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777" y="2402542"/>
            <a:ext cx="5279507" cy="384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13211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Explore</Template>
  <TotalTime>375</TotalTime>
  <Words>397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AvenirNext LT Pro Medium</vt:lpstr>
      <vt:lpstr>Courier New</vt:lpstr>
      <vt:lpstr>Posterama</vt:lpstr>
      <vt:lpstr>Wingdings</vt:lpstr>
      <vt:lpstr>ExploreVTI</vt:lpstr>
      <vt:lpstr>“Aplikacion Studenti për menaxhim të dhënash dhe llogaritjen e mesatares”</vt:lpstr>
      <vt:lpstr>Karakteristikat dhe qëllimet e programit: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Eridor Kolndreu</dc:creator>
  <cp:lastModifiedBy>Eridor Kolndreu</cp:lastModifiedBy>
  <cp:revision>13</cp:revision>
  <dcterms:created xsi:type="dcterms:W3CDTF">2025-03-20T11:10:27Z</dcterms:created>
  <dcterms:modified xsi:type="dcterms:W3CDTF">2025-03-30T22:02:15Z</dcterms:modified>
</cp:coreProperties>
</file>