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7"/>
  </p:notesMasterIdLst>
  <p:sldIdLst>
    <p:sldId id="283" r:id="rId5"/>
    <p:sldId id="298" r:id="rId6"/>
    <p:sldId id="285" r:id="rId7"/>
    <p:sldId id="299" r:id="rId8"/>
    <p:sldId id="303" r:id="rId9"/>
    <p:sldId id="304" r:id="rId10"/>
    <p:sldId id="305" r:id="rId11"/>
    <p:sldId id="306" r:id="rId12"/>
    <p:sldId id="307" r:id="rId13"/>
    <p:sldId id="308" r:id="rId14"/>
    <p:sldId id="289" r:id="rId15"/>
    <p:sldId id="288"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4" userDrawn="1">
          <p15:clr>
            <a:srgbClr val="A4A3A4"/>
          </p15:clr>
        </p15:guide>
        <p15:guide id="2" pos="3840"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03A2F"/>
    <a:srgbClr val="474134"/>
    <a:srgbClr val="554D3D"/>
    <a:srgbClr val="595515"/>
    <a:srgbClr val="5A532C"/>
    <a:srgbClr val="5B542C"/>
    <a:srgbClr val="59522B"/>
    <a:srgbClr val="5D562D"/>
    <a:srgbClr val="655D31"/>
    <a:srgbClr val="6B63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E2201C0-946D-4FD2-8CEA-7E1F39F9825E}" v="838" dt="2024-05-10T19:55:07.262"/>
    <p1510:client id="{79BA1EFB-62FC-48CA-8814-F39EF025E02E}" v="419" dt="2024-05-10T19:00:14.440"/>
  </p1510:revLst>
</p1510:revInfo>
</file>

<file path=ppt/tableStyles.xml><?xml version="1.0" encoding="utf-8"?>
<a:tblStyleLst xmlns:a="http://schemas.openxmlformats.org/drawingml/2006/main" def="{5C22544A-7EE6-4342-B048-85BDC9FD1C3A}">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84"/>
        <p:guide pos="3840"/>
      </p:guideLst>
    </p:cSldViewPr>
  </p:slideViewPr>
  <p:gridSpacing cx="76200" cy="76200"/>
</p:viewPr>
</file>

<file path=ppt/_rels/presentation.xml.rels>&#65279;<?xml version="1.0" encoding="utf-8"?><Relationships xmlns="http://schemas.openxmlformats.org/package/2006/relationships"><Relationship Type="http://schemas.openxmlformats.org/officeDocument/2006/relationships/slide" Target="slides/slide4.xml" Id="rId8" /><Relationship Type="http://schemas.openxmlformats.org/officeDocument/2006/relationships/slide" Target="slides/slide9.xml" Id="rId13" /><Relationship Type="http://schemas.openxmlformats.org/officeDocument/2006/relationships/presProps" Target="presProps.xml" Id="rId18" /><Relationship Type="http://schemas.openxmlformats.org/officeDocument/2006/relationships/customXml" Target="../customXml/item3.xml" Id="rId3" /><Relationship Type="http://schemas.openxmlformats.org/officeDocument/2006/relationships/tableStyles" Target="tableStyles.xml" Id="rId21" /><Relationship Type="http://schemas.openxmlformats.org/officeDocument/2006/relationships/slide" Target="slides/slide3.xml" Id="rId7" /><Relationship Type="http://schemas.openxmlformats.org/officeDocument/2006/relationships/slide" Target="slides/slide8.xml" Id="rId12" /><Relationship Type="http://schemas.openxmlformats.org/officeDocument/2006/relationships/notesMaster" Target="notesMasters/notesMaster1.xml" Id="rId17" /><Relationship Type="http://schemas.openxmlformats.org/officeDocument/2006/relationships/customXml" Target="../customXml/item2.xml" Id="rId2" /><Relationship Type="http://schemas.openxmlformats.org/officeDocument/2006/relationships/slide" Target="slides/slide12.xml" Id="rId16" /><Relationship Type="http://schemas.openxmlformats.org/officeDocument/2006/relationships/theme" Target="theme/theme1.xml" Id="rId20" /><Relationship Type="http://schemas.openxmlformats.org/officeDocument/2006/relationships/customXml" Target="../customXml/item1.xml" Id="rId1" /><Relationship Type="http://schemas.openxmlformats.org/officeDocument/2006/relationships/slide" Target="slides/slide2.xml" Id="rId6" /><Relationship Type="http://schemas.openxmlformats.org/officeDocument/2006/relationships/slide" Target="slides/slide7.xml" Id="rId11" /><Relationship Type="http://schemas.microsoft.com/office/2018/10/relationships/authors" Target="authors.xml" Id="rId24" /><Relationship Type="http://schemas.openxmlformats.org/officeDocument/2006/relationships/slide" Target="slides/slide1.xml" Id="rId5" /><Relationship Type="http://schemas.openxmlformats.org/officeDocument/2006/relationships/slide" Target="slides/slide11.xml" Id="rId15" /><Relationship Type="http://schemas.microsoft.com/office/2015/10/relationships/revisionInfo" Target="revisionInfo.xml" Id="rId23" /><Relationship Type="http://schemas.openxmlformats.org/officeDocument/2006/relationships/slide" Target="slides/slide6.xml" Id="rId10" /><Relationship Type="http://schemas.openxmlformats.org/officeDocument/2006/relationships/viewProps" Target="viewProps.xml" Id="rId19" /><Relationship Type="http://schemas.openxmlformats.org/officeDocument/2006/relationships/slideMaster" Target="slideMasters/slideMaster1.xml" Id="rId4" /><Relationship Type="http://schemas.openxmlformats.org/officeDocument/2006/relationships/slide" Target="slides/slide5.xml" Id="rId9" /><Relationship Type="http://schemas.openxmlformats.org/officeDocument/2006/relationships/slide" Target="slides/slide10.xml" Id="rId14"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A26648-F114-4402-B049-AA57EA7F2020}" type="datetimeFigureOut">
              <a:rPr lang="en-US" smtClean="0"/>
              <a:t>5/10/2024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22815FE-BC4D-474E-9AA3-6983BC3D8777}" type="slidenum">
              <a:rPr lang="en-US" smtClean="0"/>
              <a:t>‹#›</a:t>
            </a:fld>
            <a:endParaRPr lang="en-US"/>
          </a:p>
        </p:txBody>
      </p:sp>
    </p:spTree>
    <p:extLst>
      <p:ext uri="{BB962C8B-B14F-4D97-AF65-F5344CB8AC3E}">
        <p14:creationId xmlns:p14="http://schemas.microsoft.com/office/powerpoint/2010/main" val="36135596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20" name="Picture Placeholder 19">
            <a:extLst>
              <a:ext uri="{FF2B5EF4-FFF2-40B4-BE49-F238E27FC236}">
                <a16:creationId xmlns:a16="http://schemas.microsoft.com/office/drawing/2014/main" id="{0177DF1D-D731-86FC-22F9-00221AD8C227}"/>
              </a:ext>
            </a:extLst>
          </p:cNvPr>
          <p:cNvSpPr>
            <a:spLocks noGrp="1"/>
          </p:cNvSpPr>
          <p:nvPr>
            <p:ph type="pic" sz="quarter" idx="10"/>
          </p:nvPr>
        </p:nvSpPr>
        <p:spPr>
          <a:xfrm>
            <a:off x="1289143" y="440217"/>
            <a:ext cx="9613711" cy="2327086"/>
          </a:xfrm>
          <a:ln w="15875">
            <a:solidFill>
              <a:schemeClr val="accent1"/>
            </a:solidFill>
          </a:ln>
        </p:spPr>
        <p:txBody>
          <a:bodyPr anchor="ctr">
            <a:noAutofit/>
          </a:bodyPr>
          <a:lstStyle>
            <a:lvl1pPr marL="0" indent="0" algn="ctr">
              <a:buNone/>
              <a:defRPr>
                <a:solidFill>
                  <a:schemeClr val="accent1"/>
                </a:solidFill>
              </a:defRPr>
            </a:lvl1pPr>
          </a:lstStyle>
          <a:p>
            <a:endParaRPr lang="en-US"/>
          </a:p>
        </p:txBody>
      </p:sp>
      <p:sp>
        <p:nvSpPr>
          <p:cNvPr id="2" name="Title 1">
            <a:extLst>
              <a:ext uri="{FF2B5EF4-FFF2-40B4-BE49-F238E27FC236}">
                <a16:creationId xmlns:a16="http://schemas.microsoft.com/office/drawing/2014/main" id="{C7A4FE67-D925-EFE3-2BA5-C28DA7C030D8}"/>
              </a:ext>
            </a:extLst>
          </p:cNvPr>
          <p:cNvSpPr>
            <a:spLocks noGrp="1"/>
          </p:cNvSpPr>
          <p:nvPr>
            <p:ph type="ctrTitle"/>
          </p:nvPr>
        </p:nvSpPr>
        <p:spPr>
          <a:xfrm>
            <a:off x="1143000" y="3236976"/>
            <a:ext cx="6867144" cy="2386584"/>
          </a:xfrm>
        </p:spPr>
        <p:txBody>
          <a:bodyPr anchor="b">
            <a:noAutofit/>
          </a:bodyPr>
          <a:lstStyle>
            <a:lvl1pPr algn="l">
              <a:defRPr sz="6600">
                <a:solidFill>
                  <a:schemeClr val="accent1"/>
                </a:solidFill>
              </a:defRPr>
            </a:lvl1pPr>
          </a:lstStyle>
          <a:p>
            <a:r>
              <a:rPr lang="en-US"/>
              <a:t>Click to edit Master title style</a:t>
            </a:r>
          </a:p>
        </p:txBody>
      </p:sp>
      <p:sp>
        <p:nvSpPr>
          <p:cNvPr id="3" name="Subtitle 2">
            <a:extLst>
              <a:ext uri="{FF2B5EF4-FFF2-40B4-BE49-F238E27FC236}">
                <a16:creationId xmlns:a16="http://schemas.microsoft.com/office/drawing/2014/main" id="{33D58524-513B-3FD2-4ED0-CB0CA3A3DF58}"/>
              </a:ext>
            </a:extLst>
          </p:cNvPr>
          <p:cNvSpPr>
            <a:spLocks noGrp="1"/>
          </p:cNvSpPr>
          <p:nvPr>
            <p:ph type="subTitle" idx="1"/>
          </p:nvPr>
        </p:nvSpPr>
        <p:spPr>
          <a:xfrm>
            <a:off x="6327648" y="5971032"/>
            <a:ext cx="3776472" cy="530352"/>
          </a:xfrm>
        </p:spPr>
        <p:txBody>
          <a:bodyPr>
            <a:noAutofit/>
          </a:bodyPr>
          <a:lstStyle>
            <a:lvl1pPr marL="0" indent="0" algn="ctr">
              <a:buNone/>
              <a:defRPr sz="2000">
                <a:solidFill>
                  <a:schemeClr val="accent1"/>
                </a:solidFill>
                <a:latin typeface="Gill Sans Nova Light" panose="020B03020201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cxnSp>
        <p:nvCxnSpPr>
          <p:cNvPr id="8" name="Straight Connector 7">
            <a:extLst>
              <a:ext uri="{FF2B5EF4-FFF2-40B4-BE49-F238E27FC236}">
                <a16:creationId xmlns:a16="http://schemas.microsoft.com/office/drawing/2014/main" id="{AAA2A54F-058C-EF24-C892-91614AF2D7E8}"/>
              </a:ext>
            </a:extLst>
          </p:cNvPr>
          <p:cNvCxnSpPr>
            <a:cxnSpLocks/>
          </p:cNvCxnSpPr>
          <p:nvPr userDrawn="1"/>
        </p:nvCxnSpPr>
        <p:spPr>
          <a:xfrm flipV="1">
            <a:off x="398367" y="0"/>
            <a:ext cx="0" cy="68580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1A313A15-57C2-5BD9-DE2B-442792010C50}"/>
              </a:ext>
            </a:extLst>
          </p:cNvPr>
          <p:cNvCxnSpPr>
            <a:cxnSpLocks/>
          </p:cNvCxnSpPr>
          <p:nvPr userDrawn="1"/>
        </p:nvCxnSpPr>
        <p:spPr>
          <a:xfrm flipV="1">
            <a:off x="11793633" y="0"/>
            <a:ext cx="0" cy="68580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9D750DB-651A-3C95-E822-712897C2D5A4}"/>
              </a:ext>
            </a:extLst>
          </p:cNvPr>
          <p:cNvCxnSpPr>
            <a:cxnSpLocks/>
          </p:cNvCxnSpPr>
          <p:nvPr userDrawn="1"/>
        </p:nvCxnSpPr>
        <p:spPr>
          <a:xfrm>
            <a:off x="398366" y="3226467"/>
            <a:ext cx="11395267" cy="443"/>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6136281F-EE75-A92A-B85E-00B02B5C0B67}"/>
              </a:ext>
            </a:extLst>
          </p:cNvPr>
          <p:cNvCxnSpPr>
            <a:cxnSpLocks/>
          </p:cNvCxnSpPr>
          <p:nvPr userDrawn="1"/>
        </p:nvCxnSpPr>
        <p:spPr>
          <a:xfrm>
            <a:off x="-11430" y="6165891"/>
            <a:ext cx="6339792"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F5B98AA9-64E2-C5F9-3E90-D02F312EDC52}"/>
              </a:ext>
            </a:extLst>
          </p:cNvPr>
          <p:cNvCxnSpPr>
            <a:cxnSpLocks/>
          </p:cNvCxnSpPr>
          <p:nvPr userDrawn="1"/>
        </p:nvCxnSpPr>
        <p:spPr>
          <a:xfrm>
            <a:off x="10103564" y="6165891"/>
            <a:ext cx="2088436"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764403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meline">
    <p:bg>
      <p:bgPr>
        <a:solidFill>
          <a:schemeClr val="tx2"/>
        </a:solidFill>
        <a:effectLst/>
      </p:bgPr>
    </p:bg>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2FEDE488-304D-8F7B-7181-CB5794855926}"/>
              </a:ext>
            </a:extLst>
          </p:cNvPr>
          <p:cNvCxnSpPr>
            <a:cxnSpLocks/>
          </p:cNvCxnSpPr>
          <p:nvPr userDrawn="1"/>
        </p:nvCxnSpPr>
        <p:spPr>
          <a:xfrm>
            <a:off x="1565155" y="1983947"/>
            <a:ext cx="10626845"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95A0BD26-4C3C-C934-E3C5-C4ABD369E612}"/>
              </a:ext>
            </a:extLst>
          </p:cNvPr>
          <p:cNvSpPr>
            <a:spLocks noGrp="1"/>
          </p:cNvSpPr>
          <p:nvPr>
            <p:ph type="title"/>
          </p:nvPr>
        </p:nvSpPr>
        <p:spPr>
          <a:xfrm>
            <a:off x="640080" y="73152"/>
            <a:ext cx="3227832" cy="969264"/>
          </a:xfrm>
        </p:spPr>
        <p:txBody>
          <a:bodyPr/>
          <a:lstStyle>
            <a:lvl1pPr>
              <a:defRPr>
                <a:solidFill>
                  <a:schemeClr val="accent1"/>
                </a:solidFill>
              </a:defRPr>
            </a:lvl1pPr>
          </a:lstStyle>
          <a:p>
            <a:r>
              <a:rPr lang="en-US"/>
              <a:t>Click to edit Master title style</a:t>
            </a:r>
          </a:p>
        </p:txBody>
      </p:sp>
      <p:sp>
        <p:nvSpPr>
          <p:cNvPr id="32" name="Picture Placeholder 31">
            <a:extLst>
              <a:ext uri="{FF2B5EF4-FFF2-40B4-BE49-F238E27FC236}">
                <a16:creationId xmlns:a16="http://schemas.microsoft.com/office/drawing/2014/main" id="{87F13219-232C-C38C-7D86-D48FAC7D8270}"/>
              </a:ext>
            </a:extLst>
          </p:cNvPr>
          <p:cNvSpPr>
            <a:spLocks noGrp="1"/>
          </p:cNvSpPr>
          <p:nvPr>
            <p:ph type="pic" sz="quarter" idx="22"/>
          </p:nvPr>
        </p:nvSpPr>
        <p:spPr>
          <a:xfrm>
            <a:off x="594360" y="1481328"/>
            <a:ext cx="969264" cy="969264"/>
          </a:xfrm>
          <a:solidFill>
            <a:schemeClr val="tx2">
              <a:lumMod val="60000"/>
              <a:lumOff val="40000"/>
            </a:schemeClr>
          </a:solidFill>
          <a:ln w="15875">
            <a:solidFill>
              <a:schemeClr val="accent1"/>
            </a:solidFill>
          </a:ln>
        </p:spPr>
        <p:txBody>
          <a:bodyPr anchor="ctr"/>
          <a:lstStyle>
            <a:lvl1pPr marL="0" indent="0" algn="ctr">
              <a:buNone/>
              <a:defRPr sz="1200"/>
            </a:lvl1pPr>
          </a:lstStyle>
          <a:p>
            <a:endParaRPr lang="en-US"/>
          </a:p>
        </p:txBody>
      </p:sp>
      <p:sp>
        <p:nvSpPr>
          <p:cNvPr id="19" name="Text Placeholder 2">
            <a:extLst>
              <a:ext uri="{FF2B5EF4-FFF2-40B4-BE49-F238E27FC236}">
                <a16:creationId xmlns:a16="http://schemas.microsoft.com/office/drawing/2014/main" id="{CB1722C2-4C66-F8BA-B3DD-6199116EFB25}"/>
              </a:ext>
            </a:extLst>
          </p:cNvPr>
          <p:cNvSpPr>
            <a:spLocks noGrp="1"/>
          </p:cNvSpPr>
          <p:nvPr>
            <p:ph type="body" idx="1"/>
          </p:nvPr>
        </p:nvSpPr>
        <p:spPr>
          <a:xfrm>
            <a:off x="512064" y="2743200"/>
            <a:ext cx="1389888" cy="466344"/>
          </a:xfrm>
        </p:spPr>
        <p:txBody>
          <a:bodyPr anchor="ctr"/>
          <a:lstStyle>
            <a:lvl1pPr marL="0" indent="0">
              <a:lnSpc>
                <a:spcPct val="100000"/>
              </a:lnSpc>
              <a:spcBef>
                <a:spcPts val="0"/>
              </a:spcBef>
              <a:buNone/>
              <a:defRPr sz="2400" b="0">
                <a:solidFill>
                  <a:schemeClr val="accent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4" name="Text Placeholder 2">
            <a:extLst>
              <a:ext uri="{FF2B5EF4-FFF2-40B4-BE49-F238E27FC236}">
                <a16:creationId xmlns:a16="http://schemas.microsoft.com/office/drawing/2014/main" id="{68F906E4-47B1-BEE5-E30F-146C6869BF2D}"/>
              </a:ext>
            </a:extLst>
          </p:cNvPr>
          <p:cNvSpPr>
            <a:spLocks noGrp="1"/>
          </p:cNvSpPr>
          <p:nvPr>
            <p:ph type="body" idx="17"/>
          </p:nvPr>
        </p:nvSpPr>
        <p:spPr>
          <a:xfrm>
            <a:off x="512064" y="3218688"/>
            <a:ext cx="1801368" cy="1481328"/>
          </a:xfrm>
        </p:spPr>
        <p:txBody>
          <a:bodyPr anchor="t"/>
          <a:lstStyle>
            <a:lvl1pPr marL="0" indent="0">
              <a:lnSpc>
                <a:spcPct val="100000"/>
              </a:lnSpc>
              <a:spcBef>
                <a:spcPts val="0"/>
              </a:spcBef>
              <a:buNone/>
              <a:defRPr sz="1800" b="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3" name="Picture Placeholder 31">
            <a:extLst>
              <a:ext uri="{FF2B5EF4-FFF2-40B4-BE49-F238E27FC236}">
                <a16:creationId xmlns:a16="http://schemas.microsoft.com/office/drawing/2014/main" id="{F8C639A8-0897-2015-9829-94E98335DF21}"/>
              </a:ext>
            </a:extLst>
          </p:cNvPr>
          <p:cNvSpPr>
            <a:spLocks noGrp="1"/>
          </p:cNvSpPr>
          <p:nvPr>
            <p:ph type="pic" sz="quarter" idx="23"/>
          </p:nvPr>
        </p:nvSpPr>
        <p:spPr>
          <a:xfrm>
            <a:off x="3017520" y="1481328"/>
            <a:ext cx="969264" cy="969264"/>
          </a:xfrm>
          <a:solidFill>
            <a:schemeClr val="tx2">
              <a:lumMod val="60000"/>
              <a:lumOff val="40000"/>
            </a:schemeClr>
          </a:solidFill>
          <a:ln w="15875">
            <a:solidFill>
              <a:schemeClr val="accent1"/>
            </a:solidFill>
          </a:ln>
        </p:spPr>
        <p:txBody>
          <a:bodyPr anchor="ctr"/>
          <a:lstStyle>
            <a:lvl1pPr marL="0" indent="0" algn="ctr">
              <a:buNone/>
              <a:defRPr sz="1200"/>
            </a:lvl1pPr>
          </a:lstStyle>
          <a:p>
            <a:endParaRPr lang="en-US"/>
          </a:p>
        </p:txBody>
      </p:sp>
      <p:sp>
        <p:nvSpPr>
          <p:cNvPr id="21" name="Text Placeholder 2">
            <a:extLst>
              <a:ext uri="{FF2B5EF4-FFF2-40B4-BE49-F238E27FC236}">
                <a16:creationId xmlns:a16="http://schemas.microsoft.com/office/drawing/2014/main" id="{EEF857FA-9C5E-BED3-1ABB-A734EE39340B}"/>
              </a:ext>
            </a:extLst>
          </p:cNvPr>
          <p:cNvSpPr>
            <a:spLocks noGrp="1"/>
          </p:cNvSpPr>
          <p:nvPr>
            <p:ph type="body" idx="14"/>
          </p:nvPr>
        </p:nvSpPr>
        <p:spPr>
          <a:xfrm>
            <a:off x="2916936" y="2743200"/>
            <a:ext cx="1389888" cy="466344"/>
          </a:xfrm>
        </p:spPr>
        <p:txBody>
          <a:bodyPr anchor="ctr"/>
          <a:lstStyle>
            <a:lvl1pPr marL="0" indent="0">
              <a:lnSpc>
                <a:spcPct val="100000"/>
              </a:lnSpc>
              <a:spcBef>
                <a:spcPts val="0"/>
              </a:spcBef>
              <a:buNone/>
              <a:defRPr sz="2400" b="0">
                <a:solidFill>
                  <a:schemeClr val="accent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Text Placeholder 2">
            <a:extLst>
              <a:ext uri="{FF2B5EF4-FFF2-40B4-BE49-F238E27FC236}">
                <a16:creationId xmlns:a16="http://schemas.microsoft.com/office/drawing/2014/main" id="{5C6EFDC5-2080-3126-AB93-FB89817B2C28}"/>
              </a:ext>
            </a:extLst>
          </p:cNvPr>
          <p:cNvSpPr>
            <a:spLocks noGrp="1"/>
          </p:cNvSpPr>
          <p:nvPr>
            <p:ph type="body" idx="19"/>
          </p:nvPr>
        </p:nvSpPr>
        <p:spPr>
          <a:xfrm>
            <a:off x="2916936" y="3218688"/>
            <a:ext cx="1801368" cy="1481328"/>
          </a:xfrm>
        </p:spPr>
        <p:txBody>
          <a:bodyPr anchor="t"/>
          <a:lstStyle>
            <a:lvl1pPr marL="0" indent="0">
              <a:lnSpc>
                <a:spcPct val="100000"/>
              </a:lnSpc>
              <a:spcBef>
                <a:spcPts val="0"/>
              </a:spcBef>
              <a:buNone/>
              <a:defRPr sz="1800" b="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4" name="Picture Placeholder 31">
            <a:extLst>
              <a:ext uri="{FF2B5EF4-FFF2-40B4-BE49-F238E27FC236}">
                <a16:creationId xmlns:a16="http://schemas.microsoft.com/office/drawing/2014/main" id="{6CBA6ABC-D5D1-9758-59EA-8DE549CC612D}"/>
              </a:ext>
            </a:extLst>
          </p:cNvPr>
          <p:cNvSpPr>
            <a:spLocks noGrp="1"/>
          </p:cNvSpPr>
          <p:nvPr>
            <p:ph type="pic" sz="quarter" idx="24"/>
          </p:nvPr>
        </p:nvSpPr>
        <p:spPr>
          <a:xfrm>
            <a:off x="5440680" y="1481328"/>
            <a:ext cx="969264" cy="969264"/>
          </a:xfrm>
          <a:solidFill>
            <a:schemeClr val="tx2">
              <a:lumMod val="60000"/>
              <a:lumOff val="40000"/>
            </a:schemeClr>
          </a:solidFill>
          <a:ln w="15875">
            <a:solidFill>
              <a:schemeClr val="accent1"/>
            </a:solidFill>
          </a:ln>
        </p:spPr>
        <p:txBody>
          <a:bodyPr anchor="ctr"/>
          <a:lstStyle>
            <a:lvl1pPr marL="0" indent="0" algn="ctr">
              <a:buNone/>
              <a:defRPr sz="1200"/>
            </a:lvl1pPr>
          </a:lstStyle>
          <a:p>
            <a:endParaRPr lang="en-US"/>
          </a:p>
        </p:txBody>
      </p:sp>
      <p:sp>
        <p:nvSpPr>
          <p:cNvPr id="22" name="Text Placeholder 2">
            <a:extLst>
              <a:ext uri="{FF2B5EF4-FFF2-40B4-BE49-F238E27FC236}">
                <a16:creationId xmlns:a16="http://schemas.microsoft.com/office/drawing/2014/main" id="{F990F14B-1D1F-AA8D-BB23-FA8F7EEF666B}"/>
              </a:ext>
            </a:extLst>
          </p:cNvPr>
          <p:cNvSpPr>
            <a:spLocks noGrp="1"/>
          </p:cNvSpPr>
          <p:nvPr>
            <p:ph type="body" idx="15"/>
          </p:nvPr>
        </p:nvSpPr>
        <p:spPr>
          <a:xfrm>
            <a:off x="5358384" y="2743200"/>
            <a:ext cx="1389888" cy="466344"/>
          </a:xfrm>
        </p:spPr>
        <p:txBody>
          <a:bodyPr anchor="ctr"/>
          <a:lstStyle>
            <a:lvl1pPr marL="0" indent="0">
              <a:lnSpc>
                <a:spcPct val="100000"/>
              </a:lnSpc>
              <a:spcBef>
                <a:spcPts val="0"/>
              </a:spcBef>
              <a:buNone/>
              <a:defRPr sz="2400" b="0">
                <a:solidFill>
                  <a:schemeClr val="accent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7" name="Text Placeholder 2">
            <a:extLst>
              <a:ext uri="{FF2B5EF4-FFF2-40B4-BE49-F238E27FC236}">
                <a16:creationId xmlns:a16="http://schemas.microsoft.com/office/drawing/2014/main" id="{D6CD9CDA-E122-F6EB-30B5-26D7E17771AB}"/>
              </a:ext>
            </a:extLst>
          </p:cNvPr>
          <p:cNvSpPr>
            <a:spLocks noGrp="1"/>
          </p:cNvSpPr>
          <p:nvPr>
            <p:ph type="body" idx="20"/>
          </p:nvPr>
        </p:nvSpPr>
        <p:spPr>
          <a:xfrm>
            <a:off x="5358384" y="3218688"/>
            <a:ext cx="1801368" cy="1481328"/>
          </a:xfrm>
        </p:spPr>
        <p:txBody>
          <a:bodyPr anchor="t"/>
          <a:lstStyle>
            <a:lvl1pPr marL="0" indent="0">
              <a:lnSpc>
                <a:spcPct val="100000"/>
              </a:lnSpc>
              <a:spcBef>
                <a:spcPts val="0"/>
              </a:spcBef>
              <a:buNone/>
              <a:defRPr sz="1800" b="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5" name="Picture Placeholder 31">
            <a:extLst>
              <a:ext uri="{FF2B5EF4-FFF2-40B4-BE49-F238E27FC236}">
                <a16:creationId xmlns:a16="http://schemas.microsoft.com/office/drawing/2014/main" id="{8AC38C98-F011-6729-EA3D-B9F72D88DBB5}"/>
              </a:ext>
            </a:extLst>
          </p:cNvPr>
          <p:cNvSpPr>
            <a:spLocks noGrp="1"/>
          </p:cNvSpPr>
          <p:nvPr>
            <p:ph type="pic" sz="quarter" idx="25"/>
          </p:nvPr>
        </p:nvSpPr>
        <p:spPr>
          <a:xfrm>
            <a:off x="7744968" y="1481328"/>
            <a:ext cx="969264" cy="969264"/>
          </a:xfrm>
          <a:solidFill>
            <a:schemeClr val="tx2">
              <a:lumMod val="60000"/>
              <a:lumOff val="40000"/>
            </a:schemeClr>
          </a:solidFill>
          <a:ln w="15875">
            <a:solidFill>
              <a:schemeClr val="accent1"/>
            </a:solidFill>
          </a:ln>
        </p:spPr>
        <p:txBody>
          <a:bodyPr anchor="ctr"/>
          <a:lstStyle>
            <a:lvl1pPr marL="0" indent="0" algn="ctr">
              <a:buNone/>
              <a:defRPr sz="1200"/>
            </a:lvl1pPr>
          </a:lstStyle>
          <a:p>
            <a:endParaRPr lang="en-US"/>
          </a:p>
        </p:txBody>
      </p:sp>
      <p:sp>
        <p:nvSpPr>
          <p:cNvPr id="23" name="Text Placeholder 2">
            <a:extLst>
              <a:ext uri="{FF2B5EF4-FFF2-40B4-BE49-F238E27FC236}">
                <a16:creationId xmlns:a16="http://schemas.microsoft.com/office/drawing/2014/main" id="{01D32DAF-E8E7-6294-0961-BC9CCFB6F413}"/>
              </a:ext>
            </a:extLst>
          </p:cNvPr>
          <p:cNvSpPr>
            <a:spLocks noGrp="1"/>
          </p:cNvSpPr>
          <p:nvPr>
            <p:ph type="body" idx="16"/>
          </p:nvPr>
        </p:nvSpPr>
        <p:spPr>
          <a:xfrm>
            <a:off x="7644384" y="2743200"/>
            <a:ext cx="1389888" cy="466344"/>
          </a:xfrm>
        </p:spPr>
        <p:txBody>
          <a:bodyPr anchor="ctr"/>
          <a:lstStyle>
            <a:lvl1pPr marL="0" indent="0">
              <a:lnSpc>
                <a:spcPct val="100000"/>
              </a:lnSpc>
              <a:spcBef>
                <a:spcPts val="0"/>
              </a:spcBef>
              <a:buNone/>
              <a:defRPr sz="2400" b="0">
                <a:solidFill>
                  <a:schemeClr val="accent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8" name="Text Placeholder 2">
            <a:extLst>
              <a:ext uri="{FF2B5EF4-FFF2-40B4-BE49-F238E27FC236}">
                <a16:creationId xmlns:a16="http://schemas.microsoft.com/office/drawing/2014/main" id="{C9875650-BD0D-32C5-3819-F8C14365B414}"/>
              </a:ext>
            </a:extLst>
          </p:cNvPr>
          <p:cNvSpPr>
            <a:spLocks noGrp="1"/>
          </p:cNvSpPr>
          <p:nvPr>
            <p:ph type="body" idx="21"/>
          </p:nvPr>
        </p:nvSpPr>
        <p:spPr>
          <a:xfrm>
            <a:off x="7644384" y="3218688"/>
            <a:ext cx="1801368" cy="1481328"/>
          </a:xfrm>
        </p:spPr>
        <p:txBody>
          <a:bodyPr anchor="t"/>
          <a:lstStyle>
            <a:lvl1pPr marL="0" indent="0">
              <a:lnSpc>
                <a:spcPct val="100000"/>
              </a:lnSpc>
              <a:spcBef>
                <a:spcPts val="0"/>
              </a:spcBef>
              <a:buNone/>
              <a:defRPr sz="1800" b="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6" name="Picture Placeholder 31">
            <a:extLst>
              <a:ext uri="{FF2B5EF4-FFF2-40B4-BE49-F238E27FC236}">
                <a16:creationId xmlns:a16="http://schemas.microsoft.com/office/drawing/2014/main" id="{40E68EB8-B0D8-E5D4-CE19-45219E4D7038}"/>
              </a:ext>
            </a:extLst>
          </p:cNvPr>
          <p:cNvSpPr>
            <a:spLocks noGrp="1"/>
          </p:cNvSpPr>
          <p:nvPr>
            <p:ph type="pic" sz="quarter" idx="26"/>
          </p:nvPr>
        </p:nvSpPr>
        <p:spPr>
          <a:xfrm>
            <a:off x="10204704" y="1481328"/>
            <a:ext cx="969264" cy="969264"/>
          </a:xfrm>
          <a:solidFill>
            <a:schemeClr val="tx2">
              <a:lumMod val="60000"/>
              <a:lumOff val="40000"/>
            </a:schemeClr>
          </a:solidFill>
          <a:ln w="15875">
            <a:solidFill>
              <a:schemeClr val="accent1"/>
            </a:solidFill>
          </a:ln>
        </p:spPr>
        <p:txBody>
          <a:bodyPr anchor="ctr"/>
          <a:lstStyle>
            <a:lvl1pPr marL="0" indent="0" algn="ctr">
              <a:buNone/>
              <a:defRPr sz="1200"/>
            </a:lvl1pPr>
          </a:lstStyle>
          <a:p>
            <a:endParaRPr lang="en-US"/>
          </a:p>
        </p:txBody>
      </p:sp>
      <p:sp>
        <p:nvSpPr>
          <p:cNvPr id="20" name="Text Placeholder 4">
            <a:extLst>
              <a:ext uri="{FF2B5EF4-FFF2-40B4-BE49-F238E27FC236}">
                <a16:creationId xmlns:a16="http://schemas.microsoft.com/office/drawing/2014/main" id="{7D1D0610-E513-F5EA-0393-622F692CA0F2}"/>
              </a:ext>
            </a:extLst>
          </p:cNvPr>
          <p:cNvSpPr>
            <a:spLocks noGrp="1"/>
          </p:cNvSpPr>
          <p:nvPr>
            <p:ph type="body" sz="quarter" idx="3"/>
          </p:nvPr>
        </p:nvSpPr>
        <p:spPr>
          <a:xfrm>
            <a:off x="10113264" y="2743200"/>
            <a:ext cx="1389888" cy="466344"/>
          </a:xfrm>
        </p:spPr>
        <p:txBody>
          <a:bodyPr anchor="ctr"/>
          <a:lstStyle>
            <a:lvl1pPr marL="0" indent="0">
              <a:lnSpc>
                <a:spcPct val="100000"/>
              </a:lnSpc>
              <a:spcBef>
                <a:spcPts val="0"/>
              </a:spcBef>
              <a:buNone/>
              <a:defRPr sz="2400" b="0">
                <a:solidFill>
                  <a:schemeClr val="accent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5" name="Text Placeholder 4">
            <a:extLst>
              <a:ext uri="{FF2B5EF4-FFF2-40B4-BE49-F238E27FC236}">
                <a16:creationId xmlns:a16="http://schemas.microsoft.com/office/drawing/2014/main" id="{3BF37293-4E33-5570-29ED-04EB525DD199}"/>
              </a:ext>
            </a:extLst>
          </p:cNvPr>
          <p:cNvSpPr>
            <a:spLocks noGrp="1"/>
          </p:cNvSpPr>
          <p:nvPr>
            <p:ph type="body" sz="quarter" idx="18"/>
          </p:nvPr>
        </p:nvSpPr>
        <p:spPr>
          <a:xfrm>
            <a:off x="10113264" y="3218688"/>
            <a:ext cx="1801368" cy="1481328"/>
          </a:xfrm>
        </p:spPr>
        <p:txBody>
          <a:bodyPr anchor="t"/>
          <a:lstStyle>
            <a:lvl1pPr marL="0" indent="0">
              <a:lnSpc>
                <a:spcPct val="100000"/>
              </a:lnSpc>
              <a:spcBef>
                <a:spcPts val="0"/>
              </a:spcBef>
              <a:buNone/>
              <a:defRPr sz="1800" b="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Slide Number Placeholder 5">
            <a:extLst>
              <a:ext uri="{FF2B5EF4-FFF2-40B4-BE49-F238E27FC236}">
                <a16:creationId xmlns:a16="http://schemas.microsoft.com/office/drawing/2014/main" id="{2101ABA6-5EA3-1AE9-0825-523073F786ED}"/>
              </a:ext>
            </a:extLst>
          </p:cNvPr>
          <p:cNvSpPr>
            <a:spLocks noGrp="1"/>
          </p:cNvSpPr>
          <p:nvPr>
            <p:ph type="sldNum" sz="quarter" idx="12"/>
          </p:nvPr>
        </p:nvSpPr>
        <p:spPr>
          <a:xfrm>
            <a:off x="616640" y="6517634"/>
            <a:ext cx="950258" cy="274320"/>
          </a:xfrm>
          <a:prstGeom prst="rect">
            <a:avLst/>
          </a:prstGeom>
        </p:spPr>
        <p:txBody>
          <a:bodyPr/>
          <a:lstStyle>
            <a:lvl1pPr>
              <a:defRPr>
                <a:solidFill>
                  <a:schemeClr val="accent1"/>
                </a:solidFill>
              </a:defRPr>
            </a:lvl1pPr>
          </a:lstStyle>
          <a:p>
            <a:fld id="{84D792B7-0397-C047-AE12-1A03F7E3DC83}" type="slidenum">
              <a:rPr lang="en-US" smtClean="0"/>
              <a:pPr/>
              <a:t>‹#›</a:t>
            </a:fld>
            <a:endParaRPr lang="en-US"/>
          </a:p>
        </p:txBody>
      </p:sp>
      <p:sp>
        <p:nvSpPr>
          <p:cNvPr id="5" name="Footer Placeholder 4">
            <a:extLst>
              <a:ext uri="{FF2B5EF4-FFF2-40B4-BE49-F238E27FC236}">
                <a16:creationId xmlns:a16="http://schemas.microsoft.com/office/drawing/2014/main" id="{726C5317-E14C-8E61-2C1E-0430778E8A0C}"/>
              </a:ext>
            </a:extLst>
          </p:cNvPr>
          <p:cNvSpPr>
            <a:spLocks noGrp="1"/>
          </p:cNvSpPr>
          <p:nvPr>
            <p:ph type="ftr" sz="quarter" idx="11"/>
          </p:nvPr>
        </p:nvSpPr>
        <p:spPr>
          <a:xfrm>
            <a:off x="4808250" y="6517634"/>
            <a:ext cx="2572870" cy="274320"/>
          </a:xfrm>
          <a:prstGeom prst="rect">
            <a:avLst/>
          </a:prstGeom>
        </p:spPr>
        <p:txBody>
          <a:bodyPr/>
          <a:lstStyle>
            <a:lvl1pPr>
              <a:defRPr>
                <a:solidFill>
                  <a:schemeClr val="accent1"/>
                </a:solidFill>
              </a:defRPr>
            </a:lvl1pPr>
          </a:lstStyle>
          <a:p>
            <a:r>
              <a:rPr lang="en-US"/>
              <a:t>presentation title</a:t>
            </a:r>
          </a:p>
        </p:txBody>
      </p:sp>
      <p:sp>
        <p:nvSpPr>
          <p:cNvPr id="4" name="Date Placeholder 3">
            <a:extLst>
              <a:ext uri="{FF2B5EF4-FFF2-40B4-BE49-F238E27FC236}">
                <a16:creationId xmlns:a16="http://schemas.microsoft.com/office/drawing/2014/main" id="{5A514D0E-ED92-E1A4-0E78-546375A0A63E}"/>
              </a:ext>
            </a:extLst>
          </p:cNvPr>
          <p:cNvSpPr>
            <a:spLocks noGrp="1"/>
          </p:cNvSpPr>
          <p:nvPr>
            <p:ph type="dt" sz="half" idx="10"/>
          </p:nvPr>
        </p:nvSpPr>
        <p:spPr/>
        <p:txBody>
          <a:bodyPr/>
          <a:lstStyle>
            <a:lvl1pPr>
              <a:defRPr>
                <a:solidFill>
                  <a:schemeClr val="accent1"/>
                </a:solidFill>
              </a:defRPr>
            </a:lvl1pPr>
          </a:lstStyle>
          <a:p>
            <a:r>
              <a:rPr lang="en-US"/>
              <a:t>20XX</a:t>
            </a:r>
          </a:p>
        </p:txBody>
      </p:sp>
      <p:cxnSp>
        <p:nvCxnSpPr>
          <p:cNvPr id="8" name="Straight Connector 7">
            <a:extLst>
              <a:ext uri="{FF2B5EF4-FFF2-40B4-BE49-F238E27FC236}">
                <a16:creationId xmlns:a16="http://schemas.microsoft.com/office/drawing/2014/main" id="{DEEA677E-8DEA-5E75-BA4B-23D1BA7F8E99}"/>
              </a:ext>
            </a:extLst>
          </p:cNvPr>
          <p:cNvCxnSpPr>
            <a:cxnSpLocks/>
          </p:cNvCxnSpPr>
          <p:nvPr userDrawn="1"/>
        </p:nvCxnSpPr>
        <p:spPr>
          <a:xfrm>
            <a:off x="3866404" y="522548"/>
            <a:ext cx="8325596"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3B3319DB-4A46-5428-C6CC-D0751895D66F}"/>
              </a:ext>
            </a:extLst>
          </p:cNvPr>
          <p:cNvCxnSpPr>
            <a:cxnSpLocks/>
          </p:cNvCxnSpPr>
          <p:nvPr userDrawn="1"/>
        </p:nvCxnSpPr>
        <p:spPr>
          <a:xfrm>
            <a:off x="0" y="5757057"/>
            <a:ext cx="8504858"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62B810B-B523-F767-647B-12432989B2E9}"/>
              </a:ext>
            </a:extLst>
          </p:cNvPr>
          <p:cNvCxnSpPr>
            <a:cxnSpLocks/>
          </p:cNvCxnSpPr>
          <p:nvPr userDrawn="1"/>
        </p:nvCxnSpPr>
        <p:spPr>
          <a:xfrm>
            <a:off x="0" y="6439485"/>
            <a:ext cx="12192000"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8" name="Text Placeholder 16">
            <a:extLst>
              <a:ext uri="{FF2B5EF4-FFF2-40B4-BE49-F238E27FC236}">
                <a16:creationId xmlns:a16="http://schemas.microsoft.com/office/drawing/2014/main" id="{2A089CB3-1FD6-52E9-890B-0C5EC799D8A1}"/>
              </a:ext>
            </a:extLst>
          </p:cNvPr>
          <p:cNvSpPr>
            <a:spLocks noGrp="1"/>
          </p:cNvSpPr>
          <p:nvPr>
            <p:ph type="body" sz="quarter" idx="13"/>
          </p:nvPr>
        </p:nvSpPr>
        <p:spPr>
          <a:xfrm>
            <a:off x="8836655" y="5143104"/>
            <a:ext cx="3355345" cy="1252728"/>
          </a:xfrm>
        </p:spPr>
        <p:txBody>
          <a:bodyPr anchor="ctr"/>
          <a:lstStyle>
            <a:lvl1pPr marL="0" indent="0">
              <a:buNone/>
              <a:defRPr sz="4000">
                <a:solidFill>
                  <a:schemeClr val="accent1"/>
                </a:solidFill>
                <a:latin typeface="+mj-lt"/>
              </a:defRPr>
            </a:lvl1pPr>
          </a:lstStyle>
          <a:p>
            <a:pPr lvl="0"/>
            <a:r>
              <a:rPr lang="en-US"/>
              <a:t>Click to edit Master text styles</a:t>
            </a:r>
          </a:p>
        </p:txBody>
      </p:sp>
    </p:spTree>
    <p:extLst>
      <p:ext uri="{BB962C8B-B14F-4D97-AF65-F5344CB8AC3E}">
        <p14:creationId xmlns:p14="http://schemas.microsoft.com/office/powerpoint/2010/main" val="19612782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0672C-3B98-424B-3047-A14FF403A81D}"/>
              </a:ext>
            </a:extLst>
          </p:cNvPr>
          <p:cNvSpPr>
            <a:spLocks noGrp="1"/>
          </p:cNvSpPr>
          <p:nvPr>
            <p:ph type="title"/>
          </p:nvPr>
        </p:nvSpPr>
        <p:spPr>
          <a:xfrm>
            <a:off x="466344" y="36576"/>
            <a:ext cx="5294376" cy="969264"/>
          </a:xfrm>
        </p:spPr>
        <p:txBody>
          <a:bodyPr/>
          <a:lstStyle>
            <a:lvl1pPr>
              <a:lnSpc>
                <a:spcPct val="100000"/>
              </a:lnSpc>
              <a:defRPr>
                <a:solidFill>
                  <a:schemeClr val="accent1"/>
                </a:solidFill>
              </a:defRPr>
            </a:lvl1pPr>
          </a:lstStyle>
          <a:p>
            <a:r>
              <a:rPr lang="en-US"/>
              <a:t>Click to edit Master title style</a:t>
            </a:r>
          </a:p>
        </p:txBody>
      </p:sp>
      <p:sp>
        <p:nvSpPr>
          <p:cNvPr id="22" name="Picture Placeholder 20">
            <a:extLst>
              <a:ext uri="{FF2B5EF4-FFF2-40B4-BE49-F238E27FC236}">
                <a16:creationId xmlns:a16="http://schemas.microsoft.com/office/drawing/2014/main" id="{656258F0-1496-C756-9648-B7772E2B1113}"/>
              </a:ext>
            </a:extLst>
          </p:cNvPr>
          <p:cNvSpPr>
            <a:spLocks noGrp="1"/>
          </p:cNvSpPr>
          <p:nvPr>
            <p:ph type="pic" sz="quarter" idx="13"/>
          </p:nvPr>
        </p:nvSpPr>
        <p:spPr>
          <a:xfrm>
            <a:off x="444501" y="1592221"/>
            <a:ext cx="5207000" cy="4292599"/>
          </a:xfrm>
          <a:ln w="15875">
            <a:solidFill>
              <a:schemeClr val="accent1"/>
            </a:solidFill>
          </a:ln>
        </p:spPr>
        <p:txBody>
          <a:bodyPr anchor="ctr"/>
          <a:lstStyle>
            <a:lvl1pPr marL="0" indent="0" algn="ctr">
              <a:buFontTx/>
              <a:buNone/>
              <a:defRPr>
                <a:solidFill>
                  <a:schemeClr val="accent1"/>
                </a:solidFill>
              </a:defRPr>
            </a:lvl1pPr>
          </a:lstStyle>
          <a:p>
            <a:endParaRPr lang="en-US"/>
          </a:p>
        </p:txBody>
      </p:sp>
      <p:sp>
        <p:nvSpPr>
          <p:cNvPr id="3" name="Text Placeholder 2">
            <a:extLst>
              <a:ext uri="{FF2B5EF4-FFF2-40B4-BE49-F238E27FC236}">
                <a16:creationId xmlns:a16="http://schemas.microsoft.com/office/drawing/2014/main" id="{39399D7D-8B9F-47AD-ACF1-0FAA45069006}"/>
              </a:ext>
            </a:extLst>
          </p:cNvPr>
          <p:cNvSpPr>
            <a:spLocks noGrp="1"/>
          </p:cNvSpPr>
          <p:nvPr>
            <p:ph type="body" idx="1"/>
          </p:nvPr>
        </p:nvSpPr>
        <p:spPr>
          <a:xfrm>
            <a:off x="6565392" y="740664"/>
            <a:ext cx="5157787" cy="466344"/>
          </a:xfrm>
        </p:spPr>
        <p:txBody>
          <a:bodyPr anchor="ctr"/>
          <a:lstStyle>
            <a:lvl1pPr marL="0" indent="0">
              <a:buNone/>
              <a:defRPr sz="2400" b="0">
                <a:solidFill>
                  <a:schemeClr val="accent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D2E9DC0-11F7-BF92-00BF-7C7E94670C1C}"/>
              </a:ext>
            </a:extLst>
          </p:cNvPr>
          <p:cNvSpPr>
            <a:spLocks noGrp="1"/>
          </p:cNvSpPr>
          <p:nvPr>
            <p:ph sz="half" idx="2"/>
          </p:nvPr>
        </p:nvSpPr>
        <p:spPr>
          <a:xfrm>
            <a:off x="6565392" y="1417320"/>
            <a:ext cx="5157787" cy="2029968"/>
          </a:xfrm>
        </p:spPr>
        <p:txBody>
          <a:bodyPr/>
          <a:lstStyle>
            <a:lvl1pPr>
              <a:lnSpc>
                <a:spcPct val="100000"/>
              </a:lnSpc>
              <a:spcBef>
                <a:spcPts val="1800"/>
              </a:spcBef>
              <a:defRPr sz="1800">
                <a:solidFill>
                  <a:schemeClr val="accent1"/>
                </a:solidFill>
              </a:defRPr>
            </a:lvl1pPr>
            <a:lvl2pPr>
              <a:lnSpc>
                <a:spcPct val="100000"/>
              </a:lnSpc>
              <a:spcBef>
                <a:spcPts val="600"/>
              </a:spcBef>
              <a:defRPr sz="1600">
                <a:solidFill>
                  <a:schemeClr val="accent1"/>
                </a:solidFill>
              </a:defRPr>
            </a:lvl2pPr>
            <a:lvl3pPr>
              <a:lnSpc>
                <a:spcPct val="100000"/>
              </a:lnSpc>
              <a:spcBef>
                <a:spcPts val="600"/>
              </a:spcBef>
              <a:defRPr sz="1400">
                <a:solidFill>
                  <a:schemeClr val="accent1"/>
                </a:solidFill>
              </a:defRPr>
            </a:lvl3pPr>
            <a:lvl4pPr>
              <a:lnSpc>
                <a:spcPct val="100000"/>
              </a:lnSpc>
              <a:spcBef>
                <a:spcPts val="600"/>
              </a:spcBef>
              <a:defRPr sz="1200">
                <a:solidFill>
                  <a:schemeClr val="accent1"/>
                </a:solidFill>
              </a:defRPr>
            </a:lvl4pPr>
            <a:lvl5pPr>
              <a:lnSpc>
                <a:spcPct val="100000"/>
              </a:lnSpc>
              <a:spcBef>
                <a:spcPts val="60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A110F4B-383C-979A-7C67-60731A902CCF}"/>
              </a:ext>
            </a:extLst>
          </p:cNvPr>
          <p:cNvSpPr>
            <a:spLocks noGrp="1"/>
          </p:cNvSpPr>
          <p:nvPr>
            <p:ph type="body" sz="quarter" idx="3"/>
          </p:nvPr>
        </p:nvSpPr>
        <p:spPr>
          <a:xfrm>
            <a:off x="6565392" y="3941064"/>
            <a:ext cx="5183188" cy="466344"/>
          </a:xfrm>
        </p:spPr>
        <p:txBody>
          <a:bodyPr anchor="ctr"/>
          <a:lstStyle>
            <a:lvl1pPr marL="0" indent="0">
              <a:buNone/>
              <a:defRPr sz="2400" b="0">
                <a:solidFill>
                  <a:schemeClr val="accent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758E51B-C92F-F9B7-5D67-2EE0685CCF12}"/>
              </a:ext>
            </a:extLst>
          </p:cNvPr>
          <p:cNvSpPr>
            <a:spLocks noGrp="1"/>
          </p:cNvSpPr>
          <p:nvPr>
            <p:ph sz="quarter" idx="4"/>
          </p:nvPr>
        </p:nvSpPr>
        <p:spPr>
          <a:xfrm>
            <a:off x="6565392" y="4485555"/>
            <a:ext cx="5183188" cy="1197864"/>
          </a:xfrm>
        </p:spPr>
        <p:txBody>
          <a:bodyPr/>
          <a:lstStyle>
            <a:lvl1pPr>
              <a:lnSpc>
                <a:spcPct val="100000"/>
              </a:lnSpc>
              <a:spcBef>
                <a:spcPts val="1800"/>
              </a:spcBef>
              <a:defRPr sz="1800">
                <a:solidFill>
                  <a:schemeClr val="accent1"/>
                </a:solidFill>
              </a:defRPr>
            </a:lvl1pPr>
            <a:lvl2pPr>
              <a:lnSpc>
                <a:spcPct val="100000"/>
              </a:lnSpc>
              <a:spcBef>
                <a:spcPts val="600"/>
              </a:spcBef>
              <a:defRPr sz="1600">
                <a:solidFill>
                  <a:schemeClr val="accent1"/>
                </a:solidFill>
              </a:defRPr>
            </a:lvl2pPr>
            <a:lvl3pPr>
              <a:lnSpc>
                <a:spcPct val="100000"/>
              </a:lnSpc>
              <a:spcBef>
                <a:spcPts val="600"/>
              </a:spcBef>
              <a:defRPr sz="1400">
                <a:solidFill>
                  <a:schemeClr val="accent1"/>
                </a:solidFill>
              </a:defRPr>
            </a:lvl3pPr>
            <a:lvl4pPr>
              <a:lnSpc>
                <a:spcPct val="100000"/>
              </a:lnSpc>
              <a:spcBef>
                <a:spcPts val="600"/>
              </a:spcBef>
              <a:defRPr sz="1200">
                <a:solidFill>
                  <a:schemeClr val="accent1"/>
                </a:solidFill>
              </a:defRPr>
            </a:lvl4pPr>
            <a:lvl5pPr>
              <a:lnSpc>
                <a:spcPct val="100000"/>
              </a:lnSpc>
              <a:spcBef>
                <a:spcPts val="60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Slide Number Placeholder 8">
            <a:extLst>
              <a:ext uri="{FF2B5EF4-FFF2-40B4-BE49-F238E27FC236}">
                <a16:creationId xmlns:a16="http://schemas.microsoft.com/office/drawing/2014/main" id="{2F376A9B-4626-290B-917F-B57D35120DB4}"/>
              </a:ext>
            </a:extLst>
          </p:cNvPr>
          <p:cNvSpPr>
            <a:spLocks noGrp="1"/>
          </p:cNvSpPr>
          <p:nvPr>
            <p:ph type="sldNum" sz="quarter" idx="12"/>
          </p:nvPr>
        </p:nvSpPr>
        <p:spPr>
          <a:xfrm>
            <a:off x="616640" y="6517634"/>
            <a:ext cx="950258" cy="274320"/>
          </a:xfrm>
          <a:prstGeom prst="rect">
            <a:avLst/>
          </a:prstGeom>
        </p:spPr>
        <p:txBody>
          <a:bodyPr/>
          <a:lstStyle>
            <a:lvl1pPr>
              <a:defRPr>
                <a:solidFill>
                  <a:schemeClr val="accent1"/>
                </a:solidFill>
              </a:defRPr>
            </a:lvl1pPr>
          </a:lstStyle>
          <a:p>
            <a:fld id="{84D792B7-0397-C047-AE12-1A03F7E3DC83}" type="slidenum">
              <a:rPr lang="en-US" smtClean="0"/>
              <a:pPr/>
              <a:t>‹#›</a:t>
            </a:fld>
            <a:endParaRPr lang="en-US"/>
          </a:p>
        </p:txBody>
      </p:sp>
      <p:sp>
        <p:nvSpPr>
          <p:cNvPr id="8" name="Footer Placeholder 7">
            <a:extLst>
              <a:ext uri="{FF2B5EF4-FFF2-40B4-BE49-F238E27FC236}">
                <a16:creationId xmlns:a16="http://schemas.microsoft.com/office/drawing/2014/main" id="{7147E33F-E2CD-B99B-7A79-CDC2550A1465}"/>
              </a:ext>
            </a:extLst>
          </p:cNvPr>
          <p:cNvSpPr>
            <a:spLocks noGrp="1"/>
          </p:cNvSpPr>
          <p:nvPr>
            <p:ph type="ftr" sz="quarter" idx="11"/>
          </p:nvPr>
        </p:nvSpPr>
        <p:spPr>
          <a:xfrm>
            <a:off x="4808250" y="6517634"/>
            <a:ext cx="2572870" cy="274320"/>
          </a:xfrm>
          <a:prstGeom prst="rect">
            <a:avLst/>
          </a:prstGeom>
        </p:spPr>
        <p:txBody>
          <a:bodyPr/>
          <a:lstStyle>
            <a:lvl1pPr>
              <a:defRPr>
                <a:solidFill>
                  <a:schemeClr val="accent1"/>
                </a:solidFill>
              </a:defRPr>
            </a:lvl1pPr>
          </a:lstStyle>
          <a:p>
            <a:r>
              <a:rPr lang="en-US"/>
              <a:t>presentation title</a:t>
            </a:r>
          </a:p>
        </p:txBody>
      </p:sp>
      <p:sp>
        <p:nvSpPr>
          <p:cNvPr id="7" name="Date Placeholder 6">
            <a:extLst>
              <a:ext uri="{FF2B5EF4-FFF2-40B4-BE49-F238E27FC236}">
                <a16:creationId xmlns:a16="http://schemas.microsoft.com/office/drawing/2014/main" id="{7427C822-3603-1035-6BD5-07AEADACE876}"/>
              </a:ext>
            </a:extLst>
          </p:cNvPr>
          <p:cNvSpPr>
            <a:spLocks noGrp="1"/>
          </p:cNvSpPr>
          <p:nvPr>
            <p:ph type="dt" sz="half" idx="10"/>
          </p:nvPr>
        </p:nvSpPr>
        <p:spPr/>
        <p:txBody>
          <a:bodyPr/>
          <a:lstStyle>
            <a:lvl1pPr>
              <a:defRPr>
                <a:solidFill>
                  <a:schemeClr val="accent1"/>
                </a:solidFill>
              </a:defRPr>
            </a:lvl1pPr>
          </a:lstStyle>
          <a:p>
            <a:r>
              <a:rPr lang="en-US"/>
              <a:t>20XX</a:t>
            </a:r>
          </a:p>
        </p:txBody>
      </p:sp>
      <p:cxnSp>
        <p:nvCxnSpPr>
          <p:cNvPr id="11" name="Straight Connector 10">
            <a:extLst>
              <a:ext uri="{FF2B5EF4-FFF2-40B4-BE49-F238E27FC236}">
                <a16:creationId xmlns:a16="http://schemas.microsoft.com/office/drawing/2014/main" id="{BE816DB4-C374-189A-F1F8-5F1B43EC2B71}"/>
              </a:ext>
            </a:extLst>
          </p:cNvPr>
          <p:cNvCxnSpPr>
            <a:cxnSpLocks/>
          </p:cNvCxnSpPr>
          <p:nvPr userDrawn="1"/>
        </p:nvCxnSpPr>
        <p:spPr>
          <a:xfrm>
            <a:off x="0" y="1037557"/>
            <a:ext cx="6096000"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4FEC7540-FB09-0AE1-04FF-3706800F4DB6}"/>
              </a:ext>
            </a:extLst>
          </p:cNvPr>
          <p:cNvCxnSpPr>
            <a:cxnSpLocks/>
          </p:cNvCxnSpPr>
          <p:nvPr userDrawn="1"/>
        </p:nvCxnSpPr>
        <p:spPr>
          <a:xfrm flipV="1">
            <a:off x="6096000" y="0"/>
            <a:ext cx="0" cy="6439485"/>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69421D4-0B4D-95CB-4FCB-E139DCBAD9BB}"/>
              </a:ext>
            </a:extLst>
          </p:cNvPr>
          <p:cNvCxnSpPr>
            <a:cxnSpLocks/>
          </p:cNvCxnSpPr>
          <p:nvPr userDrawn="1"/>
        </p:nvCxnSpPr>
        <p:spPr>
          <a:xfrm>
            <a:off x="0" y="6439485"/>
            <a:ext cx="12192000"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478489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hree content">
    <p:bg>
      <p:bgPr>
        <a:solidFill>
          <a:schemeClr val="accent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1B0F0B75-DD75-7194-E40A-3AA5DD203B15}"/>
              </a:ext>
            </a:extLst>
          </p:cNvPr>
          <p:cNvSpPr/>
          <p:nvPr userDrawn="1"/>
        </p:nvSpPr>
        <p:spPr>
          <a:xfrm>
            <a:off x="3886830" y="1031243"/>
            <a:ext cx="7906804" cy="5406242"/>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4">
                  <a:lumMod val="20000"/>
                  <a:lumOff val="80000"/>
                </a:schemeClr>
              </a:solidFill>
            </a:endParaRPr>
          </a:p>
        </p:txBody>
      </p:sp>
      <p:sp>
        <p:nvSpPr>
          <p:cNvPr id="9" name="Rectangle 8">
            <a:extLst>
              <a:ext uri="{FF2B5EF4-FFF2-40B4-BE49-F238E27FC236}">
                <a16:creationId xmlns:a16="http://schemas.microsoft.com/office/drawing/2014/main" id="{AEB85F28-9AE2-01CA-E801-96F2F2ACC4FE}"/>
              </a:ext>
            </a:extLst>
          </p:cNvPr>
          <p:cNvSpPr/>
          <p:nvPr userDrawn="1"/>
        </p:nvSpPr>
        <p:spPr>
          <a:xfrm>
            <a:off x="409046" y="1042071"/>
            <a:ext cx="3455590" cy="5395417"/>
          </a:xfrm>
          <a:prstGeom prst="rect">
            <a:avLst/>
          </a:prstGeom>
          <a:solidFill>
            <a:schemeClr val="accent6">
              <a:lumMod val="40000"/>
              <a:lumOff val="60000"/>
            </a:schemeClr>
          </a:solidFill>
          <a:ln>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5A0BD26-4C3C-C934-E3C5-C4ABD369E612}"/>
              </a:ext>
            </a:extLst>
          </p:cNvPr>
          <p:cNvSpPr>
            <a:spLocks noGrp="1"/>
          </p:cNvSpPr>
          <p:nvPr>
            <p:ph type="title"/>
          </p:nvPr>
        </p:nvSpPr>
        <p:spPr>
          <a:xfrm>
            <a:off x="2039112" y="64008"/>
            <a:ext cx="8165592" cy="969264"/>
          </a:xfrm>
        </p:spPr>
        <p:txBody>
          <a:bodyPr/>
          <a:lstStyle>
            <a:lvl1pPr algn="ctr">
              <a:defRPr/>
            </a:lvl1pPr>
          </a:lstStyle>
          <a:p>
            <a:r>
              <a:rPr lang="en-US"/>
              <a:t>Click to edit Master title style</a:t>
            </a:r>
          </a:p>
        </p:txBody>
      </p:sp>
      <p:sp>
        <p:nvSpPr>
          <p:cNvPr id="21" name="Text Placeholder 2">
            <a:extLst>
              <a:ext uri="{FF2B5EF4-FFF2-40B4-BE49-F238E27FC236}">
                <a16:creationId xmlns:a16="http://schemas.microsoft.com/office/drawing/2014/main" id="{77B3A0F7-4877-4804-831D-E094CB4C49B3}"/>
              </a:ext>
            </a:extLst>
          </p:cNvPr>
          <p:cNvSpPr>
            <a:spLocks noGrp="1"/>
          </p:cNvSpPr>
          <p:nvPr>
            <p:ph type="body" idx="13"/>
          </p:nvPr>
        </p:nvSpPr>
        <p:spPr>
          <a:xfrm>
            <a:off x="667512" y="1673352"/>
            <a:ext cx="2907792" cy="466344"/>
          </a:xfrm>
        </p:spPr>
        <p:txBody>
          <a:bodyPr anchor="ctr"/>
          <a:lstStyle>
            <a:lvl1pPr marL="0" indent="0">
              <a:lnSpc>
                <a:spcPct val="100000"/>
              </a:lnSpc>
              <a:spcBef>
                <a:spcPts val="0"/>
              </a:spcBef>
              <a:buNone/>
              <a:defRPr sz="24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 name="Content Placeholder 2">
            <a:extLst>
              <a:ext uri="{FF2B5EF4-FFF2-40B4-BE49-F238E27FC236}">
                <a16:creationId xmlns:a16="http://schemas.microsoft.com/office/drawing/2014/main" id="{D53F374C-57DC-E207-D494-6986428A2D60}"/>
              </a:ext>
            </a:extLst>
          </p:cNvPr>
          <p:cNvSpPr>
            <a:spLocks noGrp="1"/>
          </p:cNvSpPr>
          <p:nvPr>
            <p:ph idx="1"/>
          </p:nvPr>
        </p:nvSpPr>
        <p:spPr>
          <a:xfrm>
            <a:off x="4114800" y="1307592"/>
            <a:ext cx="7598664" cy="1197864"/>
          </a:xfrm>
        </p:spPr>
        <p:txBody>
          <a:bodyPr anchor="ctr"/>
          <a:lstStyle>
            <a:lvl1pPr marL="283464">
              <a:lnSpc>
                <a:spcPct val="100000"/>
              </a:lnSpc>
              <a:spcBef>
                <a:spcPts val="0"/>
              </a:spcBef>
              <a:defRPr sz="1800"/>
            </a:lvl1pPr>
            <a:lvl2pPr>
              <a:lnSpc>
                <a:spcPct val="100000"/>
              </a:lnSpc>
              <a:spcBef>
                <a:spcPts val="0"/>
              </a:spcBef>
              <a:defRPr sz="1600"/>
            </a:lvl2pPr>
            <a:lvl3pPr>
              <a:lnSpc>
                <a:spcPct val="100000"/>
              </a:lnSpc>
              <a:spcBef>
                <a:spcPts val="0"/>
              </a:spcBef>
              <a:defRPr sz="1400"/>
            </a:lvl3pPr>
            <a:lvl4pPr>
              <a:lnSpc>
                <a:spcPct val="100000"/>
              </a:lnSpc>
              <a:spcBef>
                <a:spcPts val="0"/>
              </a:spcBef>
              <a:defRPr sz="1200"/>
            </a:lvl4pPr>
            <a:lvl5pPr>
              <a:lnSpc>
                <a:spcPct val="100000"/>
              </a:lnSpc>
              <a:spcBef>
                <a:spcPts val="0"/>
              </a:spcBef>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Text Placeholder 4">
            <a:extLst>
              <a:ext uri="{FF2B5EF4-FFF2-40B4-BE49-F238E27FC236}">
                <a16:creationId xmlns:a16="http://schemas.microsoft.com/office/drawing/2014/main" id="{5160F9ED-11F2-C22D-919C-AD28524B1305}"/>
              </a:ext>
            </a:extLst>
          </p:cNvPr>
          <p:cNvSpPr>
            <a:spLocks noGrp="1"/>
          </p:cNvSpPr>
          <p:nvPr>
            <p:ph type="body" sz="quarter" idx="14"/>
          </p:nvPr>
        </p:nvSpPr>
        <p:spPr>
          <a:xfrm>
            <a:off x="667512" y="3452264"/>
            <a:ext cx="2907792" cy="466344"/>
          </a:xfrm>
        </p:spPr>
        <p:txBody>
          <a:bodyPr anchor="ctr"/>
          <a:lstStyle>
            <a:lvl1pPr marL="0" indent="0">
              <a:lnSpc>
                <a:spcPct val="100000"/>
              </a:lnSpc>
              <a:spcBef>
                <a:spcPts val="0"/>
              </a:spcBef>
              <a:buNone/>
              <a:defRPr sz="24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7" name="Content Placeholder 2">
            <a:extLst>
              <a:ext uri="{FF2B5EF4-FFF2-40B4-BE49-F238E27FC236}">
                <a16:creationId xmlns:a16="http://schemas.microsoft.com/office/drawing/2014/main" id="{8C5B491A-910D-96D7-7910-D672B6313334}"/>
              </a:ext>
            </a:extLst>
          </p:cNvPr>
          <p:cNvSpPr>
            <a:spLocks noGrp="1"/>
          </p:cNvSpPr>
          <p:nvPr>
            <p:ph idx="15"/>
          </p:nvPr>
        </p:nvSpPr>
        <p:spPr>
          <a:xfrm>
            <a:off x="4123102" y="3086504"/>
            <a:ext cx="7598664" cy="1197864"/>
          </a:xfrm>
        </p:spPr>
        <p:txBody>
          <a:bodyPr anchor="ctr"/>
          <a:lstStyle>
            <a:lvl1pPr marL="283464">
              <a:lnSpc>
                <a:spcPct val="100000"/>
              </a:lnSpc>
              <a:spcBef>
                <a:spcPts val="0"/>
              </a:spcBef>
              <a:defRPr sz="1800"/>
            </a:lvl1pPr>
            <a:lvl2pPr>
              <a:lnSpc>
                <a:spcPct val="100000"/>
              </a:lnSpc>
              <a:spcBef>
                <a:spcPts val="0"/>
              </a:spcBef>
              <a:defRPr sz="1600"/>
            </a:lvl2pPr>
            <a:lvl3pPr>
              <a:lnSpc>
                <a:spcPct val="100000"/>
              </a:lnSpc>
              <a:spcBef>
                <a:spcPts val="0"/>
              </a:spcBef>
              <a:defRPr sz="1400"/>
            </a:lvl3pPr>
            <a:lvl4pPr>
              <a:lnSpc>
                <a:spcPct val="100000"/>
              </a:lnSpc>
              <a:spcBef>
                <a:spcPts val="0"/>
              </a:spcBef>
              <a:defRPr sz="1200"/>
            </a:lvl4pPr>
            <a:lvl5pPr>
              <a:lnSpc>
                <a:spcPct val="100000"/>
              </a:lnSpc>
              <a:spcBef>
                <a:spcPts val="0"/>
              </a:spcBef>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2" name="Text Placeholder 4">
            <a:extLst>
              <a:ext uri="{FF2B5EF4-FFF2-40B4-BE49-F238E27FC236}">
                <a16:creationId xmlns:a16="http://schemas.microsoft.com/office/drawing/2014/main" id="{C7845D54-C197-EEDA-099F-45ED6EC803CE}"/>
              </a:ext>
            </a:extLst>
          </p:cNvPr>
          <p:cNvSpPr>
            <a:spLocks noGrp="1"/>
          </p:cNvSpPr>
          <p:nvPr>
            <p:ph type="body" sz="quarter" idx="3"/>
          </p:nvPr>
        </p:nvSpPr>
        <p:spPr>
          <a:xfrm>
            <a:off x="667512" y="5288457"/>
            <a:ext cx="2907792" cy="466344"/>
          </a:xfrm>
        </p:spPr>
        <p:txBody>
          <a:bodyPr anchor="ctr"/>
          <a:lstStyle>
            <a:lvl1pPr marL="0" indent="0">
              <a:lnSpc>
                <a:spcPct val="100000"/>
              </a:lnSpc>
              <a:spcBef>
                <a:spcPts val="0"/>
              </a:spcBef>
              <a:buNone/>
              <a:defRPr sz="24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Content Placeholder 2">
            <a:extLst>
              <a:ext uri="{FF2B5EF4-FFF2-40B4-BE49-F238E27FC236}">
                <a16:creationId xmlns:a16="http://schemas.microsoft.com/office/drawing/2014/main" id="{B00C50B6-D96C-CEAF-4897-329D7DBC41E1}"/>
              </a:ext>
            </a:extLst>
          </p:cNvPr>
          <p:cNvSpPr>
            <a:spLocks noGrp="1"/>
          </p:cNvSpPr>
          <p:nvPr>
            <p:ph idx="16"/>
          </p:nvPr>
        </p:nvSpPr>
        <p:spPr>
          <a:xfrm>
            <a:off x="4114800" y="4922697"/>
            <a:ext cx="7598664" cy="1197864"/>
          </a:xfrm>
        </p:spPr>
        <p:txBody>
          <a:bodyPr anchor="ctr"/>
          <a:lstStyle>
            <a:lvl1pPr marL="283464">
              <a:lnSpc>
                <a:spcPct val="100000"/>
              </a:lnSpc>
              <a:spcBef>
                <a:spcPts val="0"/>
              </a:spcBef>
              <a:defRPr sz="1800"/>
            </a:lvl1pPr>
            <a:lvl2pPr>
              <a:lnSpc>
                <a:spcPct val="100000"/>
              </a:lnSpc>
              <a:spcBef>
                <a:spcPts val="0"/>
              </a:spcBef>
              <a:defRPr sz="1600"/>
            </a:lvl2pPr>
            <a:lvl3pPr>
              <a:lnSpc>
                <a:spcPct val="100000"/>
              </a:lnSpc>
              <a:spcBef>
                <a:spcPts val="0"/>
              </a:spcBef>
              <a:defRPr sz="1400"/>
            </a:lvl3pPr>
            <a:lvl4pPr>
              <a:lnSpc>
                <a:spcPct val="100000"/>
              </a:lnSpc>
              <a:spcBef>
                <a:spcPts val="0"/>
              </a:spcBef>
              <a:defRPr sz="1200"/>
            </a:lvl4pPr>
            <a:lvl5pPr>
              <a:lnSpc>
                <a:spcPct val="100000"/>
              </a:lnSpc>
              <a:spcBef>
                <a:spcPts val="0"/>
              </a:spcBef>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2101ABA6-5EA3-1AE9-0825-523073F786ED}"/>
              </a:ext>
            </a:extLst>
          </p:cNvPr>
          <p:cNvSpPr>
            <a:spLocks noGrp="1"/>
          </p:cNvSpPr>
          <p:nvPr>
            <p:ph type="sldNum" sz="quarter" idx="12"/>
          </p:nvPr>
        </p:nvSpPr>
        <p:spPr>
          <a:xfrm>
            <a:off x="616640" y="6517634"/>
            <a:ext cx="950258" cy="274320"/>
          </a:xfrm>
          <a:prstGeom prst="rect">
            <a:avLst/>
          </a:prstGeom>
        </p:spPr>
        <p:txBody>
          <a:bodyPr/>
          <a:lstStyle/>
          <a:p>
            <a:fld id="{84D792B7-0397-C047-AE12-1A03F7E3DC83}" type="slidenum">
              <a:rPr lang="en-US" smtClean="0"/>
              <a:t>‹#›</a:t>
            </a:fld>
            <a:endParaRPr lang="en-US"/>
          </a:p>
        </p:txBody>
      </p:sp>
      <p:sp>
        <p:nvSpPr>
          <p:cNvPr id="5" name="Footer Placeholder 4">
            <a:extLst>
              <a:ext uri="{FF2B5EF4-FFF2-40B4-BE49-F238E27FC236}">
                <a16:creationId xmlns:a16="http://schemas.microsoft.com/office/drawing/2014/main" id="{726C5317-E14C-8E61-2C1E-0430778E8A0C}"/>
              </a:ext>
            </a:extLst>
          </p:cNvPr>
          <p:cNvSpPr>
            <a:spLocks noGrp="1"/>
          </p:cNvSpPr>
          <p:nvPr>
            <p:ph type="ftr" sz="quarter" idx="11"/>
          </p:nvPr>
        </p:nvSpPr>
        <p:spPr>
          <a:xfrm>
            <a:off x="4808250" y="6517634"/>
            <a:ext cx="2572870" cy="274320"/>
          </a:xfrm>
          <a:prstGeom prst="rect">
            <a:avLst/>
          </a:prstGeom>
        </p:spPr>
        <p:txBody>
          <a:bodyPr/>
          <a:lstStyle/>
          <a:p>
            <a:r>
              <a:rPr lang="en-US"/>
              <a:t>presentation title</a:t>
            </a:r>
          </a:p>
        </p:txBody>
      </p:sp>
      <p:sp>
        <p:nvSpPr>
          <p:cNvPr id="4" name="Date Placeholder 3">
            <a:extLst>
              <a:ext uri="{FF2B5EF4-FFF2-40B4-BE49-F238E27FC236}">
                <a16:creationId xmlns:a16="http://schemas.microsoft.com/office/drawing/2014/main" id="{5A514D0E-ED92-E1A4-0E78-546375A0A63E}"/>
              </a:ext>
            </a:extLst>
          </p:cNvPr>
          <p:cNvSpPr>
            <a:spLocks noGrp="1"/>
          </p:cNvSpPr>
          <p:nvPr>
            <p:ph type="dt" sz="half" idx="10"/>
          </p:nvPr>
        </p:nvSpPr>
        <p:spPr/>
        <p:txBody>
          <a:bodyPr/>
          <a:lstStyle/>
          <a:p>
            <a:r>
              <a:rPr lang="en-US"/>
              <a:t>20XX</a:t>
            </a:r>
          </a:p>
        </p:txBody>
      </p:sp>
      <p:cxnSp>
        <p:nvCxnSpPr>
          <p:cNvPr id="8" name="Straight Connector 7">
            <a:extLst>
              <a:ext uri="{FF2B5EF4-FFF2-40B4-BE49-F238E27FC236}">
                <a16:creationId xmlns:a16="http://schemas.microsoft.com/office/drawing/2014/main" id="{B8A273E5-D639-4F22-9056-01A62C38E224}"/>
              </a:ext>
            </a:extLst>
          </p:cNvPr>
          <p:cNvCxnSpPr>
            <a:cxnSpLocks/>
          </p:cNvCxnSpPr>
          <p:nvPr userDrawn="1"/>
        </p:nvCxnSpPr>
        <p:spPr>
          <a:xfrm>
            <a:off x="398366" y="1038695"/>
            <a:ext cx="11395267"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596F1646-E658-90F3-D203-86B50D2F5DEF}"/>
              </a:ext>
            </a:extLst>
          </p:cNvPr>
          <p:cNvCxnSpPr>
            <a:cxnSpLocks/>
          </p:cNvCxnSpPr>
          <p:nvPr userDrawn="1"/>
        </p:nvCxnSpPr>
        <p:spPr>
          <a:xfrm>
            <a:off x="0" y="6439485"/>
            <a:ext cx="121920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793165-641B-DB78-F1A5-573C6041DE9A}"/>
              </a:ext>
            </a:extLst>
          </p:cNvPr>
          <p:cNvCxnSpPr>
            <a:cxnSpLocks/>
          </p:cNvCxnSpPr>
          <p:nvPr userDrawn="1"/>
        </p:nvCxnSpPr>
        <p:spPr>
          <a:xfrm flipV="1">
            <a:off x="398367" y="0"/>
            <a:ext cx="0" cy="68580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B4121FCC-C1AD-FD70-0727-3D611AEFAAD4}"/>
              </a:ext>
            </a:extLst>
          </p:cNvPr>
          <p:cNvCxnSpPr>
            <a:cxnSpLocks/>
          </p:cNvCxnSpPr>
          <p:nvPr userDrawn="1"/>
        </p:nvCxnSpPr>
        <p:spPr>
          <a:xfrm flipV="1">
            <a:off x="11793633" y="0"/>
            <a:ext cx="0" cy="68580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3890A2E-4E9B-29B4-124F-FBBCB462EB7C}"/>
              </a:ext>
            </a:extLst>
          </p:cNvPr>
          <p:cNvCxnSpPr>
            <a:cxnSpLocks/>
          </p:cNvCxnSpPr>
          <p:nvPr userDrawn="1"/>
        </p:nvCxnSpPr>
        <p:spPr>
          <a:xfrm>
            <a:off x="398366" y="2767098"/>
            <a:ext cx="11395267"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3256AAD6-732C-A795-FCB1-69CE94E3F1C4}"/>
              </a:ext>
            </a:extLst>
          </p:cNvPr>
          <p:cNvCxnSpPr>
            <a:cxnSpLocks/>
          </p:cNvCxnSpPr>
          <p:nvPr userDrawn="1"/>
        </p:nvCxnSpPr>
        <p:spPr>
          <a:xfrm>
            <a:off x="398366" y="4603773"/>
            <a:ext cx="11395267"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2162417-AD43-4C6C-A3F2-EC7D979B702A}"/>
              </a:ext>
            </a:extLst>
          </p:cNvPr>
          <p:cNvCxnSpPr>
            <a:cxnSpLocks/>
          </p:cNvCxnSpPr>
          <p:nvPr userDrawn="1"/>
        </p:nvCxnSpPr>
        <p:spPr>
          <a:xfrm flipV="1">
            <a:off x="3864636" y="1031243"/>
            <a:ext cx="0" cy="5407244"/>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73487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5A4D4F6-5B85-FBD0-E507-B32E94BF2066}"/>
              </a:ext>
            </a:extLst>
          </p:cNvPr>
          <p:cNvSpPr/>
          <p:nvPr userDrawn="1"/>
        </p:nvSpPr>
        <p:spPr>
          <a:xfrm>
            <a:off x="3886830" y="1031243"/>
            <a:ext cx="7906804" cy="5406242"/>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4">
                  <a:lumMod val="20000"/>
                  <a:lumOff val="80000"/>
                </a:schemeClr>
              </a:solidFill>
            </a:endParaRPr>
          </a:p>
        </p:txBody>
      </p:sp>
      <p:sp>
        <p:nvSpPr>
          <p:cNvPr id="11" name="Rectangle 10">
            <a:extLst>
              <a:ext uri="{FF2B5EF4-FFF2-40B4-BE49-F238E27FC236}">
                <a16:creationId xmlns:a16="http://schemas.microsoft.com/office/drawing/2014/main" id="{FD7666C5-50ED-BD11-EBB3-5068C0F8FE27}"/>
              </a:ext>
            </a:extLst>
          </p:cNvPr>
          <p:cNvSpPr/>
          <p:nvPr userDrawn="1"/>
        </p:nvSpPr>
        <p:spPr>
          <a:xfrm>
            <a:off x="409046" y="1042071"/>
            <a:ext cx="3455590" cy="5395417"/>
          </a:xfrm>
          <a:prstGeom prst="rect">
            <a:avLst/>
          </a:prstGeom>
          <a:solidFill>
            <a:schemeClr val="accent6">
              <a:lumMod val="40000"/>
              <a:lumOff val="60000"/>
            </a:schemeClr>
          </a:solidFill>
          <a:ln>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itle 1">
            <a:extLst>
              <a:ext uri="{FF2B5EF4-FFF2-40B4-BE49-F238E27FC236}">
                <a16:creationId xmlns:a16="http://schemas.microsoft.com/office/drawing/2014/main" id="{2EAF0B87-8A17-7C9D-202E-F0AC8A92072C}"/>
              </a:ext>
            </a:extLst>
          </p:cNvPr>
          <p:cNvSpPr>
            <a:spLocks noGrp="1"/>
          </p:cNvSpPr>
          <p:nvPr>
            <p:ph type="title"/>
          </p:nvPr>
        </p:nvSpPr>
        <p:spPr>
          <a:xfrm>
            <a:off x="2039112" y="64008"/>
            <a:ext cx="8165592" cy="969264"/>
          </a:xfrm>
        </p:spPr>
        <p:txBody>
          <a:bodyPr/>
          <a:lstStyle>
            <a:lvl1pPr algn="ctr">
              <a:defRPr/>
            </a:lvl1pPr>
          </a:lstStyle>
          <a:p>
            <a:r>
              <a:rPr lang="en-US"/>
              <a:t>Click to edit Master title style</a:t>
            </a:r>
          </a:p>
        </p:txBody>
      </p:sp>
      <p:sp>
        <p:nvSpPr>
          <p:cNvPr id="34" name="Text Placeholder 2">
            <a:extLst>
              <a:ext uri="{FF2B5EF4-FFF2-40B4-BE49-F238E27FC236}">
                <a16:creationId xmlns:a16="http://schemas.microsoft.com/office/drawing/2014/main" id="{C766325D-8175-9B95-4BB6-87E3195AAD33}"/>
              </a:ext>
            </a:extLst>
          </p:cNvPr>
          <p:cNvSpPr>
            <a:spLocks noGrp="1"/>
          </p:cNvSpPr>
          <p:nvPr>
            <p:ph type="body" idx="13"/>
          </p:nvPr>
        </p:nvSpPr>
        <p:spPr>
          <a:xfrm>
            <a:off x="667512" y="2155720"/>
            <a:ext cx="2907792" cy="466344"/>
          </a:xfrm>
        </p:spPr>
        <p:txBody>
          <a:bodyPr anchor="ctr"/>
          <a:lstStyle>
            <a:lvl1pPr marL="0" indent="0">
              <a:lnSpc>
                <a:spcPct val="100000"/>
              </a:lnSpc>
              <a:spcBef>
                <a:spcPts val="0"/>
              </a:spcBef>
              <a:buNone/>
              <a:defRPr sz="24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4" name="Content Placeholder 2">
            <a:extLst>
              <a:ext uri="{FF2B5EF4-FFF2-40B4-BE49-F238E27FC236}">
                <a16:creationId xmlns:a16="http://schemas.microsoft.com/office/drawing/2014/main" id="{5F9AFE21-B015-59CC-B869-6CA584CD8768}"/>
              </a:ext>
            </a:extLst>
          </p:cNvPr>
          <p:cNvSpPr>
            <a:spLocks noGrp="1"/>
          </p:cNvSpPr>
          <p:nvPr>
            <p:ph idx="1"/>
          </p:nvPr>
        </p:nvSpPr>
        <p:spPr>
          <a:xfrm>
            <a:off x="4114800" y="1283336"/>
            <a:ext cx="7598664" cy="2211112"/>
          </a:xfrm>
        </p:spPr>
        <p:txBody>
          <a:bodyPr anchor="ctr"/>
          <a:lstStyle>
            <a:lvl1pPr marL="283464">
              <a:lnSpc>
                <a:spcPct val="100000"/>
              </a:lnSpc>
              <a:spcBef>
                <a:spcPts val="0"/>
              </a:spcBef>
              <a:defRPr sz="1800"/>
            </a:lvl1pPr>
            <a:lvl2pPr>
              <a:lnSpc>
                <a:spcPct val="100000"/>
              </a:lnSpc>
              <a:spcBef>
                <a:spcPts val="0"/>
              </a:spcBef>
              <a:defRPr sz="1600"/>
            </a:lvl2pPr>
            <a:lvl3pPr>
              <a:lnSpc>
                <a:spcPct val="100000"/>
              </a:lnSpc>
              <a:spcBef>
                <a:spcPts val="0"/>
              </a:spcBef>
              <a:defRPr sz="1400"/>
            </a:lvl3pPr>
            <a:lvl4pPr>
              <a:lnSpc>
                <a:spcPct val="100000"/>
              </a:lnSpc>
              <a:spcBef>
                <a:spcPts val="0"/>
              </a:spcBef>
              <a:defRPr sz="1200"/>
            </a:lvl4pPr>
            <a:lvl5pPr>
              <a:lnSpc>
                <a:spcPct val="100000"/>
              </a:lnSpc>
              <a:spcBef>
                <a:spcPts val="0"/>
              </a:spcBef>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5" name="Text Placeholder 4">
            <a:extLst>
              <a:ext uri="{FF2B5EF4-FFF2-40B4-BE49-F238E27FC236}">
                <a16:creationId xmlns:a16="http://schemas.microsoft.com/office/drawing/2014/main" id="{81CCD754-FDAD-02A0-CC23-AE197F4DA1BE}"/>
              </a:ext>
            </a:extLst>
          </p:cNvPr>
          <p:cNvSpPr>
            <a:spLocks noGrp="1"/>
          </p:cNvSpPr>
          <p:nvPr>
            <p:ph type="body" sz="quarter" idx="3"/>
          </p:nvPr>
        </p:nvSpPr>
        <p:spPr>
          <a:xfrm>
            <a:off x="667512" y="4856116"/>
            <a:ext cx="2907792" cy="466344"/>
          </a:xfrm>
        </p:spPr>
        <p:txBody>
          <a:bodyPr anchor="ctr"/>
          <a:lstStyle>
            <a:lvl1pPr marL="0" indent="0">
              <a:lnSpc>
                <a:spcPct val="100000"/>
              </a:lnSpc>
              <a:spcBef>
                <a:spcPts val="0"/>
              </a:spcBef>
              <a:buNone/>
              <a:defRPr sz="24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6" name="Content Placeholder 2">
            <a:extLst>
              <a:ext uri="{FF2B5EF4-FFF2-40B4-BE49-F238E27FC236}">
                <a16:creationId xmlns:a16="http://schemas.microsoft.com/office/drawing/2014/main" id="{8DA3CBCD-145A-E531-00B6-F66E3BB91D36}"/>
              </a:ext>
            </a:extLst>
          </p:cNvPr>
          <p:cNvSpPr>
            <a:spLocks noGrp="1"/>
          </p:cNvSpPr>
          <p:nvPr>
            <p:ph idx="16"/>
          </p:nvPr>
        </p:nvSpPr>
        <p:spPr>
          <a:xfrm>
            <a:off x="4114800" y="3983732"/>
            <a:ext cx="7598664" cy="2211112"/>
          </a:xfrm>
        </p:spPr>
        <p:txBody>
          <a:bodyPr anchor="ctr"/>
          <a:lstStyle>
            <a:lvl1pPr marL="283464">
              <a:lnSpc>
                <a:spcPct val="100000"/>
              </a:lnSpc>
              <a:spcBef>
                <a:spcPts val="0"/>
              </a:spcBef>
              <a:defRPr sz="1800"/>
            </a:lvl1pPr>
            <a:lvl2pPr>
              <a:lnSpc>
                <a:spcPct val="100000"/>
              </a:lnSpc>
              <a:spcBef>
                <a:spcPts val="0"/>
              </a:spcBef>
              <a:defRPr sz="1600"/>
            </a:lvl2pPr>
            <a:lvl3pPr>
              <a:lnSpc>
                <a:spcPct val="100000"/>
              </a:lnSpc>
              <a:spcBef>
                <a:spcPts val="0"/>
              </a:spcBef>
              <a:defRPr sz="1400"/>
            </a:lvl3pPr>
            <a:lvl4pPr>
              <a:lnSpc>
                <a:spcPct val="100000"/>
              </a:lnSpc>
              <a:spcBef>
                <a:spcPts val="0"/>
              </a:spcBef>
              <a:defRPr sz="1200"/>
            </a:lvl4pPr>
            <a:lvl5pPr>
              <a:lnSpc>
                <a:spcPct val="100000"/>
              </a:lnSpc>
              <a:spcBef>
                <a:spcPts val="0"/>
              </a:spcBef>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7" name="Slide Number Placeholder 5">
            <a:extLst>
              <a:ext uri="{FF2B5EF4-FFF2-40B4-BE49-F238E27FC236}">
                <a16:creationId xmlns:a16="http://schemas.microsoft.com/office/drawing/2014/main" id="{C8C7A88B-B5E6-DF17-298C-3F1D6F2BB4B3}"/>
              </a:ext>
            </a:extLst>
          </p:cNvPr>
          <p:cNvSpPr>
            <a:spLocks noGrp="1"/>
          </p:cNvSpPr>
          <p:nvPr>
            <p:ph type="sldNum" sz="quarter" idx="12"/>
          </p:nvPr>
        </p:nvSpPr>
        <p:spPr>
          <a:xfrm>
            <a:off x="616640" y="6517634"/>
            <a:ext cx="950258" cy="274320"/>
          </a:xfrm>
          <a:prstGeom prst="rect">
            <a:avLst/>
          </a:prstGeom>
        </p:spPr>
        <p:txBody>
          <a:bodyPr/>
          <a:lstStyle/>
          <a:p>
            <a:fld id="{84D792B7-0397-C047-AE12-1A03F7E3DC83}" type="slidenum">
              <a:rPr lang="en-US" smtClean="0"/>
              <a:t>‹#›</a:t>
            </a:fld>
            <a:endParaRPr lang="en-US"/>
          </a:p>
        </p:txBody>
      </p:sp>
      <p:sp>
        <p:nvSpPr>
          <p:cNvPr id="26" name="Footer Placeholder 4">
            <a:extLst>
              <a:ext uri="{FF2B5EF4-FFF2-40B4-BE49-F238E27FC236}">
                <a16:creationId xmlns:a16="http://schemas.microsoft.com/office/drawing/2014/main" id="{F6BF98F2-CC55-EA67-AFEB-3B9BDA92BA8E}"/>
              </a:ext>
            </a:extLst>
          </p:cNvPr>
          <p:cNvSpPr>
            <a:spLocks noGrp="1"/>
          </p:cNvSpPr>
          <p:nvPr>
            <p:ph type="ftr" sz="quarter" idx="11"/>
          </p:nvPr>
        </p:nvSpPr>
        <p:spPr>
          <a:xfrm>
            <a:off x="4808250" y="6517634"/>
            <a:ext cx="2572870" cy="274320"/>
          </a:xfrm>
          <a:prstGeom prst="rect">
            <a:avLst/>
          </a:prstGeom>
        </p:spPr>
        <p:txBody>
          <a:bodyPr/>
          <a:lstStyle/>
          <a:p>
            <a:r>
              <a:rPr lang="en-US"/>
              <a:t>presentation title</a:t>
            </a:r>
          </a:p>
        </p:txBody>
      </p:sp>
      <p:sp>
        <p:nvSpPr>
          <p:cNvPr id="25" name="Date Placeholder 3">
            <a:extLst>
              <a:ext uri="{FF2B5EF4-FFF2-40B4-BE49-F238E27FC236}">
                <a16:creationId xmlns:a16="http://schemas.microsoft.com/office/drawing/2014/main" id="{80D6DCDD-07F4-F7F0-12E1-CAF3B5CCCE7E}"/>
              </a:ext>
            </a:extLst>
          </p:cNvPr>
          <p:cNvSpPr>
            <a:spLocks noGrp="1"/>
          </p:cNvSpPr>
          <p:nvPr>
            <p:ph type="dt" sz="half" idx="10"/>
          </p:nvPr>
        </p:nvSpPr>
        <p:spPr>
          <a:xfrm>
            <a:off x="10622471" y="6517634"/>
            <a:ext cx="950260" cy="274320"/>
          </a:xfrm>
        </p:spPr>
        <p:txBody>
          <a:bodyPr/>
          <a:lstStyle/>
          <a:p>
            <a:r>
              <a:rPr lang="en-US"/>
              <a:t>20XX</a:t>
            </a:r>
          </a:p>
        </p:txBody>
      </p:sp>
      <p:cxnSp>
        <p:nvCxnSpPr>
          <p:cNvPr id="28" name="Straight Connector 27">
            <a:extLst>
              <a:ext uri="{FF2B5EF4-FFF2-40B4-BE49-F238E27FC236}">
                <a16:creationId xmlns:a16="http://schemas.microsoft.com/office/drawing/2014/main" id="{F526EBCF-823D-784A-BF8D-A377758CEB81}"/>
              </a:ext>
            </a:extLst>
          </p:cNvPr>
          <p:cNvCxnSpPr>
            <a:cxnSpLocks/>
          </p:cNvCxnSpPr>
          <p:nvPr userDrawn="1"/>
        </p:nvCxnSpPr>
        <p:spPr>
          <a:xfrm>
            <a:off x="398366" y="1038695"/>
            <a:ext cx="11395267"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9D6E25F4-4D19-CCBB-9F09-7369C86AAD57}"/>
              </a:ext>
            </a:extLst>
          </p:cNvPr>
          <p:cNvCxnSpPr>
            <a:cxnSpLocks/>
          </p:cNvCxnSpPr>
          <p:nvPr userDrawn="1"/>
        </p:nvCxnSpPr>
        <p:spPr>
          <a:xfrm>
            <a:off x="0" y="6439485"/>
            <a:ext cx="121920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6A4D074-D2CA-D6E0-115B-1CEDA471F0F3}"/>
              </a:ext>
            </a:extLst>
          </p:cNvPr>
          <p:cNvCxnSpPr>
            <a:cxnSpLocks/>
          </p:cNvCxnSpPr>
          <p:nvPr userDrawn="1"/>
        </p:nvCxnSpPr>
        <p:spPr>
          <a:xfrm flipV="1">
            <a:off x="398367" y="0"/>
            <a:ext cx="0" cy="68580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DB039A31-257E-2036-4142-307DD91B05CC}"/>
              </a:ext>
            </a:extLst>
          </p:cNvPr>
          <p:cNvCxnSpPr>
            <a:cxnSpLocks/>
          </p:cNvCxnSpPr>
          <p:nvPr userDrawn="1"/>
        </p:nvCxnSpPr>
        <p:spPr>
          <a:xfrm flipV="1">
            <a:off x="11793633" y="0"/>
            <a:ext cx="0" cy="68580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139C06B9-E1A2-A881-C800-86FBB69963F9}"/>
              </a:ext>
            </a:extLst>
          </p:cNvPr>
          <p:cNvCxnSpPr>
            <a:cxnSpLocks/>
          </p:cNvCxnSpPr>
          <p:nvPr userDrawn="1"/>
        </p:nvCxnSpPr>
        <p:spPr>
          <a:xfrm>
            <a:off x="398366" y="3739090"/>
            <a:ext cx="11395267"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DDDBBDAB-1770-6117-02A2-DF798EAD6320}"/>
              </a:ext>
            </a:extLst>
          </p:cNvPr>
          <p:cNvCxnSpPr>
            <a:cxnSpLocks/>
          </p:cNvCxnSpPr>
          <p:nvPr userDrawn="1"/>
        </p:nvCxnSpPr>
        <p:spPr>
          <a:xfrm flipV="1">
            <a:off x="3864636" y="1031243"/>
            <a:ext cx="0" cy="5407244"/>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477851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ummary">
    <p:bg>
      <p:bgPr>
        <a:solidFill>
          <a:schemeClr val="accent4">
            <a:lumMod val="5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A0BD26-4C3C-C934-E3C5-C4ABD369E612}"/>
              </a:ext>
            </a:extLst>
          </p:cNvPr>
          <p:cNvSpPr>
            <a:spLocks noGrp="1"/>
          </p:cNvSpPr>
          <p:nvPr>
            <p:ph type="title"/>
          </p:nvPr>
        </p:nvSpPr>
        <p:spPr>
          <a:xfrm>
            <a:off x="5833872" y="4389120"/>
            <a:ext cx="4709160" cy="1645920"/>
          </a:xfrm>
        </p:spPr>
        <p:txBody>
          <a:bodyPr/>
          <a:lstStyle>
            <a:lvl1pPr algn="ctr">
              <a:defRPr sz="7200">
                <a:solidFill>
                  <a:schemeClr val="accent1"/>
                </a:solidFill>
              </a:defRPr>
            </a:lvl1pPr>
          </a:lstStyle>
          <a:p>
            <a:r>
              <a:rPr lang="en-US"/>
              <a:t>Click to edit Master title style</a:t>
            </a:r>
          </a:p>
        </p:txBody>
      </p:sp>
      <p:sp>
        <p:nvSpPr>
          <p:cNvPr id="23" name="Content Placeholder 2">
            <a:extLst>
              <a:ext uri="{FF2B5EF4-FFF2-40B4-BE49-F238E27FC236}">
                <a16:creationId xmlns:a16="http://schemas.microsoft.com/office/drawing/2014/main" id="{FD728F67-F092-A253-7F58-A329D8F43858}"/>
              </a:ext>
            </a:extLst>
          </p:cNvPr>
          <p:cNvSpPr>
            <a:spLocks noGrp="1"/>
          </p:cNvSpPr>
          <p:nvPr>
            <p:ph idx="1"/>
          </p:nvPr>
        </p:nvSpPr>
        <p:spPr>
          <a:xfrm>
            <a:off x="2011680" y="2130552"/>
            <a:ext cx="8165592" cy="1755648"/>
          </a:xfrm>
        </p:spPr>
        <p:txBody>
          <a:bodyPr/>
          <a:lstStyle>
            <a:lvl1pPr marL="0" indent="0">
              <a:lnSpc>
                <a:spcPct val="100000"/>
              </a:lnSpc>
              <a:buNone/>
              <a:defRPr sz="1800">
                <a:solidFill>
                  <a:schemeClr val="accent1"/>
                </a:solidFill>
              </a:defRPr>
            </a:lvl1pPr>
            <a:lvl2pPr marL="566928" indent="-283464">
              <a:lnSpc>
                <a:spcPct val="100000"/>
              </a:lnSpc>
              <a:buFont typeface="Wingdings" panose="05000000000000000000" pitchFamily="2" charset="2"/>
              <a:buChar char="§"/>
              <a:defRPr sz="1600">
                <a:solidFill>
                  <a:schemeClr val="accent1"/>
                </a:solidFill>
              </a:defRPr>
            </a:lvl2pPr>
            <a:lvl3pPr marL="850392" indent="-283464">
              <a:lnSpc>
                <a:spcPct val="100000"/>
              </a:lnSpc>
              <a:buFont typeface="Wingdings" panose="05000000000000000000" pitchFamily="2" charset="2"/>
              <a:buChar char="§"/>
              <a:defRPr sz="1400">
                <a:solidFill>
                  <a:schemeClr val="accent1"/>
                </a:solidFill>
              </a:defRPr>
            </a:lvl3pPr>
            <a:lvl4pPr marL="1133856" indent="-283464">
              <a:lnSpc>
                <a:spcPct val="100000"/>
              </a:lnSpc>
              <a:buFont typeface="Wingdings" panose="05000000000000000000" pitchFamily="2" charset="2"/>
              <a:buChar char="§"/>
              <a:defRPr sz="1200">
                <a:solidFill>
                  <a:schemeClr val="accent1"/>
                </a:solidFill>
              </a:defRPr>
            </a:lvl4pPr>
            <a:lvl5pPr marL="1417320" indent="-283464">
              <a:lnSpc>
                <a:spcPct val="100000"/>
              </a:lnSpc>
              <a:buFont typeface="Wingdings" panose="05000000000000000000" pitchFamily="2" charset="2"/>
              <a:buChar char="§"/>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2101ABA6-5EA3-1AE9-0825-523073F786ED}"/>
              </a:ext>
            </a:extLst>
          </p:cNvPr>
          <p:cNvSpPr>
            <a:spLocks noGrp="1"/>
          </p:cNvSpPr>
          <p:nvPr>
            <p:ph type="sldNum" sz="quarter" idx="12"/>
          </p:nvPr>
        </p:nvSpPr>
        <p:spPr>
          <a:xfrm>
            <a:off x="616640" y="6517634"/>
            <a:ext cx="950258" cy="274320"/>
          </a:xfrm>
          <a:prstGeom prst="rect">
            <a:avLst/>
          </a:prstGeom>
        </p:spPr>
        <p:txBody>
          <a:bodyPr/>
          <a:lstStyle>
            <a:lvl1pPr>
              <a:defRPr>
                <a:solidFill>
                  <a:schemeClr val="accent1"/>
                </a:solidFill>
              </a:defRPr>
            </a:lvl1pPr>
          </a:lstStyle>
          <a:p>
            <a:fld id="{84D792B7-0397-C047-AE12-1A03F7E3DC83}" type="slidenum">
              <a:rPr lang="en-US" smtClean="0"/>
              <a:pPr/>
              <a:t>‹#›</a:t>
            </a:fld>
            <a:endParaRPr lang="en-US"/>
          </a:p>
        </p:txBody>
      </p:sp>
      <p:sp>
        <p:nvSpPr>
          <p:cNvPr id="5" name="Footer Placeholder 4">
            <a:extLst>
              <a:ext uri="{FF2B5EF4-FFF2-40B4-BE49-F238E27FC236}">
                <a16:creationId xmlns:a16="http://schemas.microsoft.com/office/drawing/2014/main" id="{726C5317-E14C-8E61-2C1E-0430778E8A0C}"/>
              </a:ext>
            </a:extLst>
          </p:cNvPr>
          <p:cNvSpPr>
            <a:spLocks noGrp="1"/>
          </p:cNvSpPr>
          <p:nvPr>
            <p:ph type="ftr" sz="quarter" idx="11"/>
          </p:nvPr>
        </p:nvSpPr>
        <p:spPr>
          <a:xfrm>
            <a:off x="4808250" y="6517634"/>
            <a:ext cx="2572870" cy="274320"/>
          </a:xfrm>
          <a:prstGeom prst="rect">
            <a:avLst/>
          </a:prstGeom>
        </p:spPr>
        <p:txBody>
          <a:bodyPr/>
          <a:lstStyle>
            <a:lvl1pPr>
              <a:defRPr>
                <a:solidFill>
                  <a:schemeClr val="accent1"/>
                </a:solidFill>
              </a:defRPr>
            </a:lvl1pPr>
          </a:lstStyle>
          <a:p>
            <a:r>
              <a:rPr lang="en-US"/>
              <a:t>presentation title</a:t>
            </a:r>
          </a:p>
        </p:txBody>
      </p:sp>
      <p:sp>
        <p:nvSpPr>
          <p:cNvPr id="4" name="Date Placeholder 3">
            <a:extLst>
              <a:ext uri="{FF2B5EF4-FFF2-40B4-BE49-F238E27FC236}">
                <a16:creationId xmlns:a16="http://schemas.microsoft.com/office/drawing/2014/main" id="{5A514D0E-ED92-E1A4-0E78-546375A0A63E}"/>
              </a:ext>
            </a:extLst>
          </p:cNvPr>
          <p:cNvSpPr>
            <a:spLocks noGrp="1"/>
          </p:cNvSpPr>
          <p:nvPr>
            <p:ph type="dt" sz="half" idx="10"/>
          </p:nvPr>
        </p:nvSpPr>
        <p:spPr/>
        <p:txBody>
          <a:bodyPr/>
          <a:lstStyle>
            <a:lvl1pPr>
              <a:defRPr>
                <a:solidFill>
                  <a:schemeClr val="accent1"/>
                </a:solidFill>
              </a:defRPr>
            </a:lvl1pPr>
          </a:lstStyle>
          <a:p>
            <a:r>
              <a:rPr lang="en-US"/>
              <a:t>20XX</a:t>
            </a:r>
          </a:p>
        </p:txBody>
      </p:sp>
      <p:cxnSp>
        <p:nvCxnSpPr>
          <p:cNvPr id="16" name="Straight Connector 15">
            <a:extLst>
              <a:ext uri="{FF2B5EF4-FFF2-40B4-BE49-F238E27FC236}">
                <a16:creationId xmlns:a16="http://schemas.microsoft.com/office/drawing/2014/main" id="{B9E5CB43-9C58-7065-8F71-3D1335DCA2E8}"/>
              </a:ext>
            </a:extLst>
          </p:cNvPr>
          <p:cNvCxnSpPr>
            <a:cxnSpLocks/>
          </p:cNvCxnSpPr>
          <p:nvPr userDrawn="1"/>
        </p:nvCxnSpPr>
        <p:spPr>
          <a:xfrm>
            <a:off x="0" y="6439485"/>
            <a:ext cx="12192000"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D7C51743-4A18-4275-9C86-2A02654EB16B}"/>
              </a:ext>
            </a:extLst>
          </p:cNvPr>
          <p:cNvSpPr/>
          <p:nvPr userDrawn="1"/>
        </p:nvSpPr>
        <p:spPr>
          <a:xfrm>
            <a:off x="1509823" y="1188365"/>
            <a:ext cx="9172353" cy="4481269"/>
          </a:xfrm>
          <a:prstGeom prst="rect">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Connector 19">
            <a:extLst>
              <a:ext uri="{FF2B5EF4-FFF2-40B4-BE49-F238E27FC236}">
                <a16:creationId xmlns:a16="http://schemas.microsoft.com/office/drawing/2014/main" id="{50105206-25D5-CAFF-D01A-6C366A0DDD06}"/>
              </a:ext>
            </a:extLst>
          </p:cNvPr>
          <p:cNvCxnSpPr>
            <a:cxnSpLocks/>
          </p:cNvCxnSpPr>
          <p:nvPr userDrawn="1"/>
        </p:nvCxnSpPr>
        <p:spPr>
          <a:xfrm>
            <a:off x="0" y="5208047"/>
            <a:ext cx="5837756"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568D0A6-8634-2DEB-AE13-929FDDFD954E}"/>
              </a:ext>
            </a:extLst>
          </p:cNvPr>
          <p:cNvCxnSpPr>
            <a:cxnSpLocks/>
          </p:cNvCxnSpPr>
          <p:nvPr userDrawn="1"/>
        </p:nvCxnSpPr>
        <p:spPr>
          <a:xfrm>
            <a:off x="10546079" y="5220132"/>
            <a:ext cx="1645921"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176680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A0BD26-4C3C-C934-E3C5-C4ABD369E612}"/>
              </a:ext>
            </a:extLst>
          </p:cNvPr>
          <p:cNvSpPr>
            <a:spLocks noGrp="1"/>
          </p:cNvSpPr>
          <p:nvPr>
            <p:ph type="title"/>
          </p:nvPr>
        </p:nvSpPr>
        <p:spPr>
          <a:xfrm>
            <a:off x="5495544" y="731520"/>
            <a:ext cx="5952744" cy="1645920"/>
          </a:xfrm>
        </p:spPr>
        <p:txBody>
          <a:bodyPr/>
          <a:lstStyle>
            <a:lvl1pPr algn="l">
              <a:defRPr sz="7200"/>
            </a:lvl1pPr>
          </a:lstStyle>
          <a:p>
            <a:r>
              <a:rPr lang="en-US"/>
              <a:t>Click to edit Master title style</a:t>
            </a:r>
          </a:p>
        </p:txBody>
      </p:sp>
      <p:sp>
        <p:nvSpPr>
          <p:cNvPr id="20" name="Picture Placeholder 19">
            <a:extLst>
              <a:ext uri="{FF2B5EF4-FFF2-40B4-BE49-F238E27FC236}">
                <a16:creationId xmlns:a16="http://schemas.microsoft.com/office/drawing/2014/main" id="{2AA6941D-E239-2A54-E6C1-1574E59717D1}"/>
              </a:ext>
            </a:extLst>
          </p:cNvPr>
          <p:cNvSpPr>
            <a:spLocks noGrp="1"/>
          </p:cNvSpPr>
          <p:nvPr>
            <p:ph type="pic" sz="quarter" idx="13"/>
          </p:nvPr>
        </p:nvSpPr>
        <p:spPr>
          <a:xfrm>
            <a:off x="0" y="0"/>
            <a:ext cx="4872540" cy="6858000"/>
          </a:xfrm>
          <a:ln w="15875">
            <a:solidFill>
              <a:schemeClr val="tx1"/>
            </a:solidFill>
          </a:ln>
        </p:spPr>
        <p:txBody>
          <a:bodyPr anchor="ctr"/>
          <a:lstStyle>
            <a:lvl1pPr marL="0" indent="0" algn="ctr">
              <a:buNone/>
              <a:defRPr/>
            </a:lvl1pPr>
          </a:lstStyle>
          <a:p>
            <a:endParaRPr lang="en-US"/>
          </a:p>
        </p:txBody>
      </p:sp>
      <p:cxnSp>
        <p:nvCxnSpPr>
          <p:cNvPr id="9" name="Straight Connector 8">
            <a:extLst>
              <a:ext uri="{FF2B5EF4-FFF2-40B4-BE49-F238E27FC236}">
                <a16:creationId xmlns:a16="http://schemas.microsoft.com/office/drawing/2014/main" id="{644C3332-D605-38F6-7D05-D7B329747768}"/>
              </a:ext>
            </a:extLst>
          </p:cNvPr>
          <p:cNvCxnSpPr>
            <a:cxnSpLocks/>
          </p:cNvCxnSpPr>
          <p:nvPr userDrawn="1"/>
        </p:nvCxnSpPr>
        <p:spPr>
          <a:xfrm>
            <a:off x="4863079" y="4150757"/>
            <a:ext cx="7328921"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67B2C081-8C69-001E-872F-68A1B1E48B94}"/>
              </a:ext>
            </a:extLst>
          </p:cNvPr>
          <p:cNvCxnSpPr>
            <a:cxnSpLocks/>
          </p:cNvCxnSpPr>
          <p:nvPr userDrawn="1"/>
        </p:nvCxnSpPr>
        <p:spPr>
          <a:xfrm>
            <a:off x="4872540" y="5515589"/>
            <a:ext cx="7328921"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D5613557-EA43-56E7-5DE1-8A9813B2D7EB}"/>
              </a:ext>
            </a:extLst>
          </p:cNvPr>
          <p:cNvCxnSpPr>
            <a:cxnSpLocks/>
          </p:cNvCxnSpPr>
          <p:nvPr userDrawn="1"/>
        </p:nvCxnSpPr>
        <p:spPr>
          <a:xfrm>
            <a:off x="4872540" y="2766534"/>
            <a:ext cx="7328921"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Text Placeholder 21">
            <a:extLst>
              <a:ext uri="{FF2B5EF4-FFF2-40B4-BE49-F238E27FC236}">
                <a16:creationId xmlns:a16="http://schemas.microsoft.com/office/drawing/2014/main" id="{0CA79F44-DB47-D961-5554-E6CEF0F31D75}"/>
              </a:ext>
            </a:extLst>
          </p:cNvPr>
          <p:cNvSpPr>
            <a:spLocks noGrp="1"/>
          </p:cNvSpPr>
          <p:nvPr>
            <p:ph type="body" sz="quarter" idx="14"/>
          </p:nvPr>
        </p:nvSpPr>
        <p:spPr>
          <a:xfrm>
            <a:off x="5495545" y="3191256"/>
            <a:ext cx="5953506" cy="731520"/>
          </a:xfrm>
        </p:spPr>
        <p:txBody>
          <a:bodyPr anchor="ctr"/>
          <a:lstStyle>
            <a:lvl1pPr marL="0" indent="0">
              <a:spcBef>
                <a:spcPts val="0"/>
              </a:spcBef>
              <a:buNone/>
              <a:defRPr sz="2400" baseline="0">
                <a:latin typeface="+mj-lt"/>
              </a:defRPr>
            </a:lvl1pPr>
          </a:lstStyle>
          <a:p>
            <a:pPr lvl="0"/>
            <a:r>
              <a:rPr lang="en-US"/>
              <a:t>Click to edit Master text styles</a:t>
            </a:r>
          </a:p>
        </p:txBody>
      </p:sp>
      <p:sp>
        <p:nvSpPr>
          <p:cNvPr id="23" name="Text Placeholder 21">
            <a:extLst>
              <a:ext uri="{FF2B5EF4-FFF2-40B4-BE49-F238E27FC236}">
                <a16:creationId xmlns:a16="http://schemas.microsoft.com/office/drawing/2014/main" id="{D8CB894C-EA47-EEFE-AB8C-A9B9B10EDFAC}"/>
              </a:ext>
            </a:extLst>
          </p:cNvPr>
          <p:cNvSpPr>
            <a:spLocks noGrp="1"/>
          </p:cNvSpPr>
          <p:nvPr>
            <p:ph type="body" sz="quarter" idx="15"/>
          </p:nvPr>
        </p:nvSpPr>
        <p:spPr>
          <a:xfrm>
            <a:off x="5494782" y="4498848"/>
            <a:ext cx="5953506" cy="731520"/>
          </a:xfrm>
        </p:spPr>
        <p:txBody>
          <a:bodyPr anchor="ctr"/>
          <a:lstStyle>
            <a:lvl1pPr marL="0" indent="0">
              <a:spcBef>
                <a:spcPts val="0"/>
              </a:spcBef>
              <a:buNone/>
              <a:defRPr sz="2400" baseline="0">
                <a:latin typeface="+mj-lt"/>
              </a:defRPr>
            </a:lvl1pPr>
          </a:lstStyle>
          <a:p>
            <a:pPr lvl="0"/>
            <a:r>
              <a:rPr lang="en-US"/>
              <a:t>Click to edit Master text styles</a:t>
            </a:r>
          </a:p>
        </p:txBody>
      </p:sp>
      <p:sp>
        <p:nvSpPr>
          <p:cNvPr id="24" name="Text Placeholder 21">
            <a:extLst>
              <a:ext uri="{FF2B5EF4-FFF2-40B4-BE49-F238E27FC236}">
                <a16:creationId xmlns:a16="http://schemas.microsoft.com/office/drawing/2014/main" id="{B3C09B13-9367-B435-A76A-9DBB1332FC5F}"/>
              </a:ext>
            </a:extLst>
          </p:cNvPr>
          <p:cNvSpPr>
            <a:spLocks noGrp="1"/>
          </p:cNvSpPr>
          <p:nvPr>
            <p:ph type="body" sz="quarter" idx="16"/>
          </p:nvPr>
        </p:nvSpPr>
        <p:spPr>
          <a:xfrm>
            <a:off x="5494782" y="5797296"/>
            <a:ext cx="5953506" cy="731520"/>
          </a:xfrm>
        </p:spPr>
        <p:txBody>
          <a:bodyPr anchor="ctr"/>
          <a:lstStyle>
            <a:lvl1pPr marL="0" indent="0">
              <a:spcBef>
                <a:spcPts val="0"/>
              </a:spcBef>
              <a:buNone/>
              <a:defRPr sz="2400" baseline="0">
                <a:latin typeface="+mj-lt"/>
              </a:defRPr>
            </a:lvl1pPr>
          </a:lstStyle>
          <a:p>
            <a:pPr lvl="0"/>
            <a:r>
              <a:rPr lang="en-US"/>
              <a:t>Click to edit Master text styles</a:t>
            </a:r>
          </a:p>
        </p:txBody>
      </p:sp>
    </p:spTree>
    <p:extLst>
      <p:ext uri="{BB962C8B-B14F-4D97-AF65-F5344CB8AC3E}">
        <p14:creationId xmlns:p14="http://schemas.microsoft.com/office/powerpoint/2010/main" val="16141012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1"/>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F77913A3-071A-44D9-E59A-B9C86D99FF3B}"/>
              </a:ext>
            </a:extLst>
          </p:cNvPr>
          <p:cNvSpPr>
            <a:spLocks noGrp="1"/>
          </p:cNvSpPr>
          <p:nvPr>
            <p:ph type="title"/>
          </p:nvPr>
        </p:nvSpPr>
        <p:spPr>
          <a:xfrm>
            <a:off x="2039112" y="54864"/>
            <a:ext cx="8165592" cy="969264"/>
          </a:xfrm>
        </p:spPr>
        <p:txBody>
          <a:bodyPr/>
          <a:lstStyle>
            <a:lvl1pPr algn="ctr">
              <a:defRPr/>
            </a:lvl1pPr>
          </a:lstStyle>
          <a:p>
            <a:r>
              <a:rPr lang="en-US"/>
              <a:t>Click to edit Master title style</a:t>
            </a:r>
          </a:p>
        </p:txBody>
      </p:sp>
      <p:sp>
        <p:nvSpPr>
          <p:cNvPr id="5" name="Slide Number Placeholder 4">
            <a:extLst>
              <a:ext uri="{FF2B5EF4-FFF2-40B4-BE49-F238E27FC236}">
                <a16:creationId xmlns:a16="http://schemas.microsoft.com/office/drawing/2014/main" id="{E9A67C02-F658-3749-9924-99BDA9C11E7A}"/>
              </a:ext>
            </a:extLst>
          </p:cNvPr>
          <p:cNvSpPr>
            <a:spLocks noGrp="1"/>
          </p:cNvSpPr>
          <p:nvPr>
            <p:ph type="sldNum" sz="quarter" idx="12"/>
          </p:nvPr>
        </p:nvSpPr>
        <p:spPr>
          <a:xfrm>
            <a:off x="616640" y="6517634"/>
            <a:ext cx="950258" cy="274320"/>
          </a:xfrm>
          <a:prstGeom prst="rect">
            <a:avLst/>
          </a:prstGeom>
        </p:spPr>
        <p:txBody>
          <a:bodyPr/>
          <a:lstStyle/>
          <a:p>
            <a:fld id="{84D792B7-0397-C047-AE12-1A03F7E3DC83}" type="slidenum">
              <a:rPr lang="en-US" smtClean="0"/>
              <a:t>‹#›</a:t>
            </a:fld>
            <a:endParaRPr lang="en-US"/>
          </a:p>
        </p:txBody>
      </p:sp>
      <p:sp>
        <p:nvSpPr>
          <p:cNvPr id="4" name="Footer Placeholder 3">
            <a:extLst>
              <a:ext uri="{FF2B5EF4-FFF2-40B4-BE49-F238E27FC236}">
                <a16:creationId xmlns:a16="http://schemas.microsoft.com/office/drawing/2014/main" id="{CB7120C0-232E-AD3B-138D-B65A7AD49C94}"/>
              </a:ext>
            </a:extLst>
          </p:cNvPr>
          <p:cNvSpPr>
            <a:spLocks noGrp="1"/>
          </p:cNvSpPr>
          <p:nvPr>
            <p:ph type="ftr" sz="quarter" idx="11"/>
          </p:nvPr>
        </p:nvSpPr>
        <p:spPr>
          <a:xfrm>
            <a:off x="4808250" y="6517634"/>
            <a:ext cx="2572870" cy="274320"/>
          </a:xfrm>
          <a:prstGeom prst="rect">
            <a:avLst/>
          </a:prstGeom>
        </p:spPr>
        <p:txBody>
          <a:bodyPr/>
          <a:lstStyle/>
          <a:p>
            <a:r>
              <a:rPr lang="en-US"/>
              <a:t>presentation title</a:t>
            </a:r>
          </a:p>
        </p:txBody>
      </p:sp>
      <p:sp>
        <p:nvSpPr>
          <p:cNvPr id="3" name="Date Placeholder 2">
            <a:extLst>
              <a:ext uri="{FF2B5EF4-FFF2-40B4-BE49-F238E27FC236}">
                <a16:creationId xmlns:a16="http://schemas.microsoft.com/office/drawing/2014/main" id="{7110ABD4-B26A-0940-A80F-399F8FCAD992}"/>
              </a:ext>
            </a:extLst>
          </p:cNvPr>
          <p:cNvSpPr>
            <a:spLocks noGrp="1"/>
          </p:cNvSpPr>
          <p:nvPr>
            <p:ph type="dt" sz="half" idx="10"/>
          </p:nvPr>
        </p:nvSpPr>
        <p:spPr/>
        <p:txBody>
          <a:bodyPr/>
          <a:lstStyle/>
          <a:p>
            <a:r>
              <a:rPr lang="en-US"/>
              <a:t>20XX</a:t>
            </a:r>
          </a:p>
        </p:txBody>
      </p:sp>
      <p:cxnSp>
        <p:nvCxnSpPr>
          <p:cNvPr id="7" name="Straight Connector 6">
            <a:extLst>
              <a:ext uri="{FF2B5EF4-FFF2-40B4-BE49-F238E27FC236}">
                <a16:creationId xmlns:a16="http://schemas.microsoft.com/office/drawing/2014/main" id="{394864F6-8550-2BFC-DC03-2BB296DF2E95}"/>
              </a:ext>
            </a:extLst>
          </p:cNvPr>
          <p:cNvCxnSpPr>
            <a:cxnSpLocks/>
          </p:cNvCxnSpPr>
          <p:nvPr userDrawn="1"/>
        </p:nvCxnSpPr>
        <p:spPr>
          <a:xfrm>
            <a:off x="398366" y="1031955"/>
            <a:ext cx="11395267"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4D95A92E-7815-7546-3201-42AEFA654F4C}"/>
              </a:ext>
            </a:extLst>
          </p:cNvPr>
          <p:cNvCxnSpPr>
            <a:cxnSpLocks/>
          </p:cNvCxnSpPr>
          <p:nvPr userDrawn="1"/>
        </p:nvCxnSpPr>
        <p:spPr>
          <a:xfrm>
            <a:off x="0" y="6439485"/>
            <a:ext cx="121920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0FF23430-1681-F3A4-F071-7C338746014B}"/>
              </a:ext>
            </a:extLst>
          </p:cNvPr>
          <p:cNvCxnSpPr>
            <a:cxnSpLocks/>
          </p:cNvCxnSpPr>
          <p:nvPr userDrawn="1"/>
        </p:nvCxnSpPr>
        <p:spPr>
          <a:xfrm flipV="1">
            <a:off x="398367" y="0"/>
            <a:ext cx="0" cy="68580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47B44D2F-F976-B752-100E-E994C9F0206A}"/>
              </a:ext>
            </a:extLst>
          </p:cNvPr>
          <p:cNvCxnSpPr>
            <a:cxnSpLocks/>
          </p:cNvCxnSpPr>
          <p:nvPr userDrawn="1"/>
        </p:nvCxnSpPr>
        <p:spPr>
          <a:xfrm flipV="1">
            <a:off x="11793633" y="0"/>
            <a:ext cx="0" cy="68580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09439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accent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DAC1505-F26B-3039-38E3-3A7F7CC7F364}"/>
              </a:ext>
            </a:extLst>
          </p:cNvPr>
          <p:cNvSpPr>
            <a:spLocks noGrp="1"/>
          </p:cNvSpPr>
          <p:nvPr>
            <p:ph type="dt" sz="half" idx="10"/>
          </p:nvPr>
        </p:nvSpPr>
        <p:spPr/>
        <p:txBody>
          <a:bodyPr/>
          <a:lstStyle/>
          <a:p>
            <a:r>
              <a:rPr lang="en-US"/>
              <a:t>20XX</a:t>
            </a:r>
          </a:p>
        </p:txBody>
      </p:sp>
      <p:sp>
        <p:nvSpPr>
          <p:cNvPr id="3" name="Footer Placeholder 2">
            <a:extLst>
              <a:ext uri="{FF2B5EF4-FFF2-40B4-BE49-F238E27FC236}">
                <a16:creationId xmlns:a16="http://schemas.microsoft.com/office/drawing/2014/main" id="{962C2A94-01A4-034C-9AE7-87CF1238308E}"/>
              </a:ext>
            </a:extLst>
          </p:cNvPr>
          <p:cNvSpPr>
            <a:spLocks noGrp="1"/>
          </p:cNvSpPr>
          <p:nvPr>
            <p:ph type="ftr" sz="quarter" idx="11"/>
          </p:nvPr>
        </p:nvSpPr>
        <p:spPr>
          <a:xfrm>
            <a:off x="4808250" y="6517634"/>
            <a:ext cx="2572870" cy="274320"/>
          </a:xfrm>
          <a:prstGeom prst="rect">
            <a:avLst/>
          </a:prstGeom>
        </p:spPr>
        <p:txBody>
          <a:bodyPr/>
          <a:lstStyle/>
          <a:p>
            <a:r>
              <a:rPr lang="en-US"/>
              <a:t>presentation title</a:t>
            </a:r>
          </a:p>
        </p:txBody>
      </p:sp>
      <p:sp>
        <p:nvSpPr>
          <p:cNvPr id="4" name="Slide Number Placeholder 3">
            <a:extLst>
              <a:ext uri="{FF2B5EF4-FFF2-40B4-BE49-F238E27FC236}">
                <a16:creationId xmlns:a16="http://schemas.microsoft.com/office/drawing/2014/main" id="{5E45BEB7-6CEE-98EF-C00B-19BF6407E318}"/>
              </a:ext>
            </a:extLst>
          </p:cNvPr>
          <p:cNvSpPr>
            <a:spLocks noGrp="1"/>
          </p:cNvSpPr>
          <p:nvPr>
            <p:ph type="sldNum" sz="quarter" idx="12"/>
          </p:nvPr>
        </p:nvSpPr>
        <p:spPr>
          <a:xfrm>
            <a:off x="616640" y="6517634"/>
            <a:ext cx="950258" cy="274320"/>
          </a:xfrm>
          <a:prstGeom prst="rect">
            <a:avLst/>
          </a:prstGeom>
        </p:spPr>
        <p:txBody>
          <a:bodyPr/>
          <a:lstStyle/>
          <a:p>
            <a:fld id="{84D792B7-0397-C047-AE12-1A03F7E3DC83}" type="slidenum">
              <a:rPr lang="en-US" smtClean="0"/>
              <a:t>‹#›</a:t>
            </a:fld>
            <a:endParaRPr lang="en-US"/>
          </a:p>
        </p:txBody>
      </p:sp>
      <p:cxnSp>
        <p:nvCxnSpPr>
          <p:cNvPr id="6" name="Straight Connector 5">
            <a:extLst>
              <a:ext uri="{FF2B5EF4-FFF2-40B4-BE49-F238E27FC236}">
                <a16:creationId xmlns:a16="http://schemas.microsoft.com/office/drawing/2014/main" id="{74912249-F431-4F6C-4213-30FF47C81741}"/>
              </a:ext>
            </a:extLst>
          </p:cNvPr>
          <p:cNvCxnSpPr>
            <a:cxnSpLocks/>
          </p:cNvCxnSpPr>
          <p:nvPr userDrawn="1"/>
        </p:nvCxnSpPr>
        <p:spPr>
          <a:xfrm>
            <a:off x="0" y="6439485"/>
            <a:ext cx="121920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101875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accent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A0BD26-4C3C-C934-E3C5-C4ABD369E612}"/>
              </a:ext>
            </a:extLst>
          </p:cNvPr>
          <p:cNvSpPr>
            <a:spLocks noGrp="1"/>
          </p:cNvSpPr>
          <p:nvPr>
            <p:ph type="title"/>
          </p:nvPr>
        </p:nvSpPr>
        <p:spPr>
          <a:xfrm>
            <a:off x="5495544" y="0"/>
            <a:ext cx="4370832" cy="2194560"/>
          </a:xfrm>
        </p:spPr>
        <p:txBody>
          <a:bodyPr/>
          <a:lstStyle>
            <a:lvl1pPr algn="l">
              <a:defRPr sz="7200"/>
            </a:lvl1pPr>
          </a:lstStyle>
          <a:p>
            <a:r>
              <a:rPr lang="en-US"/>
              <a:t>Click to edit Master title style</a:t>
            </a:r>
          </a:p>
        </p:txBody>
      </p:sp>
      <p:sp>
        <p:nvSpPr>
          <p:cNvPr id="13" name="Picture Placeholder 12">
            <a:extLst>
              <a:ext uri="{FF2B5EF4-FFF2-40B4-BE49-F238E27FC236}">
                <a16:creationId xmlns:a16="http://schemas.microsoft.com/office/drawing/2014/main" id="{54A61420-31F3-2DF5-A319-19A8896350EA}"/>
              </a:ext>
            </a:extLst>
          </p:cNvPr>
          <p:cNvSpPr>
            <a:spLocks noGrp="1"/>
          </p:cNvSpPr>
          <p:nvPr>
            <p:ph type="pic" sz="quarter" idx="13"/>
          </p:nvPr>
        </p:nvSpPr>
        <p:spPr>
          <a:xfrm>
            <a:off x="1" y="3810"/>
            <a:ext cx="4856184" cy="6850379"/>
          </a:xfrm>
          <a:ln w="15875">
            <a:solidFill>
              <a:schemeClr val="tx1"/>
            </a:solidFill>
          </a:ln>
        </p:spPr>
        <p:txBody>
          <a:bodyPr/>
          <a:lstStyle/>
          <a:p>
            <a:endParaRPr lang="en-US"/>
          </a:p>
        </p:txBody>
      </p:sp>
      <p:sp>
        <p:nvSpPr>
          <p:cNvPr id="3" name="Content Placeholder 2">
            <a:extLst>
              <a:ext uri="{FF2B5EF4-FFF2-40B4-BE49-F238E27FC236}">
                <a16:creationId xmlns:a16="http://schemas.microsoft.com/office/drawing/2014/main" id="{D53F374C-57DC-E207-D494-6986428A2D60}"/>
              </a:ext>
            </a:extLst>
          </p:cNvPr>
          <p:cNvSpPr>
            <a:spLocks noGrp="1"/>
          </p:cNvSpPr>
          <p:nvPr>
            <p:ph idx="1"/>
          </p:nvPr>
        </p:nvSpPr>
        <p:spPr>
          <a:xfrm>
            <a:off x="4856185" y="2212849"/>
            <a:ext cx="7335814" cy="46451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163547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32D5F1B-4B4F-5C42-0EFC-AE54D2C4EC2F}"/>
              </a:ext>
            </a:extLst>
          </p:cNvPr>
          <p:cNvSpPr>
            <a:spLocks noGrp="1"/>
          </p:cNvSpPr>
          <p:nvPr>
            <p:ph type="pic" sz="quarter" idx="10"/>
          </p:nvPr>
        </p:nvSpPr>
        <p:spPr>
          <a:xfrm>
            <a:off x="0" y="0"/>
            <a:ext cx="12192000" cy="6858000"/>
          </a:xfrm>
          <a:solidFill>
            <a:schemeClr val="accent2">
              <a:lumMod val="40000"/>
              <a:lumOff val="60000"/>
            </a:schemeClr>
          </a:solidFill>
        </p:spPr>
        <p:txBody>
          <a:bodyPr/>
          <a:lstStyle>
            <a:lvl1pPr marL="0" indent="0">
              <a:buNone/>
              <a:defRPr/>
            </a:lvl1pPr>
          </a:lstStyle>
          <a:p>
            <a:endParaRPr lang="en-US"/>
          </a:p>
        </p:txBody>
      </p:sp>
      <p:sp>
        <p:nvSpPr>
          <p:cNvPr id="2" name="Title 1">
            <a:extLst>
              <a:ext uri="{FF2B5EF4-FFF2-40B4-BE49-F238E27FC236}">
                <a16:creationId xmlns:a16="http://schemas.microsoft.com/office/drawing/2014/main" id="{FE63A1AE-C2A2-3984-EE25-E51E8DD651B1}"/>
              </a:ext>
            </a:extLst>
          </p:cNvPr>
          <p:cNvSpPr>
            <a:spLocks noGrp="1"/>
          </p:cNvSpPr>
          <p:nvPr>
            <p:ph type="title"/>
          </p:nvPr>
        </p:nvSpPr>
        <p:spPr>
          <a:xfrm>
            <a:off x="1508760" y="1188720"/>
            <a:ext cx="9171432" cy="4480560"/>
          </a:xfrm>
          <a:ln w="15875">
            <a:solidFill>
              <a:schemeClr val="accent1"/>
            </a:solidFill>
          </a:ln>
        </p:spPr>
        <p:txBody>
          <a:bodyPr lIns="365760" bIns="640080" anchor="ctr"/>
          <a:lstStyle>
            <a:lvl1pPr>
              <a:defRPr sz="7200">
                <a:solidFill>
                  <a:schemeClr val="accent1"/>
                </a:solidFill>
              </a:defRPr>
            </a:lvl1pPr>
          </a:lstStyle>
          <a:p>
            <a:r>
              <a:rPr lang="en-US"/>
              <a:t>Click to edit Master title style</a:t>
            </a:r>
          </a:p>
        </p:txBody>
      </p:sp>
      <p:sp>
        <p:nvSpPr>
          <p:cNvPr id="3" name="Text Placeholder 2">
            <a:extLst>
              <a:ext uri="{FF2B5EF4-FFF2-40B4-BE49-F238E27FC236}">
                <a16:creationId xmlns:a16="http://schemas.microsoft.com/office/drawing/2014/main" id="{C27A141F-6D41-3734-9073-FB0B24ECBB3C}"/>
              </a:ext>
            </a:extLst>
          </p:cNvPr>
          <p:cNvSpPr>
            <a:spLocks noGrp="1"/>
          </p:cNvSpPr>
          <p:nvPr>
            <p:ph type="body" idx="1"/>
          </p:nvPr>
        </p:nvSpPr>
        <p:spPr>
          <a:xfrm>
            <a:off x="6665976" y="5102352"/>
            <a:ext cx="2889504" cy="365760"/>
          </a:xfrm>
        </p:spPr>
        <p:txBody>
          <a:bodyPr/>
          <a:lstStyle>
            <a:lvl1pPr marL="0" indent="0" algn="ctr">
              <a:lnSpc>
                <a:spcPct val="100000"/>
              </a:lnSpc>
              <a:spcBef>
                <a:spcPts val="0"/>
              </a:spcBef>
              <a:buNone/>
              <a:defRPr sz="180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39413742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with picture">
    <p:bg>
      <p:bgPr>
        <a:solidFill>
          <a:schemeClr val="accent4">
            <a:lumMod val="50000"/>
          </a:schemeClr>
        </a:solidFill>
        <a:effectLst/>
      </p:bgPr>
    </p:bg>
    <p:spTree>
      <p:nvGrpSpPr>
        <p:cNvPr id="1" name=""/>
        <p:cNvGrpSpPr/>
        <p:nvPr/>
      </p:nvGrpSpPr>
      <p:grpSpPr>
        <a:xfrm>
          <a:off x="0" y="0"/>
          <a:ext cx="0" cy="0"/>
          <a:chOff x="0" y="0"/>
          <a:chExt cx="0" cy="0"/>
        </a:xfrm>
      </p:grpSpPr>
      <p:sp>
        <p:nvSpPr>
          <p:cNvPr id="20" name="Picture Placeholder 19">
            <a:extLst>
              <a:ext uri="{FF2B5EF4-FFF2-40B4-BE49-F238E27FC236}">
                <a16:creationId xmlns:a16="http://schemas.microsoft.com/office/drawing/2014/main" id="{B66CC86A-5147-8A3A-D69B-E3F6DBACAE98}"/>
              </a:ext>
            </a:extLst>
          </p:cNvPr>
          <p:cNvSpPr>
            <a:spLocks noGrp="1"/>
          </p:cNvSpPr>
          <p:nvPr>
            <p:ph type="pic" sz="quarter" idx="13"/>
          </p:nvPr>
        </p:nvSpPr>
        <p:spPr>
          <a:xfrm>
            <a:off x="1636301" y="928122"/>
            <a:ext cx="3251199" cy="5001754"/>
          </a:xfrm>
          <a:ln w="15875">
            <a:solidFill>
              <a:schemeClr val="accent1"/>
            </a:solidFill>
          </a:ln>
        </p:spPr>
        <p:txBody>
          <a:bodyPr anchor="ctr"/>
          <a:lstStyle>
            <a:lvl1pPr marL="0" indent="0" algn="ctr">
              <a:buNone/>
              <a:defRPr>
                <a:solidFill>
                  <a:schemeClr val="accent1"/>
                </a:solidFill>
              </a:defRPr>
            </a:lvl1pPr>
          </a:lstStyle>
          <a:p>
            <a:endParaRPr lang="en-US"/>
          </a:p>
        </p:txBody>
      </p:sp>
      <p:sp>
        <p:nvSpPr>
          <p:cNvPr id="2" name="Title 1">
            <a:extLst>
              <a:ext uri="{FF2B5EF4-FFF2-40B4-BE49-F238E27FC236}">
                <a16:creationId xmlns:a16="http://schemas.microsoft.com/office/drawing/2014/main" id="{95A0BD26-4C3C-C934-E3C5-C4ABD369E612}"/>
              </a:ext>
            </a:extLst>
          </p:cNvPr>
          <p:cNvSpPr>
            <a:spLocks noGrp="1"/>
          </p:cNvSpPr>
          <p:nvPr>
            <p:ph type="title"/>
          </p:nvPr>
        </p:nvSpPr>
        <p:spPr>
          <a:xfrm>
            <a:off x="6400800" y="1225296"/>
            <a:ext cx="4718304" cy="1645920"/>
          </a:xfrm>
        </p:spPr>
        <p:txBody>
          <a:bodyPr/>
          <a:lstStyle>
            <a:lvl1pPr>
              <a:defRPr baseline="0">
                <a:solidFill>
                  <a:schemeClr val="accent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D53F374C-57DC-E207-D494-6986428A2D60}"/>
              </a:ext>
            </a:extLst>
          </p:cNvPr>
          <p:cNvSpPr>
            <a:spLocks noGrp="1"/>
          </p:cNvSpPr>
          <p:nvPr>
            <p:ph idx="1"/>
          </p:nvPr>
        </p:nvSpPr>
        <p:spPr>
          <a:xfrm>
            <a:off x="6400800" y="2898648"/>
            <a:ext cx="4370832" cy="2029968"/>
          </a:xfrm>
        </p:spPr>
        <p:txBody>
          <a:bodyPr/>
          <a:lstStyle>
            <a:lvl1pPr marL="0" indent="0">
              <a:lnSpc>
                <a:spcPct val="100000"/>
              </a:lnSpc>
              <a:buNone/>
              <a:defRPr sz="1800">
                <a:solidFill>
                  <a:schemeClr val="accent1"/>
                </a:solidFill>
              </a:defRPr>
            </a:lvl1pPr>
            <a:lvl2pPr marL="566928" indent="-283464">
              <a:lnSpc>
                <a:spcPct val="100000"/>
              </a:lnSpc>
              <a:buFont typeface="Wingdings" panose="05000000000000000000" pitchFamily="2" charset="2"/>
              <a:buChar char="§"/>
              <a:defRPr sz="1600">
                <a:solidFill>
                  <a:schemeClr val="accent1"/>
                </a:solidFill>
              </a:defRPr>
            </a:lvl2pPr>
            <a:lvl3pPr marL="850392" indent="-283464">
              <a:lnSpc>
                <a:spcPct val="100000"/>
              </a:lnSpc>
              <a:buFont typeface="Wingdings" panose="05000000000000000000" pitchFamily="2" charset="2"/>
              <a:buChar char="§"/>
              <a:defRPr sz="1400">
                <a:solidFill>
                  <a:schemeClr val="accent1"/>
                </a:solidFill>
              </a:defRPr>
            </a:lvl3pPr>
            <a:lvl4pPr marL="1133856" indent="-283464">
              <a:lnSpc>
                <a:spcPct val="100000"/>
              </a:lnSpc>
              <a:buFont typeface="Wingdings" panose="05000000000000000000" pitchFamily="2" charset="2"/>
              <a:buChar char="§"/>
              <a:defRPr sz="1200">
                <a:solidFill>
                  <a:schemeClr val="accent1"/>
                </a:solidFill>
              </a:defRPr>
            </a:lvl4pPr>
            <a:lvl5pPr marL="1417320" indent="-283464">
              <a:lnSpc>
                <a:spcPct val="100000"/>
              </a:lnSpc>
              <a:buFont typeface="Wingdings" panose="05000000000000000000" pitchFamily="2" charset="2"/>
              <a:buChar char="§"/>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2101ABA6-5EA3-1AE9-0825-523073F786ED}"/>
              </a:ext>
            </a:extLst>
          </p:cNvPr>
          <p:cNvSpPr>
            <a:spLocks noGrp="1"/>
          </p:cNvSpPr>
          <p:nvPr>
            <p:ph type="sldNum" sz="quarter" idx="12"/>
          </p:nvPr>
        </p:nvSpPr>
        <p:spPr>
          <a:xfrm>
            <a:off x="616640" y="6517634"/>
            <a:ext cx="950258" cy="274320"/>
          </a:xfrm>
          <a:prstGeom prst="rect">
            <a:avLst/>
          </a:prstGeom>
        </p:spPr>
        <p:txBody>
          <a:bodyPr/>
          <a:lstStyle>
            <a:lvl1pPr>
              <a:defRPr>
                <a:solidFill>
                  <a:schemeClr val="accent1"/>
                </a:solidFill>
              </a:defRPr>
            </a:lvl1pPr>
          </a:lstStyle>
          <a:p>
            <a:fld id="{84D792B7-0397-C047-AE12-1A03F7E3DC83}" type="slidenum">
              <a:rPr lang="en-US" smtClean="0"/>
              <a:pPr/>
              <a:t>‹#›</a:t>
            </a:fld>
            <a:endParaRPr lang="en-US"/>
          </a:p>
        </p:txBody>
      </p:sp>
      <p:sp>
        <p:nvSpPr>
          <p:cNvPr id="5" name="Footer Placeholder 4">
            <a:extLst>
              <a:ext uri="{FF2B5EF4-FFF2-40B4-BE49-F238E27FC236}">
                <a16:creationId xmlns:a16="http://schemas.microsoft.com/office/drawing/2014/main" id="{726C5317-E14C-8E61-2C1E-0430778E8A0C}"/>
              </a:ext>
            </a:extLst>
          </p:cNvPr>
          <p:cNvSpPr>
            <a:spLocks noGrp="1"/>
          </p:cNvSpPr>
          <p:nvPr>
            <p:ph type="ftr" sz="quarter" idx="11"/>
          </p:nvPr>
        </p:nvSpPr>
        <p:spPr>
          <a:xfrm>
            <a:off x="4808250" y="6517634"/>
            <a:ext cx="2572870" cy="274320"/>
          </a:xfrm>
          <a:prstGeom prst="rect">
            <a:avLst/>
          </a:prstGeom>
        </p:spPr>
        <p:txBody>
          <a:bodyPr/>
          <a:lstStyle>
            <a:lvl1pPr>
              <a:defRPr>
                <a:solidFill>
                  <a:schemeClr val="accent1"/>
                </a:solidFill>
              </a:defRPr>
            </a:lvl1pPr>
          </a:lstStyle>
          <a:p>
            <a:r>
              <a:rPr lang="en-US"/>
              <a:t>presentation title</a:t>
            </a:r>
          </a:p>
        </p:txBody>
      </p:sp>
      <p:sp>
        <p:nvSpPr>
          <p:cNvPr id="4" name="Date Placeholder 3">
            <a:extLst>
              <a:ext uri="{FF2B5EF4-FFF2-40B4-BE49-F238E27FC236}">
                <a16:creationId xmlns:a16="http://schemas.microsoft.com/office/drawing/2014/main" id="{5A514D0E-ED92-E1A4-0E78-546375A0A63E}"/>
              </a:ext>
            </a:extLst>
          </p:cNvPr>
          <p:cNvSpPr>
            <a:spLocks noGrp="1"/>
          </p:cNvSpPr>
          <p:nvPr>
            <p:ph type="dt" sz="half" idx="10"/>
          </p:nvPr>
        </p:nvSpPr>
        <p:spPr/>
        <p:txBody>
          <a:bodyPr/>
          <a:lstStyle>
            <a:lvl1pPr>
              <a:defRPr>
                <a:solidFill>
                  <a:schemeClr val="accent1"/>
                </a:solidFill>
              </a:defRPr>
            </a:lvl1pPr>
          </a:lstStyle>
          <a:p>
            <a:r>
              <a:rPr lang="en-US"/>
              <a:t>20XX</a:t>
            </a:r>
          </a:p>
        </p:txBody>
      </p:sp>
      <p:cxnSp>
        <p:nvCxnSpPr>
          <p:cNvPr id="8" name="Straight Connector 7">
            <a:extLst>
              <a:ext uri="{FF2B5EF4-FFF2-40B4-BE49-F238E27FC236}">
                <a16:creationId xmlns:a16="http://schemas.microsoft.com/office/drawing/2014/main" id="{011CC225-384C-A7E8-AFBF-89D35684100D}"/>
              </a:ext>
            </a:extLst>
          </p:cNvPr>
          <p:cNvCxnSpPr>
            <a:cxnSpLocks/>
          </p:cNvCxnSpPr>
          <p:nvPr userDrawn="1"/>
        </p:nvCxnSpPr>
        <p:spPr>
          <a:xfrm>
            <a:off x="0" y="395159"/>
            <a:ext cx="12192000"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959E07A8-FF17-EE00-CEAE-9071F30D748F}"/>
              </a:ext>
            </a:extLst>
          </p:cNvPr>
          <p:cNvCxnSpPr>
            <a:cxnSpLocks/>
          </p:cNvCxnSpPr>
          <p:nvPr userDrawn="1"/>
        </p:nvCxnSpPr>
        <p:spPr>
          <a:xfrm>
            <a:off x="0" y="6439485"/>
            <a:ext cx="12192000"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352F90E-8B45-B50A-6BB9-250D96DE376E}"/>
              </a:ext>
            </a:extLst>
          </p:cNvPr>
          <p:cNvCxnSpPr>
            <a:cxnSpLocks/>
          </p:cNvCxnSpPr>
          <p:nvPr userDrawn="1"/>
        </p:nvCxnSpPr>
        <p:spPr>
          <a:xfrm flipV="1">
            <a:off x="398367" y="0"/>
            <a:ext cx="0" cy="68580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D3915D5E-49E8-33A0-1B5E-9B7880A4BC60}"/>
              </a:ext>
            </a:extLst>
          </p:cNvPr>
          <p:cNvCxnSpPr>
            <a:cxnSpLocks/>
          </p:cNvCxnSpPr>
          <p:nvPr userDrawn="1"/>
        </p:nvCxnSpPr>
        <p:spPr>
          <a:xfrm flipV="1">
            <a:off x="11793633" y="0"/>
            <a:ext cx="0" cy="68580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CE56D179-21F4-E208-F1F2-385E53DC3F00}"/>
              </a:ext>
            </a:extLst>
          </p:cNvPr>
          <p:cNvCxnSpPr>
            <a:cxnSpLocks/>
          </p:cNvCxnSpPr>
          <p:nvPr userDrawn="1"/>
        </p:nvCxnSpPr>
        <p:spPr>
          <a:xfrm flipV="1">
            <a:off x="6096000" y="395159"/>
            <a:ext cx="0" cy="6044326"/>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73455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A0BD26-4C3C-C934-E3C5-C4ABD369E612}"/>
              </a:ext>
            </a:extLst>
          </p:cNvPr>
          <p:cNvSpPr>
            <a:spLocks noGrp="1"/>
          </p:cNvSpPr>
          <p:nvPr>
            <p:ph type="title"/>
          </p:nvPr>
        </p:nvSpPr>
        <p:spPr>
          <a:xfrm>
            <a:off x="2039112" y="54864"/>
            <a:ext cx="8165592" cy="969264"/>
          </a:xfrm>
        </p:spPr>
        <p:txBody>
          <a:bodyPr/>
          <a:lstStyle>
            <a:lvl1pPr algn="ctr">
              <a:defRPr/>
            </a:lvl1pPr>
          </a:lstStyle>
          <a:p>
            <a:r>
              <a:rPr lang="en-US"/>
              <a:t>Click to edit Master title style</a:t>
            </a:r>
          </a:p>
        </p:txBody>
      </p:sp>
      <p:sp>
        <p:nvSpPr>
          <p:cNvPr id="3" name="Content Placeholder 2">
            <a:extLst>
              <a:ext uri="{FF2B5EF4-FFF2-40B4-BE49-F238E27FC236}">
                <a16:creationId xmlns:a16="http://schemas.microsoft.com/office/drawing/2014/main" id="{D53F374C-57DC-E207-D494-6986428A2D60}"/>
              </a:ext>
            </a:extLst>
          </p:cNvPr>
          <p:cNvSpPr>
            <a:spLocks noGrp="1"/>
          </p:cNvSpPr>
          <p:nvPr>
            <p:ph idx="1"/>
          </p:nvPr>
        </p:nvSpPr>
        <p:spPr>
          <a:xfrm>
            <a:off x="987552" y="1444752"/>
            <a:ext cx="10287000" cy="45628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2101ABA6-5EA3-1AE9-0825-523073F786ED}"/>
              </a:ext>
            </a:extLst>
          </p:cNvPr>
          <p:cNvSpPr>
            <a:spLocks noGrp="1"/>
          </p:cNvSpPr>
          <p:nvPr>
            <p:ph type="sldNum" sz="quarter" idx="12"/>
          </p:nvPr>
        </p:nvSpPr>
        <p:spPr>
          <a:xfrm>
            <a:off x="616640" y="6517634"/>
            <a:ext cx="950258" cy="274320"/>
          </a:xfrm>
          <a:prstGeom prst="rect">
            <a:avLst/>
          </a:prstGeom>
        </p:spPr>
        <p:txBody>
          <a:bodyPr/>
          <a:lstStyle/>
          <a:p>
            <a:fld id="{84D792B7-0397-C047-AE12-1A03F7E3DC83}" type="slidenum">
              <a:rPr lang="en-US" smtClean="0"/>
              <a:t>‹#›</a:t>
            </a:fld>
            <a:endParaRPr lang="en-US"/>
          </a:p>
        </p:txBody>
      </p:sp>
      <p:sp>
        <p:nvSpPr>
          <p:cNvPr id="5" name="Footer Placeholder 4">
            <a:extLst>
              <a:ext uri="{FF2B5EF4-FFF2-40B4-BE49-F238E27FC236}">
                <a16:creationId xmlns:a16="http://schemas.microsoft.com/office/drawing/2014/main" id="{726C5317-E14C-8E61-2C1E-0430778E8A0C}"/>
              </a:ext>
            </a:extLst>
          </p:cNvPr>
          <p:cNvSpPr>
            <a:spLocks noGrp="1"/>
          </p:cNvSpPr>
          <p:nvPr>
            <p:ph type="ftr" sz="quarter" idx="11"/>
          </p:nvPr>
        </p:nvSpPr>
        <p:spPr>
          <a:xfrm>
            <a:off x="4808250" y="6517634"/>
            <a:ext cx="2572870" cy="274320"/>
          </a:xfrm>
          <a:prstGeom prst="rect">
            <a:avLst/>
          </a:prstGeom>
        </p:spPr>
        <p:txBody>
          <a:bodyPr/>
          <a:lstStyle/>
          <a:p>
            <a:r>
              <a:rPr lang="en-US"/>
              <a:t>presentation title</a:t>
            </a:r>
          </a:p>
        </p:txBody>
      </p:sp>
      <p:sp>
        <p:nvSpPr>
          <p:cNvPr id="4" name="Date Placeholder 3">
            <a:extLst>
              <a:ext uri="{FF2B5EF4-FFF2-40B4-BE49-F238E27FC236}">
                <a16:creationId xmlns:a16="http://schemas.microsoft.com/office/drawing/2014/main" id="{5A514D0E-ED92-E1A4-0E78-546375A0A63E}"/>
              </a:ext>
            </a:extLst>
          </p:cNvPr>
          <p:cNvSpPr>
            <a:spLocks noGrp="1"/>
          </p:cNvSpPr>
          <p:nvPr>
            <p:ph type="dt" sz="half" idx="10"/>
          </p:nvPr>
        </p:nvSpPr>
        <p:spPr/>
        <p:txBody>
          <a:bodyPr/>
          <a:lstStyle/>
          <a:p>
            <a:r>
              <a:rPr lang="en-US"/>
              <a:t>20XX</a:t>
            </a:r>
          </a:p>
        </p:txBody>
      </p:sp>
      <p:cxnSp>
        <p:nvCxnSpPr>
          <p:cNvPr id="8" name="Straight Connector 7">
            <a:extLst>
              <a:ext uri="{FF2B5EF4-FFF2-40B4-BE49-F238E27FC236}">
                <a16:creationId xmlns:a16="http://schemas.microsoft.com/office/drawing/2014/main" id="{61B47E35-6C3A-C32C-9037-4D421B7FAE15}"/>
              </a:ext>
            </a:extLst>
          </p:cNvPr>
          <p:cNvCxnSpPr>
            <a:cxnSpLocks/>
          </p:cNvCxnSpPr>
          <p:nvPr userDrawn="1"/>
        </p:nvCxnSpPr>
        <p:spPr>
          <a:xfrm>
            <a:off x="398366" y="1031955"/>
            <a:ext cx="11395267"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B8DBFA4F-F38F-EF0F-7457-5210BB03F444}"/>
              </a:ext>
            </a:extLst>
          </p:cNvPr>
          <p:cNvCxnSpPr>
            <a:cxnSpLocks/>
          </p:cNvCxnSpPr>
          <p:nvPr userDrawn="1"/>
        </p:nvCxnSpPr>
        <p:spPr>
          <a:xfrm>
            <a:off x="0" y="6439485"/>
            <a:ext cx="121920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568DEE4A-F4AB-FB9A-FDD7-3AFBB5A2740B}"/>
              </a:ext>
            </a:extLst>
          </p:cNvPr>
          <p:cNvCxnSpPr>
            <a:cxnSpLocks/>
          </p:cNvCxnSpPr>
          <p:nvPr userDrawn="1"/>
        </p:nvCxnSpPr>
        <p:spPr>
          <a:xfrm flipV="1">
            <a:off x="398367" y="0"/>
            <a:ext cx="0" cy="68580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EC921DE1-D458-FC03-01B4-9ECBDF8B6F27}"/>
              </a:ext>
            </a:extLst>
          </p:cNvPr>
          <p:cNvCxnSpPr>
            <a:cxnSpLocks/>
          </p:cNvCxnSpPr>
          <p:nvPr userDrawn="1"/>
        </p:nvCxnSpPr>
        <p:spPr>
          <a:xfrm flipV="1">
            <a:off x="11793633" y="0"/>
            <a:ext cx="0" cy="68580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04926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am x4">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A0BD26-4C3C-C934-E3C5-C4ABD369E612}"/>
              </a:ext>
            </a:extLst>
          </p:cNvPr>
          <p:cNvSpPr>
            <a:spLocks noGrp="1"/>
          </p:cNvSpPr>
          <p:nvPr>
            <p:ph type="title"/>
          </p:nvPr>
        </p:nvSpPr>
        <p:spPr>
          <a:xfrm>
            <a:off x="640080" y="466344"/>
            <a:ext cx="3236976" cy="996696"/>
          </a:xfrm>
        </p:spPr>
        <p:txBody>
          <a:bodyPr/>
          <a:lstStyle>
            <a:lvl1pPr>
              <a:defRPr>
                <a:solidFill>
                  <a:schemeClr val="accent1"/>
                </a:solidFill>
              </a:defRPr>
            </a:lvl1pPr>
          </a:lstStyle>
          <a:p>
            <a:r>
              <a:rPr lang="en-US"/>
              <a:t>Click to edit Master title style</a:t>
            </a:r>
          </a:p>
        </p:txBody>
      </p:sp>
      <p:sp>
        <p:nvSpPr>
          <p:cNvPr id="19" name="Text Placeholder 2">
            <a:extLst>
              <a:ext uri="{FF2B5EF4-FFF2-40B4-BE49-F238E27FC236}">
                <a16:creationId xmlns:a16="http://schemas.microsoft.com/office/drawing/2014/main" id="{CB1722C2-4C66-F8BA-B3DD-6199116EFB25}"/>
              </a:ext>
            </a:extLst>
          </p:cNvPr>
          <p:cNvSpPr>
            <a:spLocks noGrp="1"/>
          </p:cNvSpPr>
          <p:nvPr>
            <p:ph type="body" idx="1"/>
          </p:nvPr>
        </p:nvSpPr>
        <p:spPr>
          <a:xfrm>
            <a:off x="630936" y="1618488"/>
            <a:ext cx="1819656" cy="466344"/>
          </a:xfrm>
        </p:spPr>
        <p:txBody>
          <a:bodyPr anchor="t"/>
          <a:lstStyle>
            <a:lvl1pPr marL="0" indent="0">
              <a:lnSpc>
                <a:spcPct val="100000"/>
              </a:lnSpc>
              <a:spcBef>
                <a:spcPts val="0"/>
              </a:spcBef>
              <a:buNone/>
              <a:defRPr sz="1800" b="0">
                <a:solidFill>
                  <a:schemeClr val="accent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1" name="Text Placeholder 2">
            <a:extLst>
              <a:ext uri="{FF2B5EF4-FFF2-40B4-BE49-F238E27FC236}">
                <a16:creationId xmlns:a16="http://schemas.microsoft.com/office/drawing/2014/main" id="{EEF857FA-9C5E-BED3-1ABB-A734EE39340B}"/>
              </a:ext>
            </a:extLst>
          </p:cNvPr>
          <p:cNvSpPr>
            <a:spLocks noGrp="1"/>
          </p:cNvSpPr>
          <p:nvPr>
            <p:ph type="body" idx="14"/>
          </p:nvPr>
        </p:nvSpPr>
        <p:spPr>
          <a:xfrm>
            <a:off x="3584448" y="1618488"/>
            <a:ext cx="1819656" cy="466344"/>
          </a:xfrm>
        </p:spPr>
        <p:txBody>
          <a:bodyPr anchor="t"/>
          <a:lstStyle>
            <a:lvl1pPr marL="0" indent="0">
              <a:lnSpc>
                <a:spcPct val="100000"/>
              </a:lnSpc>
              <a:spcBef>
                <a:spcPts val="0"/>
              </a:spcBef>
              <a:buNone/>
              <a:defRPr sz="1800" b="0">
                <a:solidFill>
                  <a:schemeClr val="accent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2" name="Text Placeholder 2">
            <a:extLst>
              <a:ext uri="{FF2B5EF4-FFF2-40B4-BE49-F238E27FC236}">
                <a16:creationId xmlns:a16="http://schemas.microsoft.com/office/drawing/2014/main" id="{F990F14B-1D1F-AA8D-BB23-FA8F7EEF666B}"/>
              </a:ext>
            </a:extLst>
          </p:cNvPr>
          <p:cNvSpPr>
            <a:spLocks noGrp="1"/>
          </p:cNvSpPr>
          <p:nvPr>
            <p:ph type="body" idx="15"/>
          </p:nvPr>
        </p:nvSpPr>
        <p:spPr>
          <a:xfrm>
            <a:off x="6483096" y="1618488"/>
            <a:ext cx="1819656" cy="466344"/>
          </a:xfrm>
        </p:spPr>
        <p:txBody>
          <a:bodyPr anchor="t"/>
          <a:lstStyle>
            <a:lvl1pPr marL="0" indent="0">
              <a:lnSpc>
                <a:spcPct val="100000"/>
              </a:lnSpc>
              <a:spcBef>
                <a:spcPts val="0"/>
              </a:spcBef>
              <a:buNone/>
              <a:defRPr sz="1800" b="0">
                <a:solidFill>
                  <a:schemeClr val="accent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4">
            <a:extLst>
              <a:ext uri="{FF2B5EF4-FFF2-40B4-BE49-F238E27FC236}">
                <a16:creationId xmlns:a16="http://schemas.microsoft.com/office/drawing/2014/main" id="{7D1D0610-E513-F5EA-0393-622F692CA0F2}"/>
              </a:ext>
            </a:extLst>
          </p:cNvPr>
          <p:cNvSpPr>
            <a:spLocks noGrp="1"/>
          </p:cNvSpPr>
          <p:nvPr>
            <p:ph type="body" sz="quarter" idx="3"/>
          </p:nvPr>
        </p:nvSpPr>
        <p:spPr>
          <a:xfrm>
            <a:off x="9528048" y="1618488"/>
            <a:ext cx="1819656" cy="466344"/>
          </a:xfrm>
        </p:spPr>
        <p:txBody>
          <a:bodyPr anchor="t"/>
          <a:lstStyle>
            <a:lvl1pPr marL="0" indent="0">
              <a:lnSpc>
                <a:spcPct val="100000"/>
              </a:lnSpc>
              <a:spcBef>
                <a:spcPts val="0"/>
              </a:spcBef>
              <a:buNone/>
              <a:defRPr sz="1800" b="0">
                <a:solidFill>
                  <a:schemeClr val="accent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4" name="Text Placeholder 2">
            <a:extLst>
              <a:ext uri="{FF2B5EF4-FFF2-40B4-BE49-F238E27FC236}">
                <a16:creationId xmlns:a16="http://schemas.microsoft.com/office/drawing/2014/main" id="{68F906E4-47B1-BEE5-E30F-146C6869BF2D}"/>
              </a:ext>
            </a:extLst>
          </p:cNvPr>
          <p:cNvSpPr>
            <a:spLocks noGrp="1"/>
          </p:cNvSpPr>
          <p:nvPr>
            <p:ph type="body" idx="17"/>
          </p:nvPr>
        </p:nvSpPr>
        <p:spPr>
          <a:xfrm>
            <a:off x="630936" y="2414016"/>
            <a:ext cx="2167128" cy="310896"/>
          </a:xfrm>
        </p:spPr>
        <p:txBody>
          <a:bodyPr anchor="t"/>
          <a:lstStyle>
            <a:lvl1pPr marL="0" indent="0">
              <a:lnSpc>
                <a:spcPct val="100000"/>
              </a:lnSpc>
              <a:spcBef>
                <a:spcPts val="0"/>
              </a:spcBef>
              <a:buNone/>
              <a:defRPr sz="1400" b="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Text Placeholder 2">
            <a:extLst>
              <a:ext uri="{FF2B5EF4-FFF2-40B4-BE49-F238E27FC236}">
                <a16:creationId xmlns:a16="http://schemas.microsoft.com/office/drawing/2014/main" id="{5C6EFDC5-2080-3126-AB93-FB89817B2C28}"/>
              </a:ext>
            </a:extLst>
          </p:cNvPr>
          <p:cNvSpPr>
            <a:spLocks noGrp="1"/>
          </p:cNvSpPr>
          <p:nvPr>
            <p:ph type="body" idx="19"/>
          </p:nvPr>
        </p:nvSpPr>
        <p:spPr>
          <a:xfrm>
            <a:off x="3584448" y="2414016"/>
            <a:ext cx="2167128" cy="310896"/>
          </a:xfrm>
        </p:spPr>
        <p:txBody>
          <a:bodyPr anchor="t"/>
          <a:lstStyle>
            <a:lvl1pPr marL="0" indent="0">
              <a:lnSpc>
                <a:spcPct val="100000"/>
              </a:lnSpc>
              <a:spcBef>
                <a:spcPts val="0"/>
              </a:spcBef>
              <a:buNone/>
              <a:defRPr sz="1400" b="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7" name="Text Placeholder 2">
            <a:extLst>
              <a:ext uri="{FF2B5EF4-FFF2-40B4-BE49-F238E27FC236}">
                <a16:creationId xmlns:a16="http://schemas.microsoft.com/office/drawing/2014/main" id="{D6CD9CDA-E122-F6EB-30B5-26D7E17771AB}"/>
              </a:ext>
            </a:extLst>
          </p:cNvPr>
          <p:cNvSpPr>
            <a:spLocks noGrp="1"/>
          </p:cNvSpPr>
          <p:nvPr>
            <p:ph type="body" idx="20"/>
          </p:nvPr>
        </p:nvSpPr>
        <p:spPr>
          <a:xfrm>
            <a:off x="6483096" y="2414016"/>
            <a:ext cx="2167128" cy="310896"/>
          </a:xfrm>
        </p:spPr>
        <p:txBody>
          <a:bodyPr anchor="t"/>
          <a:lstStyle>
            <a:lvl1pPr marL="0" indent="0">
              <a:lnSpc>
                <a:spcPct val="100000"/>
              </a:lnSpc>
              <a:spcBef>
                <a:spcPts val="0"/>
              </a:spcBef>
              <a:buNone/>
              <a:defRPr sz="1400" b="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5" name="Text Placeholder 4">
            <a:extLst>
              <a:ext uri="{FF2B5EF4-FFF2-40B4-BE49-F238E27FC236}">
                <a16:creationId xmlns:a16="http://schemas.microsoft.com/office/drawing/2014/main" id="{3BF37293-4E33-5570-29ED-04EB525DD199}"/>
              </a:ext>
            </a:extLst>
          </p:cNvPr>
          <p:cNvSpPr>
            <a:spLocks noGrp="1"/>
          </p:cNvSpPr>
          <p:nvPr>
            <p:ph type="body" sz="quarter" idx="18"/>
          </p:nvPr>
        </p:nvSpPr>
        <p:spPr>
          <a:xfrm>
            <a:off x="9528048" y="2414016"/>
            <a:ext cx="2167128" cy="310896"/>
          </a:xfrm>
        </p:spPr>
        <p:txBody>
          <a:bodyPr anchor="t"/>
          <a:lstStyle>
            <a:lvl1pPr marL="0" indent="0">
              <a:lnSpc>
                <a:spcPct val="100000"/>
              </a:lnSpc>
              <a:spcBef>
                <a:spcPts val="0"/>
              </a:spcBef>
              <a:buNone/>
              <a:defRPr sz="1400" b="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2" name="Picture Placeholder 31">
            <a:extLst>
              <a:ext uri="{FF2B5EF4-FFF2-40B4-BE49-F238E27FC236}">
                <a16:creationId xmlns:a16="http://schemas.microsoft.com/office/drawing/2014/main" id="{87F13219-232C-C38C-7D86-D48FAC7D8270}"/>
              </a:ext>
            </a:extLst>
          </p:cNvPr>
          <p:cNvSpPr>
            <a:spLocks noGrp="1"/>
          </p:cNvSpPr>
          <p:nvPr>
            <p:ph type="pic" sz="quarter" idx="22"/>
          </p:nvPr>
        </p:nvSpPr>
        <p:spPr>
          <a:xfrm>
            <a:off x="740664" y="2852928"/>
            <a:ext cx="1892808" cy="2715768"/>
          </a:xfrm>
          <a:solidFill>
            <a:schemeClr val="tx2">
              <a:lumMod val="60000"/>
              <a:lumOff val="40000"/>
            </a:schemeClr>
          </a:solidFill>
          <a:ln w="15875">
            <a:solidFill>
              <a:schemeClr val="accent1"/>
            </a:solidFill>
          </a:ln>
        </p:spPr>
        <p:txBody>
          <a:bodyPr anchor="ctr"/>
          <a:lstStyle>
            <a:lvl1pPr marL="0" indent="0" algn="ctr">
              <a:buNone/>
              <a:defRPr sz="1200"/>
            </a:lvl1pPr>
          </a:lstStyle>
          <a:p>
            <a:endParaRPr lang="en-US"/>
          </a:p>
        </p:txBody>
      </p:sp>
      <p:sp>
        <p:nvSpPr>
          <p:cNvPr id="33" name="Picture Placeholder 31">
            <a:extLst>
              <a:ext uri="{FF2B5EF4-FFF2-40B4-BE49-F238E27FC236}">
                <a16:creationId xmlns:a16="http://schemas.microsoft.com/office/drawing/2014/main" id="{F8C639A8-0897-2015-9829-94E98335DF21}"/>
              </a:ext>
            </a:extLst>
          </p:cNvPr>
          <p:cNvSpPr>
            <a:spLocks noGrp="1"/>
          </p:cNvSpPr>
          <p:nvPr>
            <p:ph type="pic" sz="quarter" idx="23"/>
          </p:nvPr>
        </p:nvSpPr>
        <p:spPr>
          <a:xfrm>
            <a:off x="3685032" y="2852928"/>
            <a:ext cx="1892808" cy="2715768"/>
          </a:xfrm>
          <a:solidFill>
            <a:schemeClr val="tx2">
              <a:lumMod val="60000"/>
              <a:lumOff val="40000"/>
            </a:schemeClr>
          </a:solidFill>
          <a:ln w="15875">
            <a:solidFill>
              <a:schemeClr val="accent1"/>
            </a:solidFill>
          </a:ln>
        </p:spPr>
        <p:txBody>
          <a:bodyPr anchor="ctr"/>
          <a:lstStyle>
            <a:lvl1pPr marL="0" indent="0" algn="ctr">
              <a:buNone/>
              <a:defRPr sz="1200"/>
            </a:lvl1pPr>
          </a:lstStyle>
          <a:p>
            <a:endParaRPr lang="en-US"/>
          </a:p>
        </p:txBody>
      </p:sp>
      <p:sp>
        <p:nvSpPr>
          <p:cNvPr id="34" name="Picture Placeholder 31">
            <a:extLst>
              <a:ext uri="{FF2B5EF4-FFF2-40B4-BE49-F238E27FC236}">
                <a16:creationId xmlns:a16="http://schemas.microsoft.com/office/drawing/2014/main" id="{6CBA6ABC-D5D1-9758-59EA-8DE549CC612D}"/>
              </a:ext>
            </a:extLst>
          </p:cNvPr>
          <p:cNvSpPr>
            <a:spLocks noGrp="1"/>
          </p:cNvSpPr>
          <p:nvPr>
            <p:ph type="pic" sz="quarter" idx="24"/>
          </p:nvPr>
        </p:nvSpPr>
        <p:spPr>
          <a:xfrm>
            <a:off x="6601968" y="2852928"/>
            <a:ext cx="1892808" cy="2715768"/>
          </a:xfrm>
          <a:solidFill>
            <a:schemeClr val="tx2">
              <a:lumMod val="60000"/>
              <a:lumOff val="40000"/>
            </a:schemeClr>
          </a:solidFill>
          <a:ln w="15875">
            <a:solidFill>
              <a:schemeClr val="accent1"/>
            </a:solidFill>
          </a:ln>
        </p:spPr>
        <p:txBody>
          <a:bodyPr anchor="ctr"/>
          <a:lstStyle>
            <a:lvl1pPr marL="0" indent="0" algn="ctr">
              <a:buNone/>
              <a:defRPr sz="1200"/>
            </a:lvl1pPr>
          </a:lstStyle>
          <a:p>
            <a:endParaRPr lang="en-US"/>
          </a:p>
        </p:txBody>
      </p:sp>
      <p:sp>
        <p:nvSpPr>
          <p:cNvPr id="36" name="Picture Placeholder 31">
            <a:extLst>
              <a:ext uri="{FF2B5EF4-FFF2-40B4-BE49-F238E27FC236}">
                <a16:creationId xmlns:a16="http://schemas.microsoft.com/office/drawing/2014/main" id="{40E68EB8-B0D8-E5D4-CE19-45219E4D7038}"/>
              </a:ext>
            </a:extLst>
          </p:cNvPr>
          <p:cNvSpPr>
            <a:spLocks noGrp="1"/>
          </p:cNvSpPr>
          <p:nvPr>
            <p:ph type="pic" sz="quarter" idx="26"/>
          </p:nvPr>
        </p:nvSpPr>
        <p:spPr>
          <a:xfrm>
            <a:off x="9546336" y="2852928"/>
            <a:ext cx="1892808" cy="2715768"/>
          </a:xfrm>
          <a:solidFill>
            <a:schemeClr val="tx2">
              <a:lumMod val="60000"/>
              <a:lumOff val="40000"/>
            </a:schemeClr>
          </a:solidFill>
          <a:ln w="15875">
            <a:solidFill>
              <a:schemeClr val="accent1"/>
            </a:solidFill>
          </a:ln>
        </p:spPr>
        <p:txBody>
          <a:bodyPr anchor="ctr"/>
          <a:lstStyle>
            <a:lvl1pPr marL="0" indent="0" algn="ctr">
              <a:buNone/>
              <a:defRPr sz="1200"/>
            </a:lvl1pPr>
          </a:lstStyle>
          <a:p>
            <a:endParaRPr lang="en-US"/>
          </a:p>
        </p:txBody>
      </p:sp>
      <p:cxnSp>
        <p:nvCxnSpPr>
          <p:cNvPr id="17" name="Straight Connector 16">
            <a:extLst>
              <a:ext uri="{FF2B5EF4-FFF2-40B4-BE49-F238E27FC236}">
                <a16:creationId xmlns:a16="http://schemas.microsoft.com/office/drawing/2014/main" id="{0E26C148-CFEE-21C0-96F3-EBC299FD2285}"/>
              </a:ext>
            </a:extLst>
          </p:cNvPr>
          <p:cNvCxnSpPr>
            <a:cxnSpLocks/>
          </p:cNvCxnSpPr>
          <p:nvPr userDrawn="1"/>
        </p:nvCxnSpPr>
        <p:spPr>
          <a:xfrm>
            <a:off x="6585357" y="2355475"/>
            <a:ext cx="1925203"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65BFA673-0676-EDA2-B7AA-6FA05B486C17}"/>
              </a:ext>
            </a:extLst>
          </p:cNvPr>
          <p:cNvCxnSpPr>
            <a:cxnSpLocks/>
          </p:cNvCxnSpPr>
          <p:nvPr userDrawn="1"/>
        </p:nvCxnSpPr>
        <p:spPr>
          <a:xfrm>
            <a:off x="9628632" y="2361693"/>
            <a:ext cx="1929384"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75B0A4BB-506D-F90C-BF18-B86999FDC27A}"/>
              </a:ext>
            </a:extLst>
          </p:cNvPr>
          <p:cNvCxnSpPr>
            <a:cxnSpLocks/>
          </p:cNvCxnSpPr>
          <p:nvPr userDrawn="1"/>
        </p:nvCxnSpPr>
        <p:spPr>
          <a:xfrm>
            <a:off x="729735" y="2354726"/>
            <a:ext cx="1929384"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1E4F1002-8ECA-FF8D-84D1-D74BB9C00127}"/>
              </a:ext>
            </a:extLst>
          </p:cNvPr>
          <p:cNvCxnSpPr>
            <a:cxnSpLocks/>
          </p:cNvCxnSpPr>
          <p:nvPr userDrawn="1"/>
        </p:nvCxnSpPr>
        <p:spPr>
          <a:xfrm>
            <a:off x="3672459" y="2349116"/>
            <a:ext cx="1929384"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sp>
        <p:nvSpPr>
          <p:cNvPr id="6" name="Slide Number Placeholder 5">
            <a:extLst>
              <a:ext uri="{FF2B5EF4-FFF2-40B4-BE49-F238E27FC236}">
                <a16:creationId xmlns:a16="http://schemas.microsoft.com/office/drawing/2014/main" id="{2101ABA6-5EA3-1AE9-0825-523073F786ED}"/>
              </a:ext>
            </a:extLst>
          </p:cNvPr>
          <p:cNvSpPr>
            <a:spLocks noGrp="1"/>
          </p:cNvSpPr>
          <p:nvPr>
            <p:ph type="sldNum" sz="quarter" idx="12"/>
          </p:nvPr>
        </p:nvSpPr>
        <p:spPr>
          <a:xfrm>
            <a:off x="616640" y="6517634"/>
            <a:ext cx="950258" cy="274320"/>
          </a:xfrm>
          <a:prstGeom prst="rect">
            <a:avLst/>
          </a:prstGeom>
        </p:spPr>
        <p:txBody>
          <a:bodyPr/>
          <a:lstStyle>
            <a:lvl1pPr>
              <a:defRPr>
                <a:solidFill>
                  <a:schemeClr val="accent1"/>
                </a:solidFill>
              </a:defRPr>
            </a:lvl1pPr>
          </a:lstStyle>
          <a:p>
            <a:fld id="{84D792B7-0397-C047-AE12-1A03F7E3DC83}" type="slidenum">
              <a:rPr lang="en-US" smtClean="0"/>
              <a:pPr/>
              <a:t>‹#›</a:t>
            </a:fld>
            <a:endParaRPr lang="en-US"/>
          </a:p>
        </p:txBody>
      </p:sp>
      <p:sp>
        <p:nvSpPr>
          <p:cNvPr id="5" name="Footer Placeholder 4">
            <a:extLst>
              <a:ext uri="{FF2B5EF4-FFF2-40B4-BE49-F238E27FC236}">
                <a16:creationId xmlns:a16="http://schemas.microsoft.com/office/drawing/2014/main" id="{726C5317-E14C-8E61-2C1E-0430778E8A0C}"/>
              </a:ext>
            </a:extLst>
          </p:cNvPr>
          <p:cNvSpPr>
            <a:spLocks noGrp="1"/>
          </p:cNvSpPr>
          <p:nvPr>
            <p:ph type="ftr" sz="quarter" idx="11"/>
          </p:nvPr>
        </p:nvSpPr>
        <p:spPr>
          <a:xfrm>
            <a:off x="4808250" y="6517634"/>
            <a:ext cx="2572870" cy="274320"/>
          </a:xfrm>
          <a:prstGeom prst="rect">
            <a:avLst/>
          </a:prstGeom>
        </p:spPr>
        <p:txBody>
          <a:bodyPr/>
          <a:lstStyle>
            <a:lvl1pPr>
              <a:defRPr>
                <a:solidFill>
                  <a:schemeClr val="accent1"/>
                </a:solidFill>
              </a:defRPr>
            </a:lvl1pPr>
          </a:lstStyle>
          <a:p>
            <a:r>
              <a:rPr lang="en-US"/>
              <a:t>presentation title</a:t>
            </a:r>
          </a:p>
        </p:txBody>
      </p:sp>
      <p:sp>
        <p:nvSpPr>
          <p:cNvPr id="4" name="Date Placeholder 3">
            <a:extLst>
              <a:ext uri="{FF2B5EF4-FFF2-40B4-BE49-F238E27FC236}">
                <a16:creationId xmlns:a16="http://schemas.microsoft.com/office/drawing/2014/main" id="{5A514D0E-ED92-E1A4-0E78-546375A0A63E}"/>
              </a:ext>
            </a:extLst>
          </p:cNvPr>
          <p:cNvSpPr>
            <a:spLocks noGrp="1"/>
          </p:cNvSpPr>
          <p:nvPr>
            <p:ph type="dt" sz="half" idx="10"/>
          </p:nvPr>
        </p:nvSpPr>
        <p:spPr/>
        <p:txBody>
          <a:bodyPr/>
          <a:lstStyle>
            <a:lvl1pPr>
              <a:defRPr>
                <a:solidFill>
                  <a:schemeClr val="accent1"/>
                </a:solidFill>
              </a:defRPr>
            </a:lvl1pPr>
          </a:lstStyle>
          <a:p>
            <a:r>
              <a:rPr lang="en-US"/>
              <a:t>20XX</a:t>
            </a:r>
          </a:p>
        </p:txBody>
      </p:sp>
      <p:cxnSp>
        <p:nvCxnSpPr>
          <p:cNvPr id="9" name="Straight Connector 8">
            <a:extLst>
              <a:ext uri="{FF2B5EF4-FFF2-40B4-BE49-F238E27FC236}">
                <a16:creationId xmlns:a16="http://schemas.microsoft.com/office/drawing/2014/main" id="{C60493A2-A97C-AF3D-B912-358EF45F61BD}"/>
              </a:ext>
            </a:extLst>
          </p:cNvPr>
          <p:cNvCxnSpPr>
            <a:cxnSpLocks/>
          </p:cNvCxnSpPr>
          <p:nvPr userDrawn="1"/>
        </p:nvCxnSpPr>
        <p:spPr>
          <a:xfrm>
            <a:off x="3866404" y="929468"/>
            <a:ext cx="8325596"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835BFB79-CBB3-07C6-9054-B6A67EB74CD0}"/>
              </a:ext>
            </a:extLst>
          </p:cNvPr>
          <p:cNvCxnSpPr>
            <a:cxnSpLocks/>
          </p:cNvCxnSpPr>
          <p:nvPr userDrawn="1"/>
        </p:nvCxnSpPr>
        <p:spPr>
          <a:xfrm>
            <a:off x="0" y="397080"/>
            <a:ext cx="12192000"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92D070E1-5B92-2362-47F1-B8BCB4EFFA48}"/>
              </a:ext>
            </a:extLst>
          </p:cNvPr>
          <p:cNvCxnSpPr>
            <a:cxnSpLocks/>
          </p:cNvCxnSpPr>
          <p:nvPr userDrawn="1"/>
        </p:nvCxnSpPr>
        <p:spPr>
          <a:xfrm>
            <a:off x="0" y="6439485"/>
            <a:ext cx="12192000"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669301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am x8">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A0BD26-4C3C-C934-E3C5-C4ABD369E612}"/>
              </a:ext>
            </a:extLst>
          </p:cNvPr>
          <p:cNvSpPr>
            <a:spLocks noGrp="1"/>
          </p:cNvSpPr>
          <p:nvPr>
            <p:ph type="title"/>
          </p:nvPr>
        </p:nvSpPr>
        <p:spPr>
          <a:xfrm>
            <a:off x="2039112" y="192024"/>
            <a:ext cx="8165592" cy="722376"/>
          </a:xfrm>
        </p:spPr>
        <p:txBody>
          <a:bodyPr/>
          <a:lstStyle>
            <a:lvl1pPr algn="ctr">
              <a:defRPr>
                <a:solidFill>
                  <a:schemeClr val="accent1"/>
                </a:solidFill>
              </a:defRPr>
            </a:lvl1pPr>
          </a:lstStyle>
          <a:p>
            <a:r>
              <a:rPr lang="en-US"/>
              <a:t>Click to edit Master title style</a:t>
            </a:r>
          </a:p>
        </p:txBody>
      </p:sp>
      <p:sp>
        <p:nvSpPr>
          <p:cNvPr id="32" name="Picture Placeholder 31">
            <a:extLst>
              <a:ext uri="{FF2B5EF4-FFF2-40B4-BE49-F238E27FC236}">
                <a16:creationId xmlns:a16="http://schemas.microsoft.com/office/drawing/2014/main" id="{87F13219-232C-C38C-7D86-D48FAC7D8270}"/>
              </a:ext>
            </a:extLst>
          </p:cNvPr>
          <p:cNvSpPr>
            <a:spLocks noGrp="1"/>
          </p:cNvSpPr>
          <p:nvPr>
            <p:ph type="pic" sz="quarter" idx="22"/>
          </p:nvPr>
        </p:nvSpPr>
        <p:spPr>
          <a:xfrm>
            <a:off x="1101852" y="1261872"/>
            <a:ext cx="1609344" cy="1609344"/>
          </a:xfrm>
          <a:solidFill>
            <a:schemeClr val="tx2">
              <a:lumMod val="60000"/>
              <a:lumOff val="40000"/>
            </a:schemeClr>
          </a:solidFill>
          <a:ln w="15875">
            <a:solidFill>
              <a:schemeClr val="bg1"/>
            </a:solidFill>
          </a:ln>
        </p:spPr>
        <p:txBody>
          <a:bodyPr anchor="ctr"/>
          <a:lstStyle>
            <a:lvl1pPr marL="0" indent="0" algn="ctr">
              <a:buNone/>
              <a:defRPr sz="1200"/>
            </a:lvl1pPr>
          </a:lstStyle>
          <a:p>
            <a:endParaRPr lang="en-US"/>
          </a:p>
        </p:txBody>
      </p:sp>
      <p:sp>
        <p:nvSpPr>
          <p:cNvPr id="19" name="Text Placeholder 2">
            <a:extLst>
              <a:ext uri="{FF2B5EF4-FFF2-40B4-BE49-F238E27FC236}">
                <a16:creationId xmlns:a16="http://schemas.microsoft.com/office/drawing/2014/main" id="{CB1722C2-4C66-F8BA-B3DD-6199116EFB25}"/>
              </a:ext>
            </a:extLst>
          </p:cNvPr>
          <p:cNvSpPr>
            <a:spLocks noGrp="1"/>
          </p:cNvSpPr>
          <p:nvPr>
            <p:ph type="body" idx="1"/>
          </p:nvPr>
        </p:nvSpPr>
        <p:spPr>
          <a:xfrm>
            <a:off x="992124" y="2889504"/>
            <a:ext cx="1828800" cy="310896"/>
          </a:xfrm>
        </p:spPr>
        <p:txBody>
          <a:bodyPr lIns="0" rIns="0" anchor="ctr"/>
          <a:lstStyle>
            <a:lvl1pPr marL="0" indent="0" algn="ctr">
              <a:lnSpc>
                <a:spcPct val="100000"/>
              </a:lnSpc>
              <a:spcBef>
                <a:spcPts val="0"/>
              </a:spcBef>
              <a:buNone/>
              <a:defRPr sz="1400" b="0">
                <a:solidFill>
                  <a:schemeClr val="accent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4" name="Text Placeholder 2">
            <a:extLst>
              <a:ext uri="{FF2B5EF4-FFF2-40B4-BE49-F238E27FC236}">
                <a16:creationId xmlns:a16="http://schemas.microsoft.com/office/drawing/2014/main" id="{68F906E4-47B1-BEE5-E30F-146C6869BF2D}"/>
              </a:ext>
            </a:extLst>
          </p:cNvPr>
          <p:cNvSpPr>
            <a:spLocks noGrp="1"/>
          </p:cNvSpPr>
          <p:nvPr>
            <p:ph type="body" idx="17"/>
          </p:nvPr>
        </p:nvSpPr>
        <p:spPr>
          <a:xfrm>
            <a:off x="1060704" y="3154680"/>
            <a:ext cx="1691640" cy="466344"/>
          </a:xfrm>
          <a:solidFill>
            <a:schemeClr val="accent2"/>
          </a:solidFill>
        </p:spPr>
        <p:txBody>
          <a:bodyPr lIns="0" rIns="0" anchor="t"/>
          <a:lstStyle>
            <a:lvl1pPr marL="0" indent="0" algn="ctr">
              <a:lnSpc>
                <a:spcPct val="100000"/>
              </a:lnSpc>
              <a:spcBef>
                <a:spcPts val="0"/>
              </a:spcBef>
              <a:buNone/>
              <a:defRPr sz="1200" b="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31">
            <a:extLst>
              <a:ext uri="{FF2B5EF4-FFF2-40B4-BE49-F238E27FC236}">
                <a16:creationId xmlns:a16="http://schemas.microsoft.com/office/drawing/2014/main" id="{19E34216-9950-3FAF-F3B8-AB91DE926287}"/>
              </a:ext>
            </a:extLst>
          </p:cNvPr>
          <p:cNvSpPr>
            <a:spLocks noGrp="1"/>
          </p:cNvSpPr>
          <p:nvPr>
            <p:ph type="pic" sz="quarter" idx="27"/>
          </p:nvPr>
        </p:nvSpPr>
        <p:spPr>
          <a:xfrm>
            <a:off x="1101852" y="3877056"/>
            <a:ext cx="1609344" cy="1609344"/>
          </a:xfrm>
          <a:solidFill>
            <a:schemeClr val="tx2">
              <a:lumMod val="60000"/>
              <a:lumOff val="40000"/>
            </a:schemeClr>
          </a:solidFill>
          <a:ln w="15875">
            <a:solidFill>
              <a:schemeClr val="bg1"/>
            </a:solidFill>
          </a:ln>
        </p:spPr>
        <p:txBody>
          <a:bodyPr anchor="ctr"/>
          <a:lstStyle>
            <a:lvl1pPr marL="0" indent="0" algn="ctr">
              <a:buNone/>
              <a:defRPr sz="1200"/>
            </a:lvl1pPr>
          </a:lstStyle>
          <a:p>
            <a:endParaRPr lang="en-US"/>
          </a:p>
        </p:txBody>
      </p:sp>
      <p:sp>
        <p:nvSpPr>
          <p:cNvPr id="45" name="Text Placeholder 2">
            <a:extLst>
              <a:ext uri="{FF2B5EF4-FFF2-40B4-BE49-F238E27FC236}">
                <a16:creationId xmlns:a16="http://schemas.microsoft.com/office/drawing/2014/main" id="{C3F46F42-C5D7-B0CE-E3C5-46117B70A93B}"/>
              </a:ext>
            </a:extLst>
          </p:cNvPr>
          <p:cNvSpPr>
            <a:spLocks noGrp="1"/>
          </p:cNvSpPr>
          <p:nvPr>
            <p:ph type="body" idx="35"/>
          </p:nvPr>
        </p:nvSpPr>
        <p:spPr>
          <a:xfrm>
            <a:off x="978408" y="5477256"/>
            <a:ext cx="1856232" cy="310896"/>
          </a:xfrm>
        </p:spPr>
        <p:txBody>
          <a:bodyPr lIns="0" rIns="0" anchor="ctr"/>
          <a:lstStyle>
            <a:lvl1pPr marL="0" indent="0" algn="ctr">
              <a:lnSpc>
                <a:spcPct val="100000"/>
              </a:lnSpc>
              <a:spcBef>
                <a:spcPts val="0"/>
              </a:spcBef>
              <a:buNone/>
              <a:defRPr sz="1400" b="0">
                <a:solidFill>
                  <a:schemeClr val="accent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Text Placeholder 2">
            <a:extLst>
              <a:ext uri="{FF2B5EF4-FFF2-40B4-BE49-F238E27FC236}">
                <a16:creationId xmlns:a16="http://schemas.microsoft.com/office/drawing/2014/main" id="{F01F58CE-C433-DC58-1D16-405DC2D82D88}"/>
              </a:ext>
            </a:extLst>
          </p:cNvPr>
          <p:cNvSpPr>
            <a:spLocks noGrp="1"/>
          </p:cNvSpPr>
          <p:nvPr>
            <p:ph type="body" idx="31"/>
          </p:nvPr>
        </p:nvSpPr>
        <p:spPr>
          <a:xfrm>
            <a:off x="1060704" y="5760720"/>
            <a:ext cx="1691640" cy="466344"/>
          </a:xfrm>
          <a:solidFill>
            <a:schemeClr val="accent2"/>
          </a:solidFill>
        </p:spPr>
        <p:txBody>
          <a:bodyPr lIns="0" rIns="0" anchor="t"/>
          <a:lstStyle>
            <a:lvl1pPr marL="0" indent="0" algn="ctr">
              <a:lnSpc>
                <a:spcPct val="100000"/>
              </a:lnSpc>
              <a:spcBef>
                <a:spcPts val="0"/>
              </a:spcBef>
              <a:buNone/>
              <a:defRPr sz="1200" b="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3" name="Picture Placeholder 31">
            <a:extLst>
              <a:ext uri="{FF2B5EF4-FFF2-40B4-BE49-F238E27FC236}">
                <a16:creationId xmlns:a16="http://schemas.microsoft.com/office/drawing/2014/main" id="{F8C639A8-0897-2015-9829-94E98335DF21}"/>
              </a:ext>
            </a:extLst>
          </p:cNvPr>
          <p:cNvSpPr>
            <a:spLocks noGrp="1"/>
          </p:cNvSpPr>
          <p:nvPr>
            <p:ph type="pic" sz="quarter" idx="23"/>
          </p:nvPr>
        </p:nvSpPr>
        <p:spPr>
          <a:xfrm>
            <a:off x="3962764" y="1261872"/>
            <a:ext cx="1609344" cy="1609344"/>
          </a:xfrm>
          <a:solidFill>
            <a:schemeClr val="tx2">
              <a:lumMod val="60000"/>
              <a:lumOff val="40000"/>
            </a:schemeClr>
          </a:solidFill>
          <a:ln w="15875">
            <a:solidFill>
              <a:schemeClr val="bg1"/>
            </a:solidFill>
          </a:ln>
        </p:spPr>
        <p:txBody>
          <a:bodyPr anchor="ctr"/>
          <a:lstStyle>
            <a:lvl1pPr marL="0" indent="0" algn="ctr">
              <a:buNone/>
              <a:defRPr sz="1200"/>
            </a:lvl1pPr>
          </a:lstStyle>
          <a:p>
            <a:endParaRPr lang="en-US"/>
          </a:p>
        </p:txBody>
      </p:sp>
      <p:sp>
        <p:nvSpPr>
          <p:cNvPr id="21" name="Text Placeholder 2">
            <a:extLst>
              <a:ext uri="{FF2B5EF4-FFF2-40B4-BE49-F238E27FC236}">
                <a16:creationId xmlns:a16="http://schemas.microsoft.com/office/drawing/2014/main" id="{EEF857FA-9C5E-BED3-1ABB-A734EE39340B}"/>
              </a:ext>
            </a:extLst>
          </p:cNvPr>
          <p:cNvSpPr>
            <a:spLocks noGrp="1"/>
          </p:cNvSpPr>
          <p:nvPr>
            <p:ph type="body" idx="14"/>
          </p:nvPr>
        </p:nvSpPr>
        <p:spPr>
          <a:xfrm>
            <a:off x="3853036" y="2889504"/>
            <a:ext cx="1828800" cy="310896"/>
          </a:xfrm>
        </p:spPr>
        <p:txBody>
          <a:bodyPr lIns="0" rIns="0" anchor="ctr"/>
          <a:lstStyle>
            <a:lvl1pPr marL="0" indent="0" algn="ctr">
              <a:lnSpc>
                <a:spcPct val="100000"/>
              </a:lnSpc>
              <a:spcBef>
                <a:spcPts val="0"/>
              </a:spcBef>
              <a:buNone/>
              <a:defRPr sz="1400" b="0">
                <a:solidFill>
                  <a:schemeClr val="accent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Text Placeholder 2">
            <a:extLst>
              <a:ext uri="{FF2B5EF4-FFF2-40B4-BE49-F238E27FC236}">
                <a16:creationId xmlns:a16="http://schemas.microsoft.com/office/drawing/2014/main" id="{5C6EFDC5-2080-3126-AB93-FB89817B2C28}"/>
              </a:ext>
            </a:extLst>
          </p:cNvPr>
          <p:cNvSpPr>
            <a:spLocks noGrp="1"/>
          </p:cNvSpPr>
          <p:nvPr>
            <p:ph type="body" idx="19"/>
          </p:nvPr>
        </p:nvSpPr>
        <p:spPr>
          <a:xfrm>
            <a:off x="3921616" y="3154680"/>
            <a:ext cx="1691640" cy="466344"/>
          </a:xfrm>
          <a:solidFill>
            <a:schemeClr val="accent2"/>
          </a:solidFill>
        </p:spPr>
        <p:txBody>
          <a:bodyPr lIns="0" rIns="0" anchor="t"/>
          <a:lstStyle>
            <a:lvl1pPr marL="0" indent="0" algn="ctr">
              <a:lnSpc>
                <a:spcPct val="100000"/>
              </a:lnSpc>
              <a:spcBef>
                <a:spcPts val="0"/>
              </a:spcBef>
              <a:buNone/>
              <a:defRPr sz="1200" b="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5" name="Picture Placeholder 31">
            <a:extLst>
              <a:ext uri="{FF2B5EF4-FFF2-40B4-BE49-F238E27FC236}">
                <a16:creationId xmlns:a16="http://schemas.microsoft.com/office/drawing/2014/main" id="{D8E671C2-9C83-AF2B-0C7A-D8CE14204636}"/>
              </a:ext>
            </a:extLst>
          </p:cNvPr>
          <p:cNvSpPr>
            <a:spLocks noGrp="1"/>
          </p:cNvSpPr>
          <p:nvPr>
            <p:ph type="pic" sz="quarter" idx="28"/>
          </p:nvPr>
        </p:nvSpPr>
        <p:spPr>
          <a:xfrm>
            <a:off x="3962764" y="3877056"/>
            <a:ext cx="1609344" cy="1609344"/>
          </a:xfrm>
          <a:solidFill>
            <a:schemeClr val="tx2">
              <a:lumMod val="60000"/>
              <a:lumOff val="40000"/>
            </a:schemeClr>
          </a:solidFill>
          <a:ln w="15875">
            <a:solidFill>
              <a:schemeClr val="bg1"/>
            </a:solidFill>
          </a:ln>
        </p:spPr>
        <p:txBody>
          <a:bodyPr anchor="ctr"/>
          <a:lstStyle>
            <a:lvl1pPr marL="0" indent="0" algn="ctr">
              <a:buNone/>
              <a:defRPr sz="1200"/>
            </a:lvl1pPr>
          </a:lstStyle>
          <a:p>
            <a:endParaRPr lang="en-US"/>
          </a:p>
        </p:txBody>
      </p:sp>
      <p:sp>
        <p:nvSpPr>
          <p:cNvPr id="47" name="Text Placeholder 2">
            <a:extLst>
              <a:ext uri="{FF2B5EF4-FFF2-40B4-BE49-F238E27FC236}">
                <a16:creationId xmlns:a16="http://schemas.microsoft.com/office/drawing/2014/main" id="{1E0C8150-95EC-3B89-D427-0C4AD56ABB9E}"/>
              </a:ext>
            </a:extLst>
          </p:cNvPr>
          <p:cNvSpPr>
            <a:spLocks noGrp="1"/>
          </p:cNvSpPr>
          <p:nvPr>
            <p:ph type="body" idx="37"/>
          </p:nvPr>
        </p:nvSpPr>
        <p:spPr>
          <a:xfrm>
            <a:off x="3839320" y="5477256"/>
            <a:ext cx="1856232" cy="310896"/>
          </a:xfrm>
        </p:spPr>
        <p:txBody>
          <a:bodyPr lIns="0" rIns="0" anchor="ctr"/>
          <a:lstStyle>
            <a:lvl1pPr marL="0" indent="0" algn="ctr">
              <a:lnSpc>
                <a:spcPct val="100000"/>
              </a:lnSpc>
              <a:spcBef>
                <a:spcPts val="0"/>
              </a:spcBef>
              <a:buNone/>
              <a:defRPr sz="1400" b="0">
                <a:solidFill>
                  <a:schemeClr val="accent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3" name="Text Placeholder 2">
            <a:extLst>
              <a:ext uri="{FF2B5EF4-FFF2-40B4-BE49-F238E27FC236}">
                <a16:creationId xmlns:a16="http://schemas.microsoft.com/office/drawing/2014/main" id="{8B6CA730-8E8F-2283-CFDB-358748B1ED30}"/>
              </a:ext>
            </a:extLst>
          </p:cNvPr>
          <p:cNvSpPr>
            <a:spLocks noGrp="1"/>
          </p:cNvSpPr>
          <p:nvPr>
            <p:ph type="body" idx="33"/>
          </p:nvPr>
        </p:nvSpPr>
        <p:spPr>
          <a:xfrm>
            <a:off x="3921616" y="5760720"/>
            <a:ext cx="1691640" cy="466344"/>
          </a:xfrm>
          <a:solidFill>
            <a:schemeClr val="accent2"/>
          </a:solidFill>
        </p:spPr>
        <p:txBody>
          <a:bodyPr lIns="0" rIns="0" anchor="t"/>
          <a:lstStyle>
            <a:lvl1pPr marL="0" indent="0" algn="ctr">
              <a:lnSpc>
                <a:spcPct val="100000"/>
              </a:lnSpc>
              <a:spcBef>
                <a:spcPts val="0"/>
              </a:spcBef>
              <a:buNone/>
              <a:defRPr sz="1200" b="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4" name="Picture Placeholder 31">
            <a:extLst>
              <a:ext uri="{FF2B5EF4-FFF2-40B4-BE49-F238E27FC236}">
                <a16:creationId xmlns:a16="http://schemas.microsoft.com/office/drawing/2014/main" id="{6CBA6ABC-D5D1-9758-59EA-8DE549CC612D}"/>
              </a:ext>
            </a:extLst>
          </p:cNvPr>
          <p:cNvSpPr>
            <a:spLocks noGrp="1"/>
          </p:cNvSpPr>
          <p:nvPr>
            <p:ph type="pic" sz="quarter" idx="24"/>
          </p:nvPr>
        </p:nvSpPr>
        <p:spPr>
          <a:xfrm>
            <a:off x="6841853" y="1261872"/>
            <a:ext cx="1609344" cy="1609344"/>
          </a:xfrm>
          <a:solidFill>
            <a:schemeClr val="tx2">
              <a:lumMod val="60000"/>
              <a:lumOff val="40000"/>
            </a:schemeClr>
          </a:solidFill>
          <a:ln w="15875">
            <a:solidFill>
              <a:schemeClr val="bg1"/>
            </a:solidFill>
          </a:ln>
        </p:spPr>
        <p:txBody>
          <a:bodyPr anchor="ctr"/>
          <a:lstStyle>
            <a:lvl1pPr marL="0" indent="0" algn="ctr">
              <a:buNone/>
              <a:defRPr sz="1200"/>
            </a:lvl1pPr>
          </a:lstStyle>
          <a:p>
            <a:endParaRPr lang="en-US"/>
          </a:p>
        </p:txBody>
      </p:sp>
      <p:sp>
        <p:nvSpPr>
          <p:cNvPr id="22" name="Text Placeholder 2">
            <a:extLst>
              <a:ext uri="{FF2B5EF4-FFF2-40B4-BE49-F238E27FC236}">
                <a16:creationId xmlns:a16="http://schemas.microsoft.com/office/drawing/2014/main" id="{F990F14B-1D1F-AA8D-BB23-FA8F7EEF666B}"/>
              </a:ext>
            </a:extLst>
          </p:cNvPr>
          <p:cNvSpPr>
            <a:spLocks noGrp="1"/>
          </p:cNvSpPr>
          <p:nvPr>
            <p:ph type="body" idx="15"/>
          </p:nvPr>
        </p:nvSpPr>
        <p:spPr>
          <a:xfrm>
            <a:off x="6732125" y="2889504"/>
            <a:ext cx="1828800" cy="310896"/>
          </a:xfrm>
        </p:spPr>
        <p:txBody>
          <a:bodyPr lIns="0" rIns="0" anchor="ctr"/>
          <a:lstStyle>
            <a:lvl1pPr marL="0" indent="0" algn="ctr">
              <a:lnSpc>
                <a:spcPct val="100000"/>
              </a:lnSpc>
              <a:spcBef>
                <a:spcPts val="0"/>
              </a:spcBef>
              <a:buNone/>
              <a:defRPr sz="1400" b="0">
                <a:solidFill>
                  <a:schemeClr val="accent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7" name="Text Placeholder 2">
            <a:extLst>
              <a:ext uri="{FF2B5EF4-FFF2-40B4-BE49-F238E27FC236}">
                <a16:creationId xmlns:a16="http://schemas.microsoft.com/office/drawing/2014/main" id="{D6CD9CDA-E122-F6EB-30B5-26D7E17771AB}"/>
              </a:ext>
            </a:extLst>
          </p:cNvPr>
          <p:cNvSpPr>
            <a:spLocks noGrp="1"/>
          </p:cNvSpPr>
          <p:nvPr>
            <p:ph type="body" idx="20"/>
          </p:nvPr>
        </p:nvSpPr>
        <p:spPr>
          <a:xfrm>
            <a:off x="6800705" y="3154680"/>
            <a:ext cx="1691640" cy="466344"/>
          </a:xfrm>
          <a:solidFill>
            <a:schemeClr val="accent2"/>
          </a:solidFill>
        </p:spPr>
        <p:txBody>
          <a:bodyPr lIns="0" rIns="0" anchor="t"/>
          <a:lstStyle>
            <a:lvl1pPr marL="0" indent="0" algn="ctr">
              <a:lnSpc>
                <a:spcPct val="100000"/>
              </a:lnSpc>
              <a:spcBef>
                <a:spcPts val="0"/>
              </a:spcBef>
              <a:buNone/>
              <a:defRPr sz="1200" b="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8" name="Picture Placeholder 31">
            <a:extLst>
              <a:ext uri="{FF2B5EF4-FFF2-40B4-BE49-F238E27FC236}">
                <a16:creationId xmlns:a16="http://schemas.microsoft.com/office/drawing/2014/main" id="{385AF281-7DED-566C-E62C-76BBF2A795A8}"/>
              </a:ext>
            </a:extLst>
          </p:cNvPr>
          <p:cNvSpPr>
            <a:spLocks noGrp="1"/>
          </p:cNvSpPr>
          <p:nvPr>
            <p:ph type="pic" sz="quarter" idx="29"/>
          </p:nvPr>
        </p:nvSpPr>
        <p:spPr>
          <a:xfrm>
            <a:off x="6841853" y="3877056"/>
            <a:ext cx="1609344" cy="1609344"/>
          </a:xfrm>
          <a:solidFill>
            <a:schemeClr val="tx2">
              <a:lumMod val="60000"/>
              <a:lumOff val="40000"/>
            </a:schemeClr>
          </a:solidFill>
          <a:ln w="15875">
            <a:solidFill>
              <a:schemeClr val="bg1"/>
            </a:solidFill>
          </a:ln>
        </p:spPr>
        <p:txBody>
          <a:bodyPr anchor="ctr"/>
          <a:lstStyle>
            <a:lvl1pPr marL="0" indent="0" algn="ctr">
              <a:buNone/>
              <a:defRPr sz="1200"/>
            </a:lvl1pPr>
          </a:lstStyle>
          <a:p>
            <a:endParaRPr lang="en-US"/>
          </a:p>
        </p:txBody>
      </p:sp>
      <p:sp>
        <p:nvSpPr>
          <p:cNvPr id="48" name="Text Placeholder 2">
            <a:extLst>
              <a:ext uri="{FF2B5EF4-FFF2-40B4-BE49-F238E27FC236}">
                <a16:creationId xmlns:a16="http://schemas.microsoft.com/office/drawing/2014/main" id="{D1C2E707-78B6-51F1-8B2D-EA2147D58C21}"/>
              </a:ext>
            </a:extLst>
          </p:cNvPr>
          <p:cNvSpPr>
            <a:spLocks noGrp="1"/>
          </p:cNvSpPr>
          <p:nvPr>
            <p:ph type="body" idx="38"/>
          </p:nvPr>
        </p:nvSpPr>
        <p:spPr>
          <a:xfrm>
            <a:off x="6718409" y="5477256"/>
            <a:ext cx="1856232" cy="310896"/>
          </a:xfrm>
        </p:spPr>
        <p:txBody>
          <a:bodyPr lIns="0" rIns="0" anchor="ctr"/>
          <a:lstStyle>
            <a:lvl1pPr marL="0" indent="0" algn="ctr">
              <a:lnSpc>
                <a:spcPct val="100000"/>
              </a:lnSpc>
              <a:spcBef>
                <a:spcPts val="0"/>
              </a:spcBef>
              <a:buNone/>
              <a:defRPr sz="1400" b="0">
                <a:solidFill>
                  <a:schemeClr val="accent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4" name="Text Placeholder 2">
            <a:extLst>
              <a:ext uri="{FF2B5EF4-FFF2-40B4-BE49-F238E27FC236}">
                <a16:creationId xmlns:a16="http://schemas.microsoft.com/office/drawing/2014/main" id="{9E91D85A-CBAB-980E-5BD9-3BCF8CEAC7EA}"/>
              </a:ext>
            </a:extLst>
          </p:cNvPr>
          <p:cNvSpPr>
            <a:spLocks noGrp="1"/>
          </p:cNvSpPr>
          <p:nvPr>
            <p:ph type="body" idx="34"/>
          </p:nvPr>
        </p:nvSpPr>
        <p:spPr>
          <a:xfrm>
            <a:off x="6800705" y="5760720"/>
            <a:ext cx="1691640" cy="466344"/>
          </a:xfrm>
          <a:solidFill>
            <a:schemeClr val="accent2"/>
          </a:solidFill>
        </p:spPr>
        <p:txBody>
          <a:bodyPr lIns="0" rIns="0" anchor="t"/>
          <a:lstStyle>
            <a:lvl1pPr marL="0" indent="0" algn="ctr">
              <a:lnSpc>
                <a:spcPct val="100000"/>
              </a:lnSpc>
              <a:spcBef>
                <a:spcPts val="0"/>
              </a:spcBef>
              <a:buNone/>
              <a:defRPr sz="1200" b="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6" name="Picture Placeholder 31">
            <a:extLst>
              <a:ext uri="{FF2B5EF4-FFF2-40B4-BE49-F238E27FC236}">
                <a16:creationId xmlns:a16="http://schemas.microsoft.com/office/drawing/2014/main" id="{40E68EB8-B0D8-E5D4-CE19-45219E4D7038}"/>
              </a:ext>
            </a:extLst>
          </p:cNvPr>
          <p:cNvSpPr>
            <a:spLocks noGrp="1"/>
          </p:cNvSpPr>
          <p:nvPr>
            <p:ph type="pic" sz="quarter" idx="26"/>
          </p:nvPr>
        </p:nvSpPr>
        <p:spPr>
          <a:xfrm>
            <a:off x="9685057" y="1261872"/>
            <a:ext cx="1609344" cy="1609344"/>
          </a:xfrm>
          <a:solidFill>
            <a:schemeClr val="tx2">
              <a:lumMod val="60000"/>
              <a:lumOff val="40000"/>
            </a:schemeClr>
          </a:solidFill>
          <a:ln w="15875">
            <a:solidFill>
              <a:schemeClr val="bg1"/>
            </a:solidFill>
          </a:ln>
        </p:spPr>
        <p:txBody>
          <a:bodyPr anchor="ctr"/>
          <a:lstStyle>
            <a:lvl1pPr marL="0" indent="0" algn="ctr">
              <a:buNone/>
              <a:defRPr sz="1200"/>
            </a:lvl1pPr>
          </a:lstStyle>
          <a:p>
            <a:endParaRPr lang="en-US"/>
          </a:p>
        </p:txBody>
      </p:sp>
      <p:sp>
        <p:nvSpPr>
          <p:cNvPr id="20" name="Text Placeholder 4">
            <a:extLst>
              <a:ext uri="{FF2B5EF4-FFF2-40B4-BE49-F238E27FC236}">
                <a16:creationId xmlns:a16="http://schemas.microsoft.com/office/drawing/2014/main" id="{7D1D0610-E513-F5EA-0393-622F692CA0F2}"/>
              </a:ext>
            </a:extLst>
          </p:cNvPr>
          <p:cNvSpPr>
            <a:spLocks noGrp="1"/>
          </p:cNvSpPr>
          <p:nvPr>
            <p:ph type="body" sz="quarter" idx="3"/>
          </p:nvPr>
        </p:nvSpPr>
        <p:spPr>
          <a:xfrm>
            <a:off x="9575329" y="2889504"/>
            <a:ext cx="1828800" cy="310896"/>
          </a:xfrm>
        </p:spPr>
        <p:txBody>
          <a:bodyPr lIns="0" rIns="0" anchor="ctr"/>
          <a:lstStyle>
            <a:lvl1pPr marL="0" indent="0" algn="ctr">
              <a:lnSpc>
                <a:spcPct val="100000"/>
              </a:lnSpc>
              <a:spcBef>
                <a:spcPts val="0"/>
              </a:spcBef>
              <a:buNone/>
              <a:defRPr sz="1400" b="0">
                <a:solidFill>
                  <a:schemeClr val="accent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5" name="Text Placeholder 4">
            <a:extLst>
              <a:ext uri="{FF2B5EF4-FFF2-40B4-BE49-F238E27FC236}">
                <a16:creationId xmlns:a16="http://schemas.microsoft.com/office/drawing/2014/main" id="{3BF37293-4E33-5570-29ED-04EB525DD199}"/>
              </a:ext>
            </a:extLst>
          </p:cNvPr>
          <p:cNvSpPr>
            <a:spLocks noGrp="1"/>
          </p:cNvSpPr>
          <p:nvPr>
            <p:ph type="body" sz="quarter" idx="18"/>
          </p:nvPr>
        </p:nvSpPr>
        <p:spPr>
          <a:xfrm>
            <a:off x="9643909" y="3154680"/>
            <a:ext cx="1691640" cy="466344"/>
          </a:xfrm>
          <a:solidFill>
            <a:schemeClr val="accent2"/>
          </a:solidFill>
        </p:spPr>
        <p:txBody>
          <a:bodyPr lIns="0" rIns="0" anchor="t"/>
          <a:lstStyle>
            <a:lvl1pPr marL="0" indent="0" algn="ctr">
              <a:lnSpc>
                <a:spcPct val="100000"/>
              </a:lnSpc>
              <a:spcBef>
                <a:spcPts val="0"/>
              </a:spcBef>
              <a:buNone/>
              <a:defRPr sz="1200" b="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0" name="Picture Placeholder 31">
            <a:extLst>
              <a:ext uri="{FF2B5EF4-FFF2-40B4-BE49-F238E27FC236}">
                <a16:creationId xmlns:a16="http://schemas.microsoft.com/office/drawing/2014/main" id="{5993608C-B818-3AD4-B4D3-28D2DF627D0D}"/>
              </a:ext>
            </a:extLst>
          </p:cNvPr>
          <p:cNvSpPr>
            <a:spLocks noGrp="1"/>
          </p:cNvSpPr>
          <p:nvPr>
            <p:ph type="pic" sz="quarter" idx="30"/>
          </p:nvPr>
        </p:nvSpPr>
        <p:spPr>
          <a:xfrm>
            <a:off x="9685057" y="3877056"/>
            <a:ext cx="1609344" cy="1609344"/>
          </a:xfrm>
          <a:solidFill>
            <a:schemeClr val="tx2">
              <a:lumMod val="60000"/>
              <a:lumOff val="40000"/>
            </a:schemeClr>
          </a:solidFill>
          <a:ln w="15875">
            <a:solidFill>
              <a:schemeClr val="bg1"/>
            </a:solidFill>
          </a:ln>
        </p:spPr>
        <p:txBody>
          <a:bodyPr anchor="ctr"/>
          <a:lstStyle>
            <a:lvl1pPr marL="0" indent="0" algn="ctr">
              <a:buNone/>
              <a:defRPr sz="1200"/>
            </a:lvl1pPr>
          </a:lstStyle>
          <a:p>
            <a:endParaRPr lang="en-US"/>
          </a:p>
        </p:txBody>
      </p:sp>
      <p:sp>
        <p:nvSpPr>
          <p:cNvPr id="46" name="Text Placeholder 4">
            <a:extLst>
              <a:ext uri="{FF2B5EF4-FFF2-40B4-BE49-F238E27FC236}">
                <a16:creationId xmlns:a16="http://schemas.microsoft.com/office/drawing/2014/main" id="{0E307E95-A0E7-5F5C-DFF3-F33EF29FFC32}"/>
              </a:ext>
            </a:extLst>
          </p:cNvPr>
          <p:cNvSpPr>
            <a:spLocks noGrp="1"/>
          </p:cNvSpPr>
          <p:nvPr>
            <p:ph type="body" sz="quarter" idx="36"/>
          </p:nvPr>
        </p:nvSpPr>
        <p:spPr>
          <a:xfrm>
            <a:off x="9561613" y="5477256"/>
            <a:ext cx="1856232" cy="310896"/>
          </a:xfrm>
        </p:spPr>
        <p:txBody>
          <a:bodyPr lIns="0" rIns="0" anchor="ctr"/>
          <a:lstStyle>
            <a:lvl1pPr marL="0" indent="0" algn="ctr">
              <a:lnSpc>
                <a:spcPct val="100000"/>
              </a:lnSpc>
              <a:spcBef>
                <a:spcPts val="0"/>
              </a:spcBef>
              <a:buNone/>
              <a:defRPr sz="1400" b="0">
                <a:solidFill>
                  <a:schemeClr val="accent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Text Placeholder 4">
            <a:extLst>
              <a:ext uri="{FF2B5EF4-FFF2-40B4-BE49-F238E27FC236}">
                <a16:creationId xmlns:a16="http://schemas.microsoft.com/office/drawing/2014/main" id="{93D6B271-D0F0-7CDA-BE9D-BD03B6C47BAB}"/>
              </a:ext>
            </a:extLst>
          </p:cNvPr>
          <p:cNvSpPr>
            <a:spLocks noGrp="1"/>
          </p:cNvSpPr>
          <p:nvPr>
            <p:ph type="body" sz="quarter" idx="32"/>
          </p:nvPr>
        </p:nvSpPr>
        <p:spPr>
          <a:xfrm>
            <a:off x="9643909" y="5760720"/>
            <a:ext cx="1691640" cy="466344"/>
          </a:xfrm>
          <a:solidFill>
            <a:schemeClr val="accent2"/>
          </a:solidFill>
        </p:spPr>
        <p:txBody>
          <a:bodyPr lIns="0" rIns="0" anchor="t"/>
          <a:lstStyle>
            <a:lvl1pPr marL="0" indent="0" algn="ctr">
              <a:lnSpc>
                <a:spcPct val="100000"/>
              </a:lnSpc>
              <a:spcBef>
                <a:spcPts val="0"/>
              </a:spcBef>
              <a:buNone/>
              <a:defRPr sz="1200" b="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Slide Number Placeholder 5">
            <a:extLst>
              <a:ext uri="{FF2B5EF4-FFF2-40B4-BE49-F238E27FC236}">
                <a16:creationId xmlns:a16="http://schemas.microsoft.com/office/drawing/2014/main" id="{2101ABA6-5EA3-1AE9-0825-523073F786ED}"/>
              </a:ext>
            </a:extLst>
          </p:cNvPr>
          <p:cNvSpPr>
            <a:spLocks noGrp="1"/>
          </p:cNvSpPr>
          <p:nvPr>
            <p:ph type="sldNum" sz="quarter" idx="12"/>
          </p:nvPr>
        </p:nvSpPr>
        <p:spPr>
          <a:xfrm>
            <a:off x="616640" y="6517634"/>
            <a:ext cx="950258" cy="274320"/>
          </a:xfrm>
          <a:prstGeom prst="rect">
            <a:avLst/>
          </a:prstGeom>
        </p:spPr>
        <p:txBody>
          <a:bodyPr/>
          <a:lstStyle>
            <a:lvl1pPr>
              <a:defRPr>
                <a:solidFill>
                  <a:schemeClr val="accent1"/>
                </a:solidFill>
              </a:defRPr>
            </a:lvl1pPr>
          </a:lstStyle>
          <a:p>
            <a:fld id="{84D792B7-0397-C047-AE12-1A03F7E3DC83}" type="slidenum">
              <a:rPr lang="en-US" smtClean="0"/>
              <a:pPr/>
              <a:t>‹#›</a:t>
            </a:fld>
            <a:endParaRPr lang="en-US"/>
          </a:p>
        </p:txBody>
      </p:sp>
      <p:sp>
        <p:nvSpPr>
          <p:cNvPr id="5" name="Footer Placeholder 4">
            <a:extLst>
              <a:ext uri="{FF2B5EF4-FFF2-40B4-BE49-F238E27FC236}">
                <a16:creationId xmlns:a16="http://schemas.microsoft.com/office/drawing/2014/main" id="{726C5317-E14C-8E61-2C1E-0430778E8A0C}"/>
              </a:ext>
            </a:extLst>
          </p:cNvPr>
          <p:cNvSpPr>
            <a:spLocks noGrp="1"/>
          </p:cNvSpPr>
          <p:nvPr>
            <p:ph type="ftr" sz="quarter" idx="11"/>
          </p:nvPr>
        </p:nvSpPr>
        <p:spPr>
          <a:xfrm>
            <a:off x="4808250" y="6517634"/>
            <a:ext cx="2572870" cy="274320"/>
          </a:xfrm>
          <a:prstGeom prst="rect">
            <a:avLst/>
          </a:prstGeom>
        </p:spPr>
        <p:txBody>
          <a:bodyPr/>
          <a:lstStyle>
            <a:lvl1pPr>
              <a:defRPr>
                <a:solidFill>
                  <a:schemeClr val="accent1"/>
                </a:solidFill>
              </a:defRPr>
            </a:lvl1pPr>
          </a:lstStyle>
          <a:p>
            <a:r>
              <a:rPr lang="en-US"/>
              <a:t>presentation title</a:t>
            </a:r>
          </a:p>
        </p:txBody>
      </p:sp>
      <p:sp>
        <p:nvSpPr>
          <p:cNvPr id="4" name="Date Placeholder 3">
            <a:extLst>
              <a:ext uri="{FF2B5EF4-FFF2-40B4-BE49-F238E27FC236}">
                <a16:creationId xmlns:a16="http://schemas.microsoft.com/office/drawing/2014/main" id="{5A514D0E-ED92-E1A4-0E78-546375A0A63E}"/>
              </a:ext>
            </a:extLst>
          </p:cNvPr>
          <p:cNvSpPr>
            <a:spLocks noGrp="1"/>
          </p:cNvSpPr>
          <p:nvPr>
            <p:ph type="dt" sz="half" idx="10"/>
          </p:nvPr>
        </p:nvSpPr>
        <p:spPr/>
        <p:txBody>
          <a:bodyPr/>
          <a:lstStyle>
            <a:lvl1pPr>
              <a:defRPr>
                <a:solidFill>
                  <a:schemeClr val="accent1"/>
                </a:solidFill>
              </a:defRPr>
            </a:lvl1pPr>
          </a:lstStyle>
          <a:p>
            <a:r>
              <a:rPr lang="en-US"/>
              <a:t>20XX</a:t>
            </a:r>
          </a:p>
        </p:txBody>
      </p:sp>
      <p:cxnSp>
        <p:nvCxnSpPr>
          <p:cNvPr id="7" name="Straight Connector 6">
            <a:extLst>
              <a:ext uri="{FF2B5EF4-FFF2-40B4-BE49-F238E27FC236}">
                <a16:creationId xmlns:a16="http://schemas.microsoft.com/office/drawing/2014/main" id="{BB211C01-E0D3-34B5-C635-7ED6C7C89E9C}"/>
              </a:ext>
            </a:extLst>
          </p:cNvPr>
          <p:cNvCxnSpPr>
            <a:cxnSpLocks/>
          </p:cNvCxnSpPr>
          <p:nvPr userDrawn="1"/>
        </p:nvCxnSpPr>
        <p:spPr>
          <a:xfrm>
            <a:off x="0" y="3300220"/>
            <a:ext cx="12192000"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4D4CCE68-630E-A4CE-AF43-3FB81EADDF21}"/>
              </a:ext>
            </a:extLst>
          </p:cNvPr>
          <p:cNvCxnSpPr>
            <a:cxnSpLocks/>
          </p:cNvCxnSpPr>
          <p:nvPr userDrawn="1"/>
        </p:nvCxnSpPr>
        <p:spPr>
          <a:xfrm>
            <a:off x="398366" y="1042465"/>
            <a:ext cx="11395267"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E40AA902-F568-9A37-2C1B-1E3659DBE780}"/>
              </a:ext>
            </a:extLst>
          </p:cNvPr>
          <p:cNvCxnSpPr>
            <a:cxnSpLocks/>
          </p:cNvCxnSpPr>
          <p:nvPr userDrawn="1"/>
        </p:nvCxnSpPr>
        <p:spPr>
          <a:xfrm flipV="1">
            <a:off x="398367" y="0"/>
            <a:ext cx="0" cy="68580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794CF9AA-8029-6D34-457C-9FC583E8DFD4}"/>
              </a:ext>
            </a:extLst>
          </p:cNvPr>
          <p:cNvCxnSpPr>
            <a:cxnSpLocks/>
          </p:cNvCxnSpPr>
          <p:nvPr userDrawn="1"/>
        </p:nvCxnSpPr>
        <p:spPr>
          <a:xfrm flipV="1">
            <a:off x="11793633" y="0"/>
            <a:ext cx="0" cy="68580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94CAFEB8-8359-AC67-8760-CFF0FC604D80}"/>
              </a:ext>
            </a:extLst>
          </p:cNvPr>
          <p:cNvCxnSpPr>
            <a:cxnSpLocks/>
          </p:cNvCxnSpPr>
          <p:nvPr userDrawn="1"/>
        </p:nvCxnSpPr>
        <p:spPr>
          <a:xfrm>
            <a:off x="0" y="6439485"/>
            <a:ext cx="12192000"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67E393C7-F0CA-6CFE-7A57-82D059DF9D96}"/>
              </a:ext>
            </a:extLst>
          </p:cNvPr>
          <p:cNvCxnSpPr>
            <a:cxnSpLocks/>
          </p:cNvCxnSpPr>
          <p:nvPr userDrawn="1"/>
        </p:nvCxnSpPr>
        <p:spPr>
          <a:xfrm>
            <a:off x="0" y="5915157"/>
            <a:ext cx="12192000"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829725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ote slide">
    <p:bg>
      <p:bgPr>
        <a:solidFill>
          <a:schemeClr val="accent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A0BD26-4C3C-C934-E3C5-C4ABD369E612}"/>
              </a:ext>
            </a:extLst>
          </p:cNvPr>
          <p:cNvSpPr>
            <a:spLocks noGrp="1"/>
          </p:cNvSpPr>
          <p:nvPr>
            <p:ph type="title"/>
          </p:nvPr>
        </p:nvSpPr>
        <p:spPr>
          <a:xfrm>
            <a:off x="941832" y="1005840"/>
            <a:ext cx="7187184" cy="4251960"/>
          </a:xfrm>
        </p:spPr>
        <p:txBody>
          <a:bodyPr anchor="b"/>
          <a:lstStyle>
            <a:lvl1pPr>
              <a:lnSpc>
                <a:spcPct val="100000"/>
              </a:lnSpc>
              <a:defRPr sz="5400"/>
            </a:lvl1pPr>
          </a:lstStyle>
          <a:p>
            <a:r>
              <a:rPr lang="en-US"/>
              <a:t>Click to edit Master title style</a:t>
            </a:r>
          </a:p>
        </p:txBody>
      </p:sp>
      <p:sp>
        <p:nvSpPr>
          <p:cNvPr id="19" name="Subtitle 2">
            <a:extLst>
              <a:ext uri="{FF2B5EF4-FFF2-40B4-BE49-F238E27FC236}">
                <a16:creationId xmlns:a16="http://schemas.microsoft.com/office/drawing/2014/main" id="{BE3754CA-7CD5-66C6-9A94-42B6D2AEC1C0}"/>
              </a:ext>
            </a:extLst>
          </p:cNvPr>
          <p:cNvSpPr>
            <a:spLocks noGrp="1"/>
          </p:cNvSpPr>
          <p:nvPr>
            <p:ph type="subTitle" idx="1"/>
          </p:nvPr>
        </p:nvSpPr>
        <p:spPr>
          <a:xfrm>
            <a:off x="941832" y="5312664"/>
            <a:ext cx="2889504" cy="365760"/>
          </a:xfrm>
          <a:solidFill>
            <a:schemeClr val="accent3"/>
          </a:solidFill>
        </p:spPr>
        <p:txBody>
          <a:bodyPr>
            <a:noAutofit/>
          </a:bodyPr>
          <a:lstStyle>
            <a:lvl1pPr marL="0" indent="0" algn="l">
              <a:buNone/>
              <a:defRPr sz="1800">
                <a:solidFill>
                  <a:schemeClr val="tx1"/>
                </a:solidFill>
                <a:latin typeface="Gill Sans Nova Light" panose="020B03020201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23" name="Picture Placeholder 22">
            <a:extLst>
              <a:ext uri="{FF2B5EF4-FFF2-40B4-BE49-F238E27FC236}">
                <a16:creationId xmlns:a16="http://schemas.microsoft.com/office/drawing/2014/main" id="{47150B01-E47B-1FE6-D289-46641618F640}"/>
              </a:ext>
            </a:extLst>
          </p:cNvPr>
          <p:cNvSpPr>
            <a:spLocks noGrp="1"/>
          </p:cNvSpPr>
          <p:nvPr>
            <p:ph type="pic" sz="quarter" idx="13"/>
          </p:nvPr>
        </p:nvSpPr>
        <p:spPr>
          <a:xfrm>
            <a:off x="8937714" y="1028362"/>
            <a:ext cx="2451100" cy="4800597"/>
          </a:xfrm>
          <a:ln w="15875">
            <a:solidFill>
              <a:schemeClr val="tx1"/>
            </a:solidFill>
          </a:ln>
        </p:spPr>
        <p:txBody>
          <a:bodyPr anchor="ctr"/>
          <a:lstStyle>
            <a:lvl1pPr marL="0" indent="0" algn="ctr">
              <a:buNone/>
              <a:defRPr sz="1800"/>
            </a:lvl1pPr>
          </a:lstStyle>
          <a:p>
            <a:endParaRPr lang="en-US"/>
          </a:p>
        </p:txBody>
      </p:sp>
      <p:sp>
        <p:nvSpPr>
          <p:cNvPr id="6" name="Slide Number Placeholder 5">
            <a:extLst>
              <a:ext uri="{FF2B5EF4-FFF2-40B4-BE49-F238E27FC236}">
                <a16:creationId xmlns:a16="http://schemas.microsoft.com/office/drawing/2014/main" id="{2101ABA6-5EA3-1AE9-0825-523073F786ED}"/>
              </a:ext>
            </a:extLst>
          </p:cNvPr>
          <p:cNvSpPr>
            <a:spLocks noGrp="1"/>
          </p:cNvSpPr>
          <p:nvPr>
            <p:ph type="sldNum" sz="quarter" idx="12"/>
          </p:nvPr>
        </p:nvSpPr>
        <p:spPr>
          <a:xfrm>
            <a:off x="616640" y="6517634"/>
            <a:ext cx="950258" cy="274320"/>
          </a:xfrm>
          <a:prstGeom prst="rect">
            <a:avLst/>
          </a:prstGeom>
        </p:spPr>
        <p:txBody>
          <a:bodyPr/>
          <a:lstStyle>
            <a:lvl1pPr>
              <a:defRPr>
                <a:solidFill>
                  <a:schemeClr val="tx1"/>
                </a:solidFill>
              </a:defRPr>
            </a:lvl1pPr>
          </a:lstStyle>
          <a:p>
            <a:fld id="{84D792B7-0397-C047-AE12-1A03F7E3DC83}" type="slidenum">
              <a:rPr lang="en-US" smtClean="0"/>
              <a:pPr/>
              <a:t>‹#›</a:t>
            </a:fld>
            <a:endParaRPr lang="en-US"/>
          </a:p>
        </p:txBody>
      </p:sp>
      <p:sp>
        <p:nvSpPr>
          <p:cNvPr id="5" name="Footer Placeholder 4">
            <a:extLst>
              <a:ext uri="{FF2B5EF4-FFF2-40B4-BE49-F238E27FC236}">
                <a16:creationId xmlns:a16="http://schemas.microsoft.com/office/drawing/2014/main" id="{726C5317-E14C-8E61-2C1E-0430778E8A0C}"/>
              </a:ext>
            </a:extLst>
          </p:cNvPr>
          <p:cNvSpPr>
            <a:spLocks noGrp="1"/>
          </p:cNvSpPr>
          <p:nvPr>
            <p:ph type="ftr" sz="quarter" idx="11"/>
          </p:nvPr>
        </p:nvSpPr>
        <p:spPr>
          <a:xfrm>
            <a:off x="4808250" y="6517634"/>
            <a:ext cx="2572870" cy="274320"/>
          </a:xfrm>
          <a:prstGeom prst="rect">
            <a:avLst/>
          </a:prstGeom>
        </p:spPr>
        <p:txBody>
          <a:bodyPr/>
          <a:lstStyle>
            <a:lvl1pPr>
              <a:defRPr>
                <a:solidFill>
                  <a:schemeClr val="tx1"/>
                </a:solidFill>
              </a:defRPr>
            </a:lvl1pPr>
          </a:lstStyle>
          <a:p>
            <a:r>
              <a:rPr lang="en-US"/>
              <a:t>presentation title</a:t>
            </a:r>
          </a:p>
        </p:txBody>
      </p:sp>
      <p:sp>
        <p:nvSpPr>
          <p:cNvPr id="4" name="Date Placeholder 3">
            <a:extLst>
              <a:ext uri="{FF2B5EF4-FFF2-40B4-BE49-F238E27FC236}">
                <a16:creationId xmlns:a16="http://schemas.microsoft.com/office/drawing/2014/main" id="{5A514D0E-ED92-E1A4-0E78-546375A0A63E}"/>
              </a:ext>
            </a:extLst>
          </p:cNvPr>
          <p:cNvSpPr>
            <a:spLocks noGrp="1"/>
          </p:cNvSpPr>
          <p:nvPr>
            <p:ph type="dt" sz="half" idx="10"/>
          </p:nvPr>
        </p:nvSpPr>
        <p:spPr/>
        <p:txBody>
          <a:bodyPr/>
          <a:lstStyle>
            <a:lvl1pPr>
              <a:defRPr>
                <a:solidFill>
                  <a:schemeClr val="tx1"/>
                </a:solidFill>
              </a:defRPr>
            </a:lvl1pPr>
          </a:lstStyle>
          <a:p>
            <a:r>
              <a:rPr lang="en-US"/>
              <a:t>20XX</a:t>
            </a:r>
          </a:p>
        </p:txBody>
      </p:sp>
      <p:cxnSp>
        <p:nvCxnSpPr>
          <p:cNvPr id="8" name="Straight Connector 7">
            <a:extLst>
              <a:ext uri="{FF2B5EF4-FFF2-40B4-BE49-F238E27FC236}">
                <a16:creationId xmlns:a16="http://schemas.microsoft.com/office/drawing/2014/main" id="{52C5A325-67B4-EB21-61D9-11A62C1149D0}"/>
              </a:ext>
            </a:extLst>
          </p:cNvPr>
          <p:cNvCxnSpPr>
            <a:cxnSpLocks/>
          </p:cNvCxnSpPr>
          <p:nvPr userDrawn="1"/>
        </p:nvCxnSpPr>
        <p:spPr>
          <a:xfrm>
            <a:off x="0" y="395159"/>
            <a:ext cx="121920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966DF71-8DDC-0AE8-6067-6C8BDF66AEE6}"/>
              </a:ext>
            </a:extLst>
          </p:cNvPr>
          <p:cNvCxnSpPr>
            <a:cxnSpLocks/>
          </p:cNvCxnSpPr>
          <p:nvPr userDrawn="1"/>
        </p:nvCxnSpPr>
        <p:spPr>
          <a:xfrm>
            <a:off x="0" y="6439485"/>
            <a:ext cx="121920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8D53E1C8-4CA4-75B1-C371-4A379986E7A8}"/>
              </a:ext>
            </a:extLst>
          </p:cNvPr>
          <p:cNvCxnSpPr>
            <a:cxnSpLocks/>
          </p:cNvCxnSpPr>
          <p:nvPr userDrawn="1"/>
        </p:nvCxnSpPr>
        <p:spPr>
          <a:xfrm flipV="1">
            <a:off x="398367" y="0"/>
            <a:ext cx="0" cy="68580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74A3361-4A2D-2ED2-946A-46EA9B3FCC96}"/>
              </a:ext>
            </a:extLst>
          </p:cNvPr>
          <p:cNvCxnSpPr>
            <a:cxnSpLocks/>
          </p:cNvCxnSpPr>
          <p:nvPr userDrawn="1"/>
        </p:nvCxnSpPr>
        <p:spPr>
          <a:xfrm flipV="1">
            <a:off x="11793633" y="0"/>
            <a:ext cx="0" cy="68580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9A1A3AD-F519-2787-F127-4698F8E5CA39}"/>
              </a:ext>
            </a:extLst>
          </p:cNvPr>
          <p:cNvCxnSpPr>
            <a:cxnSpLocks/>
          </p:cNvCxnSpPr>
          <p:nvPr userDrawn="1"/>
        </p:nvCxnSpPr>
        <p:spPr>
          <a:xfrm>
            <a:off x="0" y="5516519"/>
            <a:ext cx="9144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65322AF-E7A0-773B-0886-72337FA4AC8E}"/>
              </a:ext>
            </a:extLst>
          </p:cNvPr>
          <p:cNvCxnSpPr>
            <a:cxnSpLocks/>
            <a:stCxn id="19" idx="3"/>
          </p:cNvCxnSpPr>
          <p:nvPr userDrawn="1"/>
        </p:nvCxnSpPr>
        <p:spPr>
          <a:xfrm>
            <a:off x="3831336" y="5495544"/>
            <a:ext cx="8360664"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31443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Multiple content">
    <p:bg>
      <p:bgPr>
        <a:solidFill>
          <a:schemeClr val="accent1"/>
        </a:solidFill>
        <a:effectLst/>
      </p:bgPr>
    </p:bg>
    <p:spTree>
      <p:nvGrpSpPr>
        <p:cNvPr id="1" name=""/>
        <p:cNvGrpSpPr/>
        <p:nvPr/>
      </p:nvGrpSpPr>
      <p:grpSpPr>
        <a:xfrm>
          <a:off x="0" y="0"/>
          <a:ext cx="0" cy="0"/>
          <a:chOff x="0" y="0"/>
          <a:chExt cx="0" cy="0"/>
        </a:xfrm>
      </p:grpSpPr>
      <p:sp>
        <p:nvSpPr>
          <p:cNvPr id="40" name="Picture Placeholder 39">
            <a:extLst>
              <a:ext uri="{FF2B5EF4-FFF2-40B4-BE49-F238E27FC236}">
                <a16:creationId xmlns:a16="http://schemas.microsoft.com/office/drawing/2014/main" id="{5CCC7076-FFA4-750E-431A-0BE2B1B6F2EB}"/>
              </a:ext>
            </a:extLst>
          </p:cNvPr>
          <p:cNvSpPr>
            <a:spLocks noGrp="1"/>
          </p:cNvSpPr>
          <p:nvPr>
            <p:ph type="pic" sz="quarter" idx="20"/>
          </p:nvPr>
        </p:nvSpPr>
        <p:spPr>
          <a:xfrm>
            <a:off x="547796" y="1652080"/>
            <a:ext cx="4406901" cy="3124681"/>
          </a:xfrm>
          <a:ln w="15875">
            <a:solidFill>
              <a:schemeClr val="tx1"/>
            </a:solidFill>
          </a:ln>
        </p:spPr>
        <p:txBody>
          <a:bodyPr anchor="ctr"/>
          <a:lstStyle>
            <a:lvl1pPr marL="0" indent="0" algn="ctr">
              <a:buNone/>
              <a:defRPr sz="1800"/>
            </a:lvl1pPr>
          </a:lstStyle>
          <a:p>
            <a:endParaRPr lang="en-US"/>
          </a:p>
        </p:txBody>
      </p:sp>
      <p:cxnSp>
        <p:nvCxnSpPr>
          <p:cNvPr id="9" name="Straight Connector 8">
            <a:extLst>
              <a:ext uri="{FF2B5EF4-FFF2-40B4-BE49-F238E27FC236}">
                <a16:creationId xmlns:a16="http://schemas.microsoft.com/office/drawing/2014/main" id="{EBF410FA-6919-A95F-E465-F3650BC704A5}"/>
              </a:ext>
            </a:extLst>
          </p:cNvPr>
          <p:cNvCxnSpPr>
            <a:cxnSpLocks/>
          </p:cNvCxnSpPr>
          <p:nvPr userDrawn="1"/>
        </p:nvCxnSpPr>
        <p:spPr>
          <a:xfrm>
            <a:off x="0" y="1037308"/>
            <a:ext cx="121920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056D016C-FD2C-0B4B-A727-8A7CAF4A9846}"/>
              </a:ext>
            </a:extLst>
          </p:cNvPr>
          <p:cNvCxnSpPr>
            <a:cxnSpLocks/>
          </p:cNvCxnSpPr>
          <p:nvPr userDrawn="1"/>
        </p:nvCxnSpPr>
        <p:spPr>
          <a:xfrm flipV="1">
            <a:off x="5476731" y="1037308"/>
            <a:ext cx="0" cy="5402177"/>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7A79FE8F-AD7E-5CA6-4AC2-165DA0C9BEF5}"/>
              </a:ext>
            </a:extLst>
          </p:cNvPr>
          <p:cNvCxnSpPr>
            <a:cxnSpLocks/>
          </p:cNvCxnSpPr>
          <p:nvPr userDrawn="1"/>
        </p:nvCxnSpPr>
        <p:spPr>
          <a:xfrm flipV="1">
            <a:off x="8792556" y="1027906"/>
            <a:ext cx="0" cy="5411579"/>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31AA6A48-79F7-A000-AA19-3EB390EBAFAF}"/>
              </a:ext>
            </a:extLst>
          </p:cNvPr>
          <p:cNvCxnSpPr>
            <a:cxnSpLocks/>
          </p:cNvCxnSpPr>
          <p:nvPr userDrawn="1"/>
        </p:nvCxnSpPr>
        <p:spPr>
          <a:xfrm>
            <a:off x="5476731" y="3833413"/>
            <a:ext cx="6715269"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1D2FB9E0-941D-A849-6C69-C8A3BDD784D2}"/>
              </a:ext>
            </a:extLst>
          </p:cNvPr>
          <p:cNvCxnSpPr>
            <a:cxnSpLocks/>
          </p:cNvCxnSpPr>
          <p:nvPr userDrawn="1"/>
        </p:nvCxnSpPr>
        <p:spPr>
          <a:xfrm>
            <a:off x="0" y="6439485"/>
            <a:ext cx="121920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95A0BD26-4C3C-C934-E3C5-C4ABD369E612}"/>
              </a:ext>
            </a:extLst>
          </p:cNvPr>
          <p:cNvSpPr>
            <a:spLocks noGrp="1"/>
          </p:cNvSpPr>
          <p:nvPr>
            <p:ph type="title"/>
          </p:nvPr>
        </p:nvSpPr>
        <p:spPr>
          <a:xfrm>
            <a:off x="467868" y="54864"/>
            <a:ext cx="11256264" cy="969264"/>
          </a:xfrm>
        </p:spPr>
        <p:txBody>
          <a:bodyPr/>
          <a:lstStyle>
            <a:lvl1pPr algn="ctr">
              <a:defRPr/>
            </a:lvl1pPr>
          </a:lstStyle>
          <a:p>
            <a:r>
              <a:rPr lang="en-US"/>
              <a:t>Click to edit Master title style</a:t>
            </a:r>
          </a:p>
        </p:txBody>
      </p:sp>
      <p:sp>
        <p:nvSpPr>
          <p:cNvPr id="3" name="Content Placeholder 2">
            <a:extLst>
              <a:ext uri="{FF2B5EF4-FFF2-40B4-BE49-F238E27FC236}">
                <a16:creationId xmlns:a16="http://schemas.microsoft.com/office/drawing/2014/main" id="{D53F374C-57DC-E207-D494-6986428A2D60}"/>
              </a:ext>
            </a:extLst>
          </p:cNvPr>
          <p:cNvSpPr>
            <a:spLocks noGrp="1"/>
          </p:cNvSpPr>
          <p:nvPr>
            <p:ph idx="1"/>
          </p:nvPr>
        </p:nvSpPr>
        <p:spPr>
          <a:xfrm>
            <a:off x="9023483" y="1802860"/>
            <a:ext cx="2843784" cy="1827340"/>
          </a:xfrm>
        </p:spPr>
        <p:txBody>
          <a:bodyPr/>
          <a:lstStyle>
            <a:lvl1pPr marL="0" indent="0">
              <a:lnSpc>
                <a:spcPct val="100000"/>
              </a:lnSpc>
              <a:spcBef>
                <a:spcPts val="0"/>
              </a:spcBef>
              <a:buNone/>
              <a:defRPr sz="1800"/>
            </a:lvl1pPr>
          </a:lstStyle>
          <a:p>
            <a:pPr lvl="0"/>
            <a:r>
              <a:rPr lang="en-US"/>
              <a:t>Click to edit Master text styles</a:t>
            </a:r>
          </a:p>
        </p:txBody>
      </p:sp>
      <p:sp>
        <p:nvSpPr>
          <p:cNvPr id="4" name="Date Placeholder 3">
            <a:extLst>
              <a:ext uri="{FF2B5EF4-FFF2-40B4-BE49-F238E27FC236}">
                <a16:creationId xmlns:a16="http://schemas.microsoft.com/office/drawing/2014/main" id="{5A514D0E-ED92-E1A4-0E78-546375A0A63E}"/>
              </a:ext>
            </a:extLst>
          </p:cNvPr>
          <p:cNvSpPr>
            <a:spLocks noGrp="1"/>
          </p:cNvSpPr>
          <p:nvPr>
            <p:ph type="dt" sz="half" idx="10"/>
          </p:nvPr>
        </p:nvSpPr>
        <p:spPr/>
        <p:txBody>
          <a:bodyPr/>
          <a:lstStyle/>
          <a:p>
            <a:r>
              <a:rPr lang="en-US"/>
              <a:t>20XX</a:t>
            </a:r>
          </a:p>
        </p:txBody>
      </p:sp>
      <p:sp>
        <p:nvSpPr>
          <p:cNvPr id="5" name="Footer Placeholder 4">
            <a:extLst>
              <a:ext uri="{FF2B5EF4-FFF2-40B4-BE49-F238E27FC236}">
                <a16:creationId xmlns:a16="http://schemas.microsoft.com/office/drawing/2014/main" id="{726C5317-E14C-8E61-2C1E-0430778E8A0C}"/>
              </a:ext>
            </a:extLst>
          </p:cNvPr>
          <p:cNvSpPr>
            <a:spLocks noGrp="1"/>
          </p:cNvSpPr>
          <p:nvPr>
            <p:ph type="ftr" sz="quarter" idx="11"/>
          </p:nvPr>
        </p:nvSpPr>
        <p:spPr>
          <a:xfrm>
            <a:off x="4808250" y="6517634"/>
            <a:ext cx="2572870" cy="274320"/>
          </a:xfrm>
          <a:prstGeom prst="rect">
            <a:avLst/>
          </a:prstGeom>
        </p:spPr>
        <p:txBody>
          <a:bodyPr/>
          <a:lstStyle/>
          <a:p>
            <a:r>
              <a:rPr lang="en-US"/>
              <a:t>presentation title</a:t>
            </a:r>
          </a:p>
        </p:txBody>
      </p:sp>
      <p:sp>
        <p:nvSpPr>
          <p:cNvPr id="6" name="Slide Number Placeholder 5">
            <a:extLst>
              <a:ext uri="{FF2B5EF4-FFF2-40B4-BE49-F238E27FC236}">
                <a16:creationId xmlns:a16="http://schemas.microsoft.com/office/drawing/2014/main" id="{2101ABA6-5EA3-1AE9-0825-523073F786ED}"/>
              </a:ext>
            </a:extLst>
          </p:cNvPr>
          <p:cNvSpPr>
            <a:spLocks noGrp="1"/>
          </p:cNvSpPr>
          <p:nvPr>
            <p:ph type="sldNum" sz="quarter" idx="12"/>
          </p:nvPr>
        </p:nvSpPr>
        <p:spPr>
          <a:xfrm>
            <a:off x="616640" y="6517634"/>
            <a:ext cx="950258" cy="274320"/>
          </a:xfrm>
          <a:prstGeom prst="rect">
            <a:avLst/>
          </a:prstGeom>
        </p:spPr>
        <p:txBody>
          <a:bodyPr/>
          <a:lstStyle/>
          <a:p>
            <a:fld id="{84D792B7-0397-C047-AE12-1A03F7E3DC83}" type="slidenum">
              <a:rPr lang="en-US" smtClean="0"/>
              <a:t>‹#›</a:t>
            </a:fld>
            <a:endParaRPr lang="en-US"/>
          </a:p>
        </p:txBody>
      </p:sp>
      <p:sp>
        <p:nvSpPr>
          <p:cNvPr id="29" name="Content Placeholder 2">
            <a:extLst>
              <a:ext uri="{FF2B5EF4-FFF2-40B4-BE49-F238E27FC236}">
                <a16:creationId xmlns:a16="http://schemas.microsoft.com/office/drawing/2014/main" id="{F9E7CC0C-0A82-6C16-C499-CE38E6A5E1A6}"/>
              </a:ext>
            </a:extLst>
          </p:cNvPr>
          <p:cNvSpPr>
            <a:spLocks noGrp="1"/>
          </p:cNvSpPr>
          <p:nvPr>
            <p:ph idx="13"/>
          </p:nvPr>
        </p:nvSpPr>
        <p:spPr>
          <a:xfrm>
            <a:off x="5634474" y="1802860"/>
            <a:ext cx="2843784" cy="1827340"/>
          </a:xfrm>
        </p:spPr>
        <p:txBody>
          <a:bodyPr/>
          <a:lstStyle>
            <a:lvl1pPr marL="0" indent="0">
              <a:lnSpc>
                <a:spcPct val="100000"/>
              </a:lnSpc>
              <a:spcBef>
                <a:spcPts val="0"/>
              </a:spcBef>
              <a:buNone/>
              <a:defRPr sz="1800"/>
            </a:lvl1pPr>
          </a:lstStyle>
          <a:p>
            <a:pPr lvl="0"/>
            <a:r>
              <a:rPr lang="en-US"/>
              <a:t>Click to edit Master text styles</a:t>
            </a:r>
          </a:p>
        </p:txBody>
      </p:sp>
      <p:sp>
        <p:nvSpPr>
          <p:cNvPr id="31" name="Text Placeholder 30">
            <a:extLst>
              <a:ext uri="{FF2B5EF4-FFF2-40B4-BE49-F238E27FC236}">
                <a16:creationId xmlns:a16="http://schemas.microsoft.com/office/drawing/2014/main" id="{57CEC54D-1FD6-3F78-8B9D-D145F9B1C3F3}"/>
              </a:ext>
            </a:extLst>
          </p:cNvPr>
          <p:cNvSpPr>
            <a:spLocks noGrp="1"/>
          </p:cNvSpPr>
          <p:nvPr>
            <p:ph type="body" sz="quarter" idx="14"/>
          </p:nvPr>
        </p:nvSpPr>
        <p:spPr>
          <a:xfrm>
            <a:off x="5634474" y="1279472"/>
            <a:ext cx="2843784" cy="466344"/>
          </a:xfrm>
        </p:spPr>
        <p:txBody>
          <a:bodyPr/>
          <a:lstStyle>
            <a:lvl1pPr marL="0" indent="0">
              <a:lnSpc>
                <a:spcPct val="100000"/>
              </a:lnSpc>
              <a:spcBef>
                <a:spcPts val="0"/>
              </a:spcBef>
              <a:buNone/>
              <a:defRPr sz="2400">
                <a:latin typeface="+mj-lt"/>
              </a:defRPr>
            </a:lvl1pPr>
          </a:lstStyle>
          <a:p>
            <a:pPr lvl="0"/>
            <a:r>
              <a:rPr lang="en-US"/>
              <a:t>Click to edit Master text styles</a:t>
            </a:r>
          </a:p>
        </p:txBody>
      </p:sp>
      <p:sp>
        <p:nvSpPr>
          <p:cNvPr id="32" name="Text Placeholder 30">
            <a:extLst>
              <a:ext uri="{FF2B5EF4-FFF2-40B4-BE49-F238E27FC236}">
                <a16:creationId xmlns:a16="http://schemas.microsoft.com/office/drawing/2014/main" id="{A61EC6ED-86B0-89B9-F4F3-A17A7F150D11}"/>
              </a:ext>
            </a:extLst>
          </p:cNvPr>
          <p:cNvSpPr>
            <a:spLocks noGrp="1"/>
          </p:cNvSpPr>
          <p:nvPr>
            <p:ph type="body" sz="quarter" idx="15"/>
          </p:nvPr>
        </p:nvSpPr>
        <p:spPr>
          <a:xfrm>
            <a:off x="9023483" y="1278001"/>
            <a:ext cx="2843784" cy="466344"/>
          </a:xfrm>
        </p:spPr>
        <p:txBody>
          <a:bodyPr/>
          <a:lstStyle>
            <a:lvl1pPr marL="0" indent="0">
              <a:lnSpc>
                <a:spcPct val="100000"/>
              </a:lnSpc>
              <a:spcBef>
                <a:spcPts val="0"/>
              </a:spcBef>
              <a:buNone/>
              <a:defRPr sz="2400">
                <a:latin typeface="+mj-lt"/>
              </a:defRPr>
            </a:lvl1pPr>
          </a:lstStyle>
          <a:p>
            <a:pPr lvl="0"/>
            <a:r>
              <a:rPr lang="en-US"/>
              <a:t>Click to edit Master text styles</a:t>
            </a:r>
          </a:p>
        </p:txBody>
      </p:sp>
      <p:sp>
        <p:nvSpPr>
          <p:cNvPr id="33" name="Content Placeholder 2">
            <a:extLst>
              <a:ext uri="{FF2B5EF4-FFF2-40B4-BE49-F238E27FC236}">
                <a16:creationId xmlns:a16="http://schemas.microsoft.com/office/drawing/2014/main" id="{3D51AA82-3529-805D-5461-E1C5DC523EBF}"/>
              </a:ext>
            </a:extLst>
          </p:cNvPr>
          <p:cNvSpPr>
            <a:spLocks noGrp="1"/>
          </p:cNvSpPr>
          <p:nvPr>
            <p:ph idx="16"/>
          </p:nvPr>
        </p:nvSpPr>
        <p:spPr>
          <a:xfrm>
            <a:off x="9023483" y="4599432"/>
            <a:ext cx="2843784" cy="1645950"/>
          </a:xfrm>
        </p:spPr>
        <p:txBody>
          <a:bodyPr/>
          <a:lstStyle>
            <a:lvl1pPr marL="0" indent="0">
              <a:lnSpc>
                <a:spcPct val="100000"/>
              </a:lnSpc>
              <a:spcBef>
                <a:spcPts val="0"/>
              </a:spcBef>
              <a:buNone/>
              <a:defRPr sz="1800"/>
            </a:lvl1pPr>
          </a:lstStyle>
          <a:p>
            <a:pPr lvl="0"/>
            <a:r>
              <a:rPr lang="en-US"/>
              <a:t>Click to edit Master text styles</a:t>
            </a:r>
          </a:p>
        </p:txBody>
      </p:sp>
      <p:sp>
        <p:nvSpPr>
          <p:cNvPr id="34" name="Content Placeholder 2">
            <a:extLst>
              <a:ext uri="{FF2B5EF4-FFF2-40B4-BE49-F238E27FC236}">
                <a16:creationId xmlns:a16="http://schemas.microsoft.com/office/drawing/2014/main" id="{52A58E13-B509-86DD-D9FA-FE6B76B706CE}"/>
              </a:ext>
            </a:extLst>
          </p:cNvPr>
          <p:cNvSpPr>
            <a:spLocks noGrp="1"/>
          </p:cNvSpPr>
          <p:nvPr>
            <p:ph idx="17"/>
          </p:nvPr>
        </p:nvSpPr>
        <p:spPr>
          <a:xfrm>
            <a:off x="5634474" y="4599432"/>
            <a:ext cx="2843784" cy="1645950"/>
          </a:xfrm>
        </p:spPr>
        <p:txBody>
          <a:bodyPr/>
          <a:lstStyle>
            <a:lvl1pPr marL="0" indent="0">
              <a:lnSpc>
                <a:spcPct val="100000"/>
              </a:lnSpc>
              <a:spcBef>
                <a:spcPts val="0"/>
              </a:spcBef>
              <a:buNone/>
              <a:defRPr sz="1800"/>
            </a:lvl1pPr>
          </a:lstStyle>
          <a:p>
            <a:pPr lvl="0"/>
            <a:r>
              <a:rPr lang="en-US"/>
              <a:t>Click to edit Master text styles</a:t>
            </a:r>
          </a:p>
        </p:txBody>
      </p:sp>
      <p:sp>
        <p:nvSpPr>
          <p:cNvPr id="35" name="Text Placeholder 30">
            <a:extLst>
              <a:ext uri="{FF2B5EF4-FFF2-40B4-BE49-F238E27FC236}">
                <a16:creationId xmlns:a16="http://schemas.microsoft.com/office/drawing/2014/main" id="{D3275BA4-1A29-81A8-890F-A2019D6AD1A2}"/>
              </a:ext>
            </a:extLst>
          </p:cNvPr>
          <p:cNvSpPr>
            <a:spLocks noGrp="1"/>
          </p:cNvSpPr>
          <p:nvPr>
            <p:ph type="body" sz="quarter" idx="18"/>
          </p:nvPr>
        </p:nvSpPr>
        <p:spPr>
          <a:xfrm>
            <a:off x="5634474" y="4078224"/>
            <a:ext cx="2843784" cy="466344"/>
          </a:xfrm>
        </p:spPr>
        <p:txBody>
          <a:bodyPr/>
          <a:lstStyle>
            <a:lvl1pPr marL="0" indent="0">
              <a:lnSpc>
                <a:spcPct val="100000"/>
              </a:lnSpc>
              <a:spcBef>
                <a:spcPts val="0"/>
              </a:spcBef>
              <a:buNone/>
              <a:defRPr sz="2400">
                <a:latin typeface="+mj-lt"/>
              </a:defRPr>
            </a:lvl1pPr>
          </a:lstStyle>
          <a:p>
            <a:pPr lvl="0"/>
            <a:r>
              <a:rPr lang="en-US"/>
              <a:t>Click to edit Master text styles</a:t>
            </a:r>
          </a:p>
        </p:txBody>
      </p:sp>
      <p:sp>
        <p:nvSpPr>
          <p:cNvPr id="36" name="Text Placeholder 30">
            <a:extLst>
              <a:ext uri="{FF2B5EF4-FFF2-40B4-BE49-F238E27FC236}">
                <a16:creationId xmlns:a16="http://schemas.microsoft.com/office/drawing/2014/main" id="{97742C31-A952-F092-74D6-5D432DBE4955}"/>
              </a:ext>
            </a:extLst>
          </p:cNvPr>
          <p:cNvSpPr>
            <a:spLocks noGrp="1"/>
          </p:cNvSpPr>
          <p:nvPr>
            <p:ph type="body" sz="quarter" idx="19"/>
          </p:nvPr>
        </p:nvSpPr>
        <p:spPr>
          <a:xfrm>
            <a:off x="9023483" y="4078224"/>
            <a:ext cx="2843784" cy="466344"/>
          </a:xfrm>
        </p:spPr>
        <p:txBody>
          <a:bodyPr/>
          <a:lstStyle>
            <a:lvl1pPr marL="0" indent="0">
              <a:lnSpc>
                <a:spcPct val="100000"/>
              </a:lnSpc>
              <a:spcBef>
                <a:spcPts val="0"/>
              </a:spcBef>
              <a:buNone/>
              <a:defRPr sz="2400">
                <a:latin typeface="+mj-lt"/>
              </a:defRPr>
            </a:lvl1pPr>
          </a:lstStyle>
          <a:p>
            <a:pPr lvl="0"/>
            <a:r>
              <a:rPr lang="en-US"/>
              <a:t>Click to edit Master text styles</a:t>
            </a:r>
          </a:p>
        </p:txBody>
      </p:sp>
      <p:sp>
        <p:nvSpPr>
          <p:cNvPr id="41" name="Content Placeholder 2">
            <a:extLst>
              <a:ext uri="{FF2B5EF4-FFF2-40B4-BE49-F238E27FC236}">
                <a16:creationId xmlns:a16="http://schemas.microsoft.com/office/drawing/2014/main" id="{1AF03A42-3FAC-6EF4-3C19-01EADE20F3D9}"/>
              </a:ext>
            </a:extLst>
          </p:cNvPr>
          <p:cNvSpPr>
            <a:spLocks noGrp="1"/>
          </p:cNvSpPr>
          <p:nvPr>
            <p:ph idx="21"/>
          </p:nvPr>
        </p:nvSpPr>
        <p:spPr>
          <a:xfrm>
            <a:off x="1207008" y="5788152"/>
            <a:ext cx="3858768" cy="532461"/>
          </a:xfrm>
        </p:spPr>
        <p:txBody>
          <a:bodyPr/>
          <a:lstStyle>
            <a:lvl1pPr marL="0" indent="0">
              <a:lnSpc>
                <a:spcPct val="100000"/>
              </a:lnSpc>
              <a:spcBef>
                <a:spcPts val="0"/>
              </a:spcBef>
              <a:buNone/>
              <a:defRPr sz="1800"/>
            </a:lvl1pPr>
          </a:lstStyle>
          <a:p>
            <a:pPr lvl="0"/>
            <a:r>
              <a:rPr lang="en-US"/>
              <a:t>Click to edit Master text styles</a:t>
            </a:r>
          </a:p>
        </p:txBody>
      </p:sp>
      <p:sp>
        <p:nvSpPr>
          <p:cNvPr id="42" name="Text Placeholder 30">
            <a:extLst>
              <a:ext uri="{FF2B5EF4-FFF2-40B4-BE49-F238E27FC236}">
                <a16:creationId xmlns:a16="http://schemas.microsoft.com/office/drawing/2014/main" id="{D4A2DF13-0ACD-F5E4-200D-EF0469F75D0D}"/>
              </a:ext>
            </a:extLst>
          </p:cNvPr>
          <p:cNvSpPr>
            <a:spLocks noGrp="1"/>
          </p:cNvSpPr>
          <p:nvPr>
            <p:ph type="body" sz="quarter" idx="22"/>
          </p:nvPr>
        </p:nvSpPr>
        <p:spPr>
          <a:xfrm>
            <a:off x="1207008" y="5266944"/>
            <a:ext cx="3858768" cy="466344"/>
          </a:xfrm>
        </p:spPr>
        <p:txBody>
          <a:bodyPr/>
          <a:lstStyle>
            <a:lvl1pPr marL="0" indent="0">
              <a:lnSpc>
                <a:spcPct val="100000"/>
              </a:lnSpc>
              <a:spcBef>
                <a:spcPts val="0"/>
              </a:spcBef>
              <a:buNone/>
              <a:defRPr sz="2400">
                <a:latin typeface="+mj-lt"/>
              </a:defRPr>
            </a:lvl1pPr>
          </a:lstStyle>
          <a:p>
            <a:pPr lvl="0"/>
            <a:r>
              <a:rPr lang="en-US"/>
              <a:t>Click to edit Master text styles</a:t>
            </a:r>
          </a:p>
        </p:txBody>
      </p:sp>
      <p:sp>
        <p:nvSpPr>
          <p:cNvPr id="44" name="Text Placeholder 43">
            <a:extLst>
              <a:ext uri="{FF2B5EF4-FFF2-40B4-BE49-F238E27FC236}">
                <a16:creationId xmlns:a16="http://schemas.microsoft.com/office/drawing/2014/main" id="{7B805FCC-6D7A-F1CC-3B04-A84A068DBB1F}"/>
              </a:ext>
            </a:extLst>
          </p:cNvPr>
          <p:cNvSpPr>
            <a:spLocks noGrp="1"/>
          </p:cNvSpPr>
          <p:nvPr>
            <p:ph type="body" sz="quarter" idx="23" hasCustomPrompt="1"/>
          </p:nvPr>
        </p:nvSpPr>
        <p:spPr>
          <a:xfrm>
            <a:off x="11695176" y="3310128"/>
            <a:ext cx="292608" cy="292608"/>
          </a:xfrm>
          <a:prstGeom prst="ellipse">
            <a:avLst/>
          </a:prstGeom>
          <a:ln w="15875">
            <a:solidFill>
              <a:schemeClr val="tx1"/>
            </a:solidFill>
          </a:ln>
        </p:spPr>
        <p:txBody>
          <a:bodyPr lIns="0" tIns="0" rIns="0" bIns="0" anchor="ctr"/>
          <a:lstStyle>
            <a:lvl1pPr marL="0" indent="0" algn="ctr">
              <a:buNone/>
              <a:defRPr sz="1600">
                <a:latin typeface="+mj-lt"/>
              </a:defRPr>
            </a:lvl1pPr>
          </a:lstStyle>
          <a:p>
            <a:pPr lvl="0"/>
            <a:r>
              <a:rPr lang="en-US"/>
              <a:t>X</a:t>
            </a:r>
          </a:p>
        </p:txBody>
      </p:sp>
      <p:sp>
        <p:nvSpPr>
          <p:cNvPr id="45" name="Text Placeholder 43">
            <a:extLst>
              <a:ext uri="{FF2B5EF4-FFF2-40B4-BE49-F238E27FC236}">
                <a16:creationId xmlns:a16="http://schemas.microsoft.com/office/drawing/2014/main" id="{FEE3F2FF-41FC-A05B-F6EB-A97A7D1B0644}"/>
              </a:ext>
            </a:extLst>
          </p:cNvPr>
          <p:cNvSpPr>
            <a:spLocks noGrp="1"/>
          </p:cNvSpPr>
          <p:nvPr>
            <p:ph type="body" sz="quarter" idx="24" hasCustomPrompt="1"/>
          </p:nvPr>
        </p:nvSpPr>
        <p:spPr>
          <a:xfrm>
            <a:off x="11695176" y="5897880"/>
            <a:ext cx="292608" cy="292608"/>
          </a:xfrm>
          <a:prstGeom prst="ellipse">
            <a:avLst/>
          </a:prstGeom>
          <a:ln w="15875">
            <a:solidFill>
              <a:schemeClr val="tx1"/>
            </a:solidFill>
          </a:ln>
        </p:spPr>
        <p:txBody>
          <a:bodyPr lIns="0" tIns="0" rIns="0" bIns="0" anchor="ctr"/>
          <a:lstStyle>
            <a:lvl1pPr marL="0" indent="0" algn="ctr">
              <a:buNone/>
              <a:defRPr sz="1600">
                <a:latin typeface="+mj-lt"/>
              </a:defRPr>
            </a:lvl1pPr>
          </a:lstStyle>
          <a:p>
            <a:pPr lvl="0"/>
            <a:r>
              <a:rPr lang="en-US"/>
              <a:t>X</a:t>
            </a:r>
          </a:p>
        </p:txBody>
      </p:sp>
      <p:sp>
        <p:nvSpPr>
          <p:cNvPr id="46" name="Text Placeholder 43">
            <a:extLst>
              <a:ext uri="{FF2B5EF4-FFF2-40B4-BE49-F238E27FC236}">
                <a16:creationId xmlns:a16="http://schemas.microsoft.com/office/drawing/2014/main" id="{271E6249-39AB-A674-474B-129F0FC28F0A}"/>
              </a:ext>
            </a:extLst>
          </p:cNvPr>
          <p:cNvSpPr>
            <a:spLocks noGrp="1"/>
          </p:cNvSpPr>
          <p:nvPr>
            <p:ph type="body" sz="quarter" idx="25" hasCustomPrompt="1"/>
          </p:nvPr>
        </p:nvSpPr>
        <p:spPr>
          <a:xfrm>
            <a:off x="8293608" y="3310128"/>
            <a:ext cx="292608" cy="292608"/>
          </a:xfrm>
          <a:prstGeom prst="ellipse">
            <a:avLst/>
          </a:prstGeom>
          <a:ln w="15875">
            <a:solidFill>
              <a:schemeClr val="tx1"/>
            </a:solidFill>
          </a:ln>
        </p:spPr>
        <p:txBody>
          <a:bodyPr lIns="0" tIns="0" rIns="0" bIns="0" anchor="ctr"/>
          <a:lstStyle>
            <a:lvl1pPr marL="0" indent="0" algn="ctr">
              <a:buNone/>
              <a:defRPr sz="1600">
                <a:latin typeface="+mj-lt"/>
              </a:defRPr>
            </a:lvl1pPr>
          </a:lstStyle>
          <a:p>
            <a:pPr lvl="0"/>
            <a:r>
              <a:rPr lang="en-US"/>
              <a:t>X</a:t>
            </a:r>
          </a:p>
        </p:txBody>
      </p:sp>
      <p:sp>
        <p:nvSpPr>
          <p:cNvPr id="47" name="Text Placeholder 43">
            <a:extLst>
              <a:ext uri="{FF2B5EF4-FFF2-40B4-BE49-F238E27FC236}">
                <a16:creationId xmlns:a16="http://schemas.microsoft.com/office/drawing/2014/main" id="{1743218C-8B3C-DC33-5CD2-D82FA77A522E}"/>
              </a:ext>
            </a:extLst>
          </p:cNvPr>
          <p:cNvSpPr>
            <a:spLocks noGrp="1"/>
          </p:cNvSpPr>
          <p:nvPr>
            <p:ph type="body" sz="quarter" idx="26" hasCustomPrompt="1"/>
          </p:nvPr>
        </p:nvSpPr>
        <p:spPr>
          <a:xfrm>
            <a:off x="8293608" y="5897880"/>
            <a:ext cx="292608" cy="292608"/>
          </a:xfrm>
          <a:prstGeom prst="ellipse">
            <a:avLst/>
          </a:prstGeom>
          <a:ln w="15875">
            <a:solidFill>
              <a:schemeClr val="tx1"/>
            </a:solidFill>
          </a:ln>
        </p:spPr>
        <p:txBody>
          <a:bodyPr lIns="0" tIns="0" rIns="0" bIns="0" anchor="ctr"/>
          <a:lstStyle>
            <a:lvl1pPr marL="0" indent="0" algn="ctr">
              <a:buNone/>
              <a:defRPr sz="1600">
                <a:latin typeface="+mj-lt"/>
              </a:defRPr>
            </a:lvl1pPr>
          </a:lstStyle>
          <a:p>
            <a:pPr lvl="0"/>
            <a:r>
              <a:rPr lang="en-US"/>
              <a:t>X</a:t>
            </a:r>
          </a:p>
        </p:txBody>
      </p:sp>
      <p:sp>
        <p:nvSpPr>
          <p:cNvPr id="48" name="Text Placeholder 43">
            <a:extLst>
              <a:ext uri="{FF2B5EF4-FFF2-40B4-BE49-F238E27FC236}">
                <a16:creationId xmlns:a16="http://schemas.microsoft.com/office/drawing/2014/main" id="{6018CAD3-E7B7-16B7-5631-0C3F7C38C530}"/>
              </a:ext>
            </a:extLst>
          </p:cNvPr>
          <p:cNvSpPr>
            <a:spLocks noGrp="1"/>
          </p:cNvSpPr>
          <p:nvPr>
            <p:ph type="body" sz="quarter" idx="27" hasCustomPrompt="1"/>
          </p:nvPr>
        </p:nvSpPr>
        <p:spPr>
          <a:xfrm>
            <a:off x="548640" y="5330952"/>
            <a:ext cx="512064" cy="512064"/>
          </a:xfrm>
          <a:prstGeom prst="ellipse">
            <a:avLst/>
          </a:prstGeom>
          <a:ln w="15875">
            <a:solidFill>
              <a:schemeClr val="tx1"/>
            </a:solidFill>
          </a:ln>
        </p:spPr>
        <p:txBody>
          <a:bodyPr lIns="0" tIns="0" rIns="0" bIns="0" anchor="ctr"/>
          <a:lstStyle>
            <a:lvl1pPr marL="0" indent="0" algn="ctr">
              <a:buNone/>
              <a:defRPr sz="1600">
                <a:latin typeface="+mj-lt"/>
              </a:defRPr>
            </a:lvl1pPr>
          </a:lstStyle>
          <a:p>
            <a:pPr lvl="0"/>
            <a:r>
              <a:rPr lang="en-US"/>
              <a:t>X</a:t>
            </a:r>
          </a:p>
        </p:txBody>
      </p:sp>
    </p:spTree>
    <p:extLst>
      <p:ext uri="{BB962C8B-B14F-4D97-AF65-F5344CB8AC3E}">
        <p14:creationId xmlns:p14="http://schemas.microsoft.com/office/powerpoint/2010/main" val="6540595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9D15AA5F-2C28-9886-0D00-5D18198ECEB4}"/>
              </a:ext>
            </a:extLst>
          </p:cNvPr>
          <p:cNvSpPr>
            <a:spLocks noGrp="1"/>
          </p:cNvSpPr>
          <p:nvPr>
            <p:ph type="dt" sz="half" idx="2"/>
          </p:nvPr>
        </p:nvSpPr>
        <p:spPr>
          <a:xfrm>
            <a:off x="10622471" y="6517634"/>
            <a:ext cx="950260" cy="274320"/>
          </a:xfrm>
          <a:prstGeom prst="rect">
            <a:avLst/>
          </a:prstGeom>
        </p:spPr>
        <p:txBody>
          <a:bodyPr vert="horz" lIns="91440" tIns="45720" rIns="91440" bIns="45720" rtlCol="0" anchor="ctr">
            <a:noAutofit/>
          </a:bodyPr>
          <a:lstStyle>
            <a:lvl1pPr algn="l">
              <a:defRPr sz="1200" spc="300" baseline="0">
                <a:solidFill>
                  <a:schemeClr val="tx1"/>
                </a:solidFill>
                <a:latin typeface="Gill Sans Nova Light" panose="020B0302020104020203" pitchFamily="34" charset="0"/>
              </a:defRPr>
            </a:lvl1pPr>
          </a:lstStyle>
          <a:p>
            <a:r>
              <a:rPr lang="en-US"/>
              <a:t>20XX</a:t>
            </a:r>
          </a:p>
        </p:txBody>
      </p:sp>
      <p:sp>
        <p:nvSpPr>
          <p:cNvPr id="2" name="Title Placeholder 1">
            <a:extLst>
              <a:ext uri="{FF2B5EF4-FFF2-40B4-BE49-F238E27FC236}">
                <a16:creationId xmlns:a16="http://schemas.microsoft.com/office/drawing/2014/main" id="{03922ECB-9F56-BDF6-8792-01F55B2EA53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id="{1B62B5B1-8D0B-68C6-B628-3FF8E5DCD2D2}"/>
              </a:ext>
            </a:extLst>
          </p:cNvPr>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ABEF9CC0-D93B-C416-BCCE-87441F99C058}"/>
              </a:ext>
            </a:extLst>
          </p:cNvPr>
          <p:cNvSpPr>
            <a:spLocks noGrp="1"/>
          </p:cNvSpPr>
          <p:nvPr>
            <p:ph type="sldNum" sz="quarter" idx="4"/>
          </p:nvPr>
        </p:nvSpPr>
        <p:spPr>
          <a:xfrm>
            <a:off x="616640" y="6517634"/>
            <a:ext cx="950258" cy="274320"/>
          </a:xfrm>
          <a:prstGeom prst="rect">
            <a:avLst/>
          </a:prstGeom>
        </p:spPr>
        <p:txBody>
          <a:bodyPr vert="horz" lIns="91440" tIns="45720" rIns="91440" bIns="45720" rtlCol="0" anchor="ctr">
            <a:noAutofit/>
          </a:bodyPr>
          <a:lstStyle>
            <a:lvl1pPr algn="l">
              <a:defRPr sz="1200" spc="300" baseline="0">
                <a:solidFill>
                  <a:schemeClr val="tx1"/>
                </a:solidFill>
                <a:latin typeface="Gill Sans Nova Light" panose="020B0302020104020203" pitchFamily="34" charset="0"/>
              </a:defRPr>
            </a:lvl1pPr>
          </a:lstStyle>
          <a:p>
            <a:fld id="{84D792B7-0397-C047-AE12-1A03F7E3DC83}" type="slidenum">
              <a:rPr lang="en-US" smtClean="0"/>
              <a:pPr/>
              <a:t>‹#›</a:t>
            </a:fld>
            <a:endParaRPr lang="en-US"/>
          </a:p>
        </p:txBody>
      </p:sp>
      <p:sp>
        <p:nvSpPr>
          <p:cNvPr id="13" name="Footer Placeholder 4">
            <a:extLst>
              <a:ext uri="{FF2B5EF4-FFF2-40B4-BE49-F238E27FC236}">
                <a16:creationId xmlns:a16="http://schemas.microsoft.com/office/drawing/2014/main" id="{54253F60-8B31-6272-41B3-5C95D6A908C3}"/>
              </a:ext>
            </a:extLst>
          </p:cNvPr>
          <p:cNvSpPr>
            <a:spLocks noGrp="1"/>
          </p:cNvSpPr>
          <p:nvPr>
            <p:ph type="ftr" sz="quarter" idx="3"/>
          </p:nvPr>
        </p:nvSpPr>
        <p:spPr>
          <a:xfrm>
            <a:off x="4808250" y="6517634"/>
            <a:ext cx="2572870" cy="274320"/>
          </a:xfrm>
          <a:prstGeom prst="rect">
            <a:avLst/>
          </a:prstGeom>
        </p:spPr>
        <p:txBody>
          <a:bodyPr vert="horz" lIns="91440" tIns="45720" rIns="91440" bIns="45720" rtlCol="0" anchor="ctr">
            <a:noAutofit/>
          </a:bodyPr>
          <a:lstStyle>
            <a:lvl1pPr algn="ctr">
              <a:defRPr sz="1200" spc="300" baseline="0">
                <a:solidFill>
                  <a:schemeClr val="tx1"/>
                </a:solidFill>
                <a:latin typeface="Gill Sans Nova Light" panose="020B0302020104020203" pitchFamily="34" charset="0"/>
              </a:defRPr>
            </a:lvl1pPr>
          </a:lstStyle>
          <a:p>
            <a:r>
              <a:rPr lang="en-US"/>
              <a:t>presentation title</a:t>
            </a:r>
          </a:p>
        </p:txBody>
      </p:sp>
    </p:spTree>
    <p:extLst>
      <p:ext uri="{BB962C8B-B14F-4D97-AF65-F5344CB8AC3E}">
        <p14:creationId xmlns:p14="http://schemas.microsoft.com/office/powerpoint/2010/main" val="1053202087"/>
      </p:ext>
    </p:extLst>
  </p:cSld>
  <p:clrMap bg1="lt1" tx1="dk1" bg2="lt2" tx2="dk2" accent1="accent1" accent2="accent2" accent3="accent3" accent4="accent4" accent5="accent5" accent6="accent6" hlink="hlink" folHlink="folHlink"/>
  <p:sldLayoutIdLst>
    <p:sldLayoutId id="2147483649" r:id="rId1"/>
    <p:sldLayoutId id="2147483661" r:id="rId2"/>
    <p:sldLayoutId id="2147483651" r:id="rId3"/>
    <p:sldLayoutId id="2147483660" r:id="rId4"/>
    <p:sldLayoutId id="2147483670" r:id="rId5"/>
    <p:sldLayoutId id="2147483668" r:id="rId6"/>
    <p:sldLayoutId id="2147483669" r:id="rId7"/>
    <p:sldLayoutId id="2147483667" r:id="rId8"/>
    <p:sldLayoutId id="2147483666" r:id="rId9"/>
    <p:sldLayoutId id="2147483665" r:id="rId10"/>
    <p:sldLayoutId id="2147483653" r:id="rId11"/>
    <p:sldLayoutId id="2147483664" r:id="rId12"/>
    <p:sldLayoutId id="2147483671" r:id="rId13"/>
    <p:sldLayoutId id="2147483663" r:id="rId14"/>
    <p:sldLayoutId id="2147483662" r:id="rId15"/>
    <p:sldLayoutId id="2147483654" r:id="rId16"/>
    <p:sldLayoutId id="2147483655" r:id="rId17"/>
  </p:sldLayoutIdLst>
  <p:hf hdr="0"/>
  <p:txStyles>
    <p:titleStyle>
      <a:lvl1pPr algn="l" defTabSz="914400" rtl="0" eaLnBrk="1" latinLnBrk="0" hangingPunct="1">
        <a:lnSpc>
          <a:spcPct val="90000"/>
        </a:lnSpc>
        <a:spcBef>
          <a:spcPct val="0"/>
        </a:spcBef>
        <a:buNone/>
        <a:defRPr sz="4000" kern="1200">
          <a:solidFill>
            <a:schemeClr val="tx1"/>
          </a:solidFill>
          <a:latin typeface="+mj-lt"/>
          <a:ea typeface="+mj-ea"/>
          <a:cs typeface="+mj-cs"/>
        </a:defRPr>
      </a:lvl1pPr>
    </p:titleStyle>
    <p:bodyStyle>
      <a:lvl1pPr marL="283464" indent="-283464" algn="l" defTabSz="914400" rtl="0" eaLnBrk="1" latinLnBrk="0" hangingPunct="1">
        <a:lnSpc>
          <a:spcPct val="90000"/>
        </a:lnSpc>
        <a:spcBef>
          <a:spcPts val="1000"/>
        </a:spcBef>
        <a:buFont typeface="Wingdings" panose="05000000000000000000" pitchFamily="2" charset="2"/>
        <a:buChar char="§"/>
        <a:defRPr sz="2800" kern="1200">
          <a:solidFill>
            <a:schemeClr val="tx1"/>
          </a:solidFill>
          <a:latin typeface="+mn-lt"/>
          <a:ea typeface="+mn-ea"/>
          <a:cs typeface="+mn-cs"/>
        </a:defRPr>
      </a:lvl1pPr>
      <a:lvl2pPr marL="566928" indent="-283464" algn="l" defTabSz="914400" rtl="0" eaLnBrk="1" latinLnBrk="0" hangingPunct="1">
        <a:lnSpc>
          <a:spcPct val="90000"/>
        </a:lnSpc>
        <a:spcBef>
          <a:spcPts val="500"/>
        </a:spcBef>
        <a:buFont typeface="Wingdings" panose="05000000000000000000" pitchFamily="2" charset="2"/>
        <a:buChar char="§"/>
        <a:defRPr sz="2400" kern="1200">
          <a:solidFill>
            <a:schemeClr val="tx1"/>
          </a:solidFill>
          <a:latin typeface="+mn-lt"/>
          <a:ea typeface="+mn-ea"/>
          <a:cs typeface="+mn-cs"/>
        </a:defRPr>
      </a:lvl2pPr>
      <a:lvl3pPr marL="850392" indent="-283464" algn="l" defTabSz="914400" rtl="0" eaLnBrk="1" latinLnBrk="0" hangingPunct="1">
        <a:lnSpc>
          <a:spcPct val="90000"/>
        </a:lnSpc>
        <a:spcBef>
          <a:spcPts val="500"/>
        </a:spcBef>
        <a:buFont typeface="Wingdings" panose="05000000000000000000" pitchFamily="2" charset="2"/>
        <a:buChar char="§"/>
        <a:defRPr sz="2000" kern="1200">
          <a:solidFill>
            <a:schemeClr val="tx1"/>
          </a:solidFill>
          <a:latin typeface="+mn-lt"/>
          <a:ea typeface="+mn-ea"/>
          <a:cs typeface="+mn-cs"/>
        </a:defRPr>
      </a:lvl3pPr>
      <a:lvl4pPr marL="1133856" indent="-283464" algn="l" defTabSz="914400" rtl="0" eaLnBrk="1" latinLnBrk="0" hangingPunct="1">
        <a:lnSpc>
          <a:spcPct val="90000"/>
        </a:lnSpc>
        <a:spcBef>
          <a:spcPts val="500"/>
        </a:spcBef>
        <a:buFont typeface="Wingdings" panose="05000000000000000000" pitchFamily="2" charset="2"/>
        <a:buChar char="§"/>
        <a:defRPr sz="1800" kern="1200">
          <a:solidFill>
            <a:schemeClr val="tx1"/>
          </a:solidFill>
          <a:latin typeface="+mn-lt"/>
          <a:ea typeface="+mn-ea"/>
          <a:cs typeface="+mn-cs"/>
        </a:defRPr>
      </a:lvl4pPr>
      <a:lvl5pPr marL="1417320" indent="-283464" algn="l" defTabSz="914400" rtl="0" eaLnBrk="1" latinLnBrk="0" hangingPunct="1">
        <a:lnSpc>
          <a:spcPct val="90000"/>
        </a:lnSpc>
        <a:spcBef>
          <a:spcPts val="500"/>
        </a:spcBef>
        <a:buFont typeface="Wingdings" panose="05000000000000000000" pitchFamily="2" charset="2"/>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40">
            <a:extLst>
              <a:ext uri="{FF2B5EF4-FFF2-40B4-BE49-F238E27FC236}">
                <a16:creationId xmlns:a16="http://schemas.microsoft.com/office/drawing/2014/main" id="{19D32F93-50AC-4C46-A5DB-291C60DDB7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Placeholder 5" descr="Statues along the edge of a bridge">
            <a:extLst>
              <a:ext uri="{FF2B5EF4-FFF2-40B4-BE49-F238E27FC236}">
                <a16:creationId xmlns:a16="http://schemas.microsoft.com/office/drawing/2014/main" id="{C260DAAE-F925-11DA-1392-452BA0DFE2E5}"/>
              </a:ext>
            </a:extLst>
          </p:cNvPr>
          <p:cNvPicPr>
            <a:picLocks noGrp="1" noChangeAspect="1"/>
          </p:cNvPicPr>
          <p:nvPr>
            <p:ph type="pic" sz="quarter" idx="10"/>
          </p:nvPr>
        </p:nvPicPr>
        <p:blipFill rotWithShape="1">
          <a:blip r:embed="rId2">
            <a:extLst>
              <a:ext uri="{BEBA8EAE-BF5A-486C-A8C5-ECC9F3942E4B}">
                <a14:imgProps xmlns:a14="http://schemas.microsoft.com/office/drawing/2010/main">
                  <a14:imgLayer r:embed="rId3">
                    <a14:imgEffect>
                      <a14:colorTemperature colorTemp="7552"/>
                    </a14:imgEffect>
                    <a14:imgEffect>
                      <a14:saturation sat="76000"/>
                    </a14:imgEffect>
                    <a14:imgEffect>
                      <a14:brightnessContrast bright="-13000" contrast="21000"/>
                    </a14:imgEffect>
                  </a14:imgLayer>
                </a14:imgProps>
              </a:ext>
            </a:extLst>
          </a:blip>
          <a:srcRect t="6" b="6"/>
          <a:stretch/>
        </p:blipFill>
        <p:spPr>
          <a:xfrm>
            <a:off x="1289303" y="1119116"/>
            <a:ext cx="9129470" cy="2213635"/>
          </a:xfrm>
          <a:prstGeom prst="rect">
            <a:avLst/>
          </a:prstGeom>
        </p:spPr>
      </p:pic>
      <p:sp>
        <p:nvSpPr>
          <p:cNvPr id="42" name="Right Triangle 41">
            <a:extLst>
              <a:ext uri="{FF2B5EF4-FFF2-40B4-BE49-F238E27FC236}">
                <a16:creationId xmlns:a16="http://schemas.microsoft.com/office/drawing/2014/main" id="{827DC2C4-B485-428A-BF4A-472D2967F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EE04B5EB-F158-4507-90DD-BD23620C7C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47B1341B-74CE-99E1-8A79-DB717AB6EAEF}"/>
              </a:ext>
            </a:extLst>
          </p:cNvPr>
          <p:cNvSpPr>
            <a:spLocks noGrp="1"/>
          </p:cNvSpPr>
          <p:nvPr>
            <p:ph type="ctrTitle"/>
          </p:nvPr>
        </p:nvSpPr>
        <p:spPr>
          <a:xfrm>
            <a:off x="1289304" y="3429000"/>
            <a:ext cx="8921672" cy="1713305"/>
          </a:xfrm>
        </p:spPr>
        <p:txBody>
          <a:bodyPr vert="horz" lIns="91440" tIns="45720" rIns="91440" bIns="45720" rtlCol="0" anchor="b">
            <a:normAutofit/>
          </a:bodyPr>
          <a:lstStyle/>
          <a:p>
            <a:r>
              <a:rPr lang="en-US" sz="7400">
                <a:solidFill>
                  <a:schemeClr val="tx1"/>
                </a:solidFill>
                <a:latin typeface="Felix Titling"/>
                <a:cs typeface="Times New Roman"/>
              </a:rPr>
              <a:t>R</a:t>
            </a:r>
            <a:r>
              <a:rPr lang="en-US" sz="7400">
                <a:solidFill>
                  <a:schemeClr val="tx1"/>
                </a:solidFill>
                <a:latin typeface="Times New Roman"/>
                <a:cs typeface="Times New Roman"/>
              </a:rPr>
              <a:t>ight</a:t>
            </a:r>
            <a:r>
              <a:rPr lang="en-US" sz="7400" kern="1200">
                <a:solidFill>
                  <a:schemeClr val="tx1"/>
                </a:solidFill>
                <a:latin typeface="Times New Roman"/>
                <a:cs typeface="Times New Roman"/>
              </a:rPr>
              <a:t> to </a:t>
            </a:r>
            <a:r>
              <a:rPr lang="en-US" sz="7400">
                <a:solidFill>
                  <a:schemeClr val="tx1"/>
                </a:solidFill>
                <a:latin typeface="Times New Roman"/>
                <a:cs typeface="Times New Roman"/>
              </a:rPr>
              <a:t>Strike</a:t>
            </a:r>
            <a:endParaRPr lang="en-US" sz="7400" kern="1200">
              <a:solidFill>
                <a:schemeClr val="tx1"/>
              </a:solidFill>
              <a:latin typeface="Times New Roman"/>
              <a:cs typeface="Times New Roman"/>
            </a:endParaRPr>
          </a:p>
        </p:txBody>
      </p:sp>
      <p:sp>
        <p:nvSpPr>
          <p:cNvPr id="4" name="Subtitle 3">
            <a:extLst>
              <a:ext uri="{FF2B5EF4-FFF2-40B4-BE49-F238E27FC236}">
                <a16:creationId xmlns:a16="http://schemas.microsoft.com/office/drawing/2014/main" id="{D1867331-230D-9C0A-257F-D767A3E56A5E}"/>
              </a:ext>
            </a:extLst>
          </p:cNvPr>
          <p:cNvSpPr>
            <a:spLocks noGrp="1"/>
          </p:cNvSpPr>
          <p:nvPr>
            <p:ph type="subTitle" idx="1"/>
          </p:nvPr>
        </p:nvSpPr>
        <p:spPr>
          <a:xfrm>
            <a:off x="1289303" y="5142305"/>
            <a:ext cx="7321298" cy="753165"/>
          </a:xfrm>
        </p:spPr>
        <p:txBody>
          <a:bodyPr vert="horz" lIns="91440" tIns="45720" rIns="91440" bIns="45720" rtlCol="0" anchor="t">
            <a:normAutofit/>
          </a:bodyPr>
          <a:lstStyle/>
          <a:p>
            <a:pPr algn="l"/>
            <a:r>
              <a:rPr lang="en-US" sz="2400" kern="1200">
                <a:solidFill>
                  <a:schemeClr val="tx1"/>
                </a:solidFill>
                <a:latin typeface="Times New Roman"/>
                <a:cs typeface="Times New Roman"/>
              </a:rPr>
              <a:t>a presentation</a:t>
            </a:r>
            <a:r>
              <a:rPr lang="en-US" sz="2400">
                <a:solidFill>
                  <a:schemeClr val="tx1"/>
                </a:solidFill>
                <a:latin typeface="Times New Roman"/>
                <a:cs typeface="Times New Roman"/>
              </a:rPr>
              <a:t> by Redwan </a:t>
            </a:r>
            <a:r>
              <a:rPr lang="en-US" sz="2400" err="1">
                <a:solidFill>
                  <a:schemeClr val="tx1"/>
                </a:solidFill>
                <a:latin typeface="Times New Roman"/>
                <a:cs typeface="Times New Roman"/>
              </a:rPr>
              <a:t>Bhuyian</a:t>
            </a:r>
            <a:endParaRPr lang="en-US" sz="2400" kern="1200" err="1">
              <a:solidFill>
                <a:schemeClr val="tx1"/>
              </a:solidFill>
              <a:latin typeface="Times New Roman"/>
              <a:cs typeface="Times New Roman"/>
            </a:endParaRPr>
          </a:p>
          <a:p>
            <a:pPr algn="l"/>
            <a:endParaRPr lang="en-US" sz="2400" kern="1200">
              <a:solidFill>
                <a:schemeClr val="tx1"/>
              </a:solidFill>
              <a:latin typeface="Times New Roman"/>
              <a:cs typeface="Times New Roman"/>
            </a:endParaRPr>
          </a:p>
        </p:txBody>
      </p:sp>
    </p:spTree>
    <p:extLst>
      <p:ext uri="{BB962C8B-B14F-4D97-AF65-F5344CB8AC3E}">
        <p14:creationId xmlns:p14="http://schemas.microsoft.com/office/powerpoint/2010/main" val="14796282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5" name="Rectangle 74">
            <a:extLst>
              <a:ext uri="{FF2B5EF4-FFF2-40B4-BE49-F238E27FC236}">
                <a16:creationId xmlns:a16="http://schemas.microsoft.com/office/drawing/2014/main" id="{C2554CA6-288E-4202-BC52-2E5A8F0C0A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76">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86AEC781-7BE9-2555-5B30-6DAF2A39D90D}"/>
              </a:ext>
            </a:extLst>
          </p:cNvPr>
          <p:cNvSpPr>
            <a:spLocks noGrp="1"/>
          </p:cNvSpPr>
          <p:nvPr>
            <p:ph type="title"/>
          </p:nvPr>
        </p:nvSpPr>
        <p:spPr>
          <a:xfrm>
            <a:off x="1171074" y="1396686"/>
            <a:ext cx="3240506" cy="4064628"/>
          </a:xfrm>
        </p:spPr>
        <p:txBody>
          <a:bodyPr vert="horz" lIns="91440" tIns="45720" rIns="91440" bIns="45720" rtlCol="0" anchor="ctr">
            <a:normAutofit/>
          </a:bodyPr>
          <a:lstStyle/>
          <a:p>
            <a:r>
              <a:rPr lang="en-US" sz="3200" kern="1200">
                <a:solidFill>
                  <a:srgbClr val="FFFFFF"/>
                </a:solidFill>
                <a:latin typeface="Times New Roman"/>
                <a:cs typeface="Times New Roman"/>
              </a:rPr>
              <a:t>Recent successful strikes </a:t>
            </a:r>
          </a:p>
        </p:txBody>
      </p:sp>
      <p:sp>
        <p:nvSpPr>
          <p:cNvPr id="79" name="Arc 78">
            <a:extLst>
              <a:ext uri="{FF2B5EF4-FFF2-40B4-BE49-F238E27FC236}">
                <a16:creationId xmlns:a16="http://schemas.microsoft.com/office/drawing/2014/main" id="{5B7778FC-632E-4DCA-A7CB-0D7731CCF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81" name="Oval 80">
            <a:extLst>
              <a:ext uri="{FF2B5EF4-FFF2-40B4-BE49-F238E27FC236}">
                <a16:creationId xmlns:a16="http://schemas.microsoft.com/office/drawing/2014/main" id="{FA23A907-97FB-4A8F-880A-DD77401C42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4" name="Content Placeholder 3">
            <a:extLst>
              <a:ext uri="{FF2B5EF4-FFF2-40B4-BE49-F238E27FC236}">
                <a16:creationId xmlns:a16="http://schemas.microsoft.com/office/drawing/2014/main" id="{B090B75D-243D-7A61-202A-EAA2DDD7CBAD}"/>
              </a:ext>
            </a:extLst>
          </p:cNvPr>
          <p:cNvSpPr>
            <a:spLocks noGrp="1"/>
          </p:cNvSpPr>
          <p:nvPr>
            <p:ph idx="1"/>
          </p:nvPr>
        </p:nvSpPr>
        <p:spPr>
          <a:xfrm>
            <a:off x="5370153" y="1526033"/>
            <a:ext cx="5536397" cy="3935281"/>
          </a:xfrm>
        </p:spPr>
        <p:txBody>
          <a:bodyPr vert="horz" lIns="91440" tIns="45720" rIns="91440" bIns="45720" rtlCol="0" anchor="t">
            <a:normAutofit/>
          </a:bodyPr>
          <a:lstStyle/>
          <a:p>
            <a:pPr indent="-228600">
              <a:lnSpc>
                <a:spcPct val="90000"/>
              </a:lnSpc>
              <a:buFont typeface="Arial" panose="020B0604020202020204" pitchFamily="34" charset="0"/>
              <a:buChar char="•"/>
            </a:pPr>
            <a:endParaRPr lang="en-US" sz="1100" b="1">
              <a:solidFill>
                <a:schemeClr val="tx1"/>
              </a:solidFill>
            </a:endParaRPr>
          </a:p>
          <a:p>
            <a:pPr indent="-228600">
              <a:lnSpc>
                <a:spcPct val="90000"/>
              </a:lnSpc>
              <a:buFont typeface="Arial" panose="020B0604020202020204" pitchFamily="34" charset="0"/>
              <a:buChar char="•"/>
            </a:pPr>
            <a:r>
              <a:rPr lang="en-US" sz="1200">
                <a:solidFill>
                  <a:schemeClr val="tx1"/>
                </a:solidFill>
                <a:latin typeface="Times New Roman"/>
                <a:cs typeface="Times New Roman"/>
              </a:rPr>
              <a:t>Garment Workers' Strike (2023): In November 2023, garment workers in Bangladesh went on strike to demand better wages and working conditions. The strike was successful in achieving a significant wage increase for garment workers, with the minimum wage rising by over 50% to Tk 12,500 per month.</a:t>
            </a:r>
          </a:p>
          <a:p>
            <a:pPr indent="-228600">
              <a:lnSpc>
                <a:spcPct val="90000"/>
              </a:lnSpc>
              <a:buFont typeface="Arial" panose="020B0604020202020204" pitchFamily="34" charset="0"/>
              <a:buChar char="•"/>
            </a:pPr>
            <a:r>
              <a:rPr lang="en-US" sz="1200">
                <a:solidFill>
                  <a:schemeClr val="tx1"/>
                </a:solidFill>
                <a:latin typeface="Times New Roman"/>
                <a:cs typeface="Times New Roman"/>
              </a:rPr>
              <a:t>RMG Workers' Strike (2023): In January 2024, RMG workers in Bangladesh went on strike to demand better wages and working conditions. The strike was successful in achieving a significant wage increase for RMG workers, with the minimum wage rising by over 56% to Tk 12,500 per month.</a:t>
            </a:r>
          </a:p>
          <a:p>
            <a:pPr indent="-228600">
              <a:lnSpc>
                <a:spcPct val="90000"/>
              </a:lnSpc>
              <a:buFont typeface="Arial" panose="020B0604020202020204" pitchFamily="34" charset="0"/>
              <a:buChar char="•"/>
            </a:pPr>
            <a:r>
              <a:rPr lang="en-US" sz="1200">
                <a:solidFill>
                  <a:schemeClr val="tx1"/>
                </a:solidFill>
                <a:latin typeface="Times New Roman"/>
                <a:cs typeface="Times New Roman"/>
              </a:rPr>
              <a:t>Tea Workers' Strike (2022): In August 2022, tea workers in Bangladesh went on strike to demand better wages and working conditions. The strike was successful in achieving a significant wage increase for tea workers, with the minimum wage rising by over 50% to Tk 12,500 per month.</a:t>
            </a:r>
          </a:p>
          <a:p>
            <a:pPr indent="-228600">
              <a:lnSpc>
                <a:spcPct val="90000"/>
              </a:lnSpc>
              <a:buFont typeface="Arial" panose="020B0604020202020204" pitchFamily="34" charset="0"/>
              <a:buChar char="•"/>
            </a:pPr>
            <a:r>
              <a:rPr lang="en-US" sz="1200">
                <a:solidFill>
                  <a:schemeClr val="tx1"/>
                </a:solidFill>
                <a:latin typeface="Times New Roman"/>
                <a:cs typeface="Times New Roman"/>
              </a:rPr>
              <a:t>Garment Workers' Strike (2022): In October 2022, garment workers in Bangladesh went on strike to demand better wages and working conditions. The strike was successful in achieving a significant wage increase for garment workers, with the minimum wage rising by over 50% to Tk 12,500 per month.</a:t>
            </a:r>
          </a:p>
          <a:p>
            <a:pPr indent="-228600">
              <a:lnSpc>
                <a:spcPct val="90000"/>
              </a:lnSpc>
              <a:buFont typeface="Arial" panose="020B0604020202020204" pitchFamily="34" charset="0"/>
              <a:buChar char="•"/>
            </a:pPr>
            <a:r>
              <a:rPr lang="en-US" sz="1200">
                <a:solidFill>
                  <a:schemeClr val="tx1"/>
                </a:solidFill>
                <a:latin typeface="Times New Roman"/>
                <a:cs typeface="Times New Roman"/>
              </a:rPr>
              <a:t>These strikes demonstrate the power of collective action by workers in Bangladesh to demand better wages and working conditions.</a:t>
            </a:r>
          </a:p>
          <a:p>
            <a:pPr indent="-228600">
              <a:lnSpc>
                <a:spcPct val="90000"/>
              </a:lnSpc>
              <a:buFont typeface="Arial" panose="020B0604020202020204" pitchFamily="34" charset="0"/>
              <a:buChar char="•"/>
            </a:pPr>
            <a:endParaRPr lang="en-US" sz="1200">
              <a:solidFill>
                <a:schemeClr val="tx1"/>
              </a:solidFill>
              <a:latin typeface="Times New Roman"/>
              <a:cs typeface="Times New Roman"/>
            </a:endParaRPr>
          </a:p>
        </p:txBody>
      </p:sp>
      <p:sp>
        <p:nvSpPr>
          <p:cNvPr id="7" name="Date Placeholder 6">
            <a:extLst>
              <a:ext uri="{FF2B5EF4-FFF2-40B4-BE49-F238E27FC236}">
                <a16:creationId xmlns:a16="http://schemas.microsoft.com/office/drawing/2014/main" id="{557D079C-5602-45FC-8530-53C8F98EAFAB}"/>
              </a:ext>
            </a:extLst>
          </p:cNvPr>
          <p:cNvSpPr>
            <a:spLocks noGrp="1"/>
          </p:cNvSpPr>
          <p:nvPr>
            <p:ph type="dt" sz="half" idx="10"/>
          </p:nvPr>
        </p:nvSpPr>
        <p:spPr>
          <a:xfrm>
            <a:off x="838200" y="6356350"/>
            <a:ext cx="2743200" cy="365125"/>
          </a:xfrm>
        </p:spPr>
        <p:txBody>
          <a:bodyPr vert="horz" lIns="91440" tIns="45720" rIns="91440" bIns="45720" rtlCol="0" anchor="ctr">
            <a:normAutofit/>
          </a:bodyPr>
          <a:lstStyle/>
          <a:p>
            <a:pPr>
              <a:spcAft>
                <a:spcPts val="600"/>
              </a:spcAft>
            </a:pPr>
            <a:r>
              <a:rPr lang="en-US">
                <a:solidFill>
                  <a:schemeClr val="tx1">
                    <a:tint val="75000"/>
                  </a:schemeClr>
                </a:solidFill>
                <a:latin typeface="+mn-lt"/>
              </a:rPr>
              <a:t>20XX</a:t>
            </a:r>
          </a:p>
        </p:txBody>
      </p:sp>
      <p:sp>
        <p:nvSpPr>
          <p:cNvPr id="6" name="Footer Placeholder 5">
            <a:extLst>
              <a:ext uri="{FF2B5EF4-FFF2-40B4-BE49-F238E27FC236}">
                <a16:creationId xmlns:a16="http://schemas.microsoft.com/office/drawing/2014/main" id="{8C0EB70F-EDFA-C8B1-F9E1-B041CE31E9D3}"/>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pPr>
            <a:endParaRPr lang="en-US" sz="1200" kern="1200">
              <a:solidFill>
                <a:schemeClr val="tx1">
                  <a:tint val="75000"/>
                </a:schemeClr>
              </a:solidFill>
              <a:latin typeface="+mn-lt"/>
              <a:ea typeface="+mn-ea"/>
              <a:cs typeface="+mn-cs"/>
            </a:endParaRPr>
          </a:p>
        </p:txBody>
      </p:sp>
      <p:sp>
        <p:nvSpPr>
          <p:cNvPr id="5" name="Slide Number Placeholder 4">
            <a:extLst>
              <a:ext uri="{FF2B5EF4-FFF2-40B4-BE49-F238E27FC236}">
                <a16:creationId xmlns:a16="http://schemas.microsoft.com/office/drawing/2014/main" id="{8C1D6460-A7E5-E73D-87F8-36E532130DE6}"/>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lgn="r">
              <a:spcAft>
                <a:spcPts val="600"/>
              </a:spcAft>
            </a:pPr>
            <a:fld id="{84D792B7-0397-C047-AE12-1A03F7E3DC83}" type="slidenum">
              <a:rPr lang="en-US">
                <a:solidFill>
                  <a:schemeClr val="tx1">
                    <a:tint val="75000"/>
                  </a:schemeClr>
                </a:solidFill>
                <a:latin typeface="+mn-lt"/>
              </a:rPr>
              <a:pPr algn="r">
                <a:spcAft>
                  <a:spcPts val="600"/>
                </a:spcAft>
              </a:pPr>
              <a:t>10</a:t>
            </a:fld>
            <a:endParaRPr lang="en-US">
              <a:solidFill>
                <a:schemeClr val="tx1">
                  <a:tint val="75000"/>
                </a:schemeClr>
              </a:solidFill>
              <a:latin typeface="+mn-lt"/>
            </a:endParaRPr>
          </a:p>
        </p:txBody>
      </p:sp>
    </p:spTree>
    <p:extLst>
      <p:ext uri="{BB962C8B-B14F-4D97-AF65-F5344CB8AC3E}">
        <p14:creationId xmlns:p14="http://schemas.microsoft.com/office/powerpoint/2010/main" val="11739595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C2554CA6-288E-4202-BC52-2E5A8F0C0A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D9AEB5D-C504-369F-0181-B40549076849}"/>
              </a:ext>
            </a:extLst>
          </p:cNvPr>
          <p:cNvSpPr>
            <a:spLocks noGrp="1"/>
          </p:cNvSpPr>
          <p:nvPr>
            <p:ph type="title"/>
          </p:nvPr>
        </p:nvSpPr>
        <p:spPr>
          <a:xfrm>
            <a:off x="1171074" y="1396686"/>
            <a:ext cx="3240506" cy="4064628"/>
          </a:xfrm>
        </p:spPr>
        <p:txBody>
          <a:bodyPr vert="horz" lIns="91440" tIns="45720" rIns="91440" bIns="45720" rtlCol="0" anchor="ctr">
            <a:normAutofit/>
          </a:bodyPr>
          <a:lstStyle/>
          <a:p>
            <a:pPr algn="l"/>
            <a:r>
              <a:rPr lang="en-US" sz="4400" kern="1200">
                <a:solidFill>
                  <a:srgbClr val="FFFFFF"/>
                </a:solidFill>
                <a:latin typeface="+mj-lt"/>
                <a:ea typeface="+mj-ea"/>
                <a:cs typeface="+mj-cs"/>
              </a:rPr>
              <a:t>SUMMARY</a:t>
            </a:r>
          </a:p>
        </p:txBody>
      </p:sp>
      <p:sp>
        <p:nvSpPr>
          <p:cNvPr id="26" name="Arc 25">
            <a:extLst>
              <a:ext uri="{FF2B5EF4-FFF2-40B4-BE49-F238E27FC236}">
                <a16:creationId xmlns:a16="http://schemas.microsoft.com/office/drawing/2014/main" id="{5B7778FC-632E-4DCA-A7CB-0D7731CCF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8" name="Oval 27">
            <a:extLst>
              <a:ext uri="{FF2B5EF4-FFF2-40B4-BE49-F238E27FC236}">
                <a16:creationId xmlns:a16="http://schemas.microsoft.com/office/drawing/2014/main" id="{FA23A907-97FB-4A8F-880A-DD77401C42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7B09CBDF-8587-28A0-CAD5-7A42FF72228C}"/>
              </a:ext>
            </a:extLst>
          </p:cNvPr>
          <p:cNvSpPr>
            <a:spLocks noGrp="1"/>
          </p:cNvSpPr>
          <p:nvPr>
            <p:ph idx="1"/>
          </p:nvPr>
        </p:nvSpPr>
        <p:spPr>
          <a:xfrm>
            <a:off x="5370153" y="1526033"/>
            <a:ext cx="5536397" cy="3935281"/>
          </a:xfrm>
        </p:spPr>
        <p:txBody>
          <a:bodyPr vert="horz" lIns="91440" tIns="45720" rIns="91440" bIns="45720" rtlCol="0">
            <a:normAutofit/>
          </a:bodyPr>
          <a:lstStyle/>
          <a:p>
            <a:pPr indent="-228600">
              <a:lnSpc>
                <a:spcPct val="90000"/>
              </a:lnSpc>
              <a:buFont typeface="Arial" panose="020B0604020202020204" pitchFamily="34" charset="0"/>
              <a:buChar char="•"/>
            </a:pPr>
            <a:r>
              <a:rPr lang="en-US">
                <a:solidFill>
                  <a:schemeClr val="tx1"/>
                </a:solidFill>
              </a:rPr>
              <a:t>The right to strike is a fundamental aspect of workers’ rights and collective bargaining. Strikes serve as a powerful tool for advocating worker rights. While strikes can disrupt economic activities and cause inconvenience, they serve as a powerful tool for workers to advocate for fair wages, better working conditions, and social justice. Denying this right would tip the power balance in favor of employers, suppress workers’ voices, and hinder progress. Balancing the right to strike with public interest remains a challenge, but preserving this essential right is crucial for a just and equitable society.  </a:t>
            </a:r>
          </a:p>
          <a:p>
            <a:pPr indent="-228600">
              <a:lnSpc>
                <a:spcPct val="90000"/>
              </a:lnSpc>
              <a:buFont typeface="Arial" panose="020B0604020202020204" pitchFamily="34" charset="0"/>
              <a:buChar char="•"/>
            </a:pPr>
            <a:endParaRPr lang="en-US">
              <a:solidFill>
                <a:schemeClr val="tx1"/>
              </a:solidFill>
            </a:endParaRPr>
          </a:p>
          <a:p>
            <a:pPr indent="-228600">
              <a:lnSpc>
                <a:spcPct val="90000"/>
              </a:lnSpc>
              <a:buFont typeface="Arial" panose="020B0604020202020204" pitchFamily="34" charset="0"/>
              <a:buChar char="•"/>
            </a:pPr>
            <a:endParaRPr lang="en-US">
              <a:solidFill>
                <a:schemeClr val="tx1"/>
              </a:solidFill>
            </a:endParaRPr>
          </a:p>
        </p:txBody>
      </p:sp>
      <p:sp>
        <p:nvSpPr>
          <p:cNvPr id="6" name="Date Placeholder 5">
            <a:extLst>
              <a:ext uri="{FF2B5EF4-FFF2-40B4-BE49-F238E27FC236}">
                <a16:creationId xmlns:a16="http://schemas.microsoft.com/office/drawing/2014/main" id="{C7AC2FFE-50C5-9217-F17B-6F445151A7FD}"/>
              </a:ext>
            </a:extLst>
          </p:cNvPr>
          <p:cNvSpPr>
            <a:spLocks noGrp="1"/>
          </p:cNvSpPr>
          <p:nvPr>
            <p:ph type="dt" sz="half" idx="10"/>
          </p:nvPr>
        </p:nvSpPr>
        <p:spPr>
          <a:xfrm>
            <a:off x="838200" y="6356350"/>
            <a:ext cx="2743200" cy="365125"/>
          </a:xfrm>
        </p:spPr>
        <p:txBody>
          <a:bodyPr vert="horz" lIns="91440" tIns="45720" rIns="91440" bIns="45720" rtlCol="0" anchor="ctr">
            <a:normAutofit/>
          </a:bodyPr>
          <a:lstStyle/>
          <a:p>
            <a:pPr>
              <a:spcAft>
                <a:spcPts val="600"/>
              </a:spcAft>
            </a:pPr>
            <a:r>
              <a:rPr lang="en-US">
                <a:solidFill>
                  <a:schemeClr val="tx1">
                    <a:tint val="75000"/>
                  </a:schemeClr>
                </a:solidFill>
                <a:latin typeface="+mn-lt"/>
              </a:rPr>
              <a:t>20XX</a:t>
            </a:r>
          </a:p>
        </p:txBody>
      </p:sp>
      <p:sp>
        <p:nvSpPr>
          <p:cNvPr id="7" name="Footer Placeholder 6">
            <a:extLst>
              <a:ext uri="{FF2B5EF4-FFF2-40B4-BE49-F238E27FC236}">
                <a16:creationId xmlns:a16="http://schemas.microsoft.com/office/drawing/2014/main" id="{55086353-5676-19E6-895A-6E5719BD8B35}"/>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pPr>
            <a:endParaRPr lang="en-US" sz="1200" kern="1200">
              <a:solidFill>
                <a:schemeClr val="tx1">
                  <a:tint val="75000"/>
                </a:schemeClr>
              </a:solidFill>
              <a:latin typeface="+mn-lt"/>
              <a:ea typeface="+mn-ea"/>
              <a:cs typeface="+mn-cs"/>
            </a:endParaRPr>
          </a:p>
        </p:txBody>
      </p:sp>
      <p:sp>
        <p:nvSpPr>
          <p:cNvPr id="8" name="Slide Number Placeholder 7">
            <a:extLst>
              <a:ext uri="{FF2B5EF4-FFF2-40B4-BE49-F238E27FC236}">
                <a16:creationId xmlns:a16="http://schemas.microsoft.com/office/drawing/2014/main" id="{9A841990-F92B-71BE-C206-FC1157F6592B}"/>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lgn="r">
              <a:spcAft>
                <a:spcPts val="600"/>
              </a:spcAft>
            </a:pPr>
            <a:fld id="{84D792B7-0397-C047-AE12-1A03F7E3DC83}" type="slidenum">
              <a:rPr lang="en-US">
                <a:solidFill>
                  <a:schemeClr val="tx1">
                    <a:tint val="75000"/>
                  </a:schemeClr>
                </a:solidFill>
                <a:latin typeface="+mn-lt"/>
              </a:rPr>
              <a:pPr algn="r">
                <a:spcAft>
                  <a:spcPts val="600"/>
                </a:spcAft>
              </a:pPr>
              <a:t>11</a:t>
            </a:fld>
            <a:endParaRPr lang="en-US">
              <a:solidFill>
                <a:schemeClr val="tx1">
                  <a:tint val="75000"/>
                </a:schemeClr>
              </a:solidFill>
              <a:latin typeface="+mn-lt"/>
            </a:endParaRPr>
          </a:p>
        </p:txBody>
      </p:sp>
    </p:spTree>
    <p:extLst>
      <p:ext uri="{BB962C8B-B14F-4D97-AF65-F5344CB8AC3E}">
        <p14:creationId xmlns:p14="http://schemas.microsoft.com/office/powerpoint/2010/main" val="35533868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7D8761-2537-7A8E-AAF5-0200BA27447A}"/>
              </a:ext>
            </a:extLst>
          </p:cNvPr>
          <p:cNvSpPr>
            <a:spLocks noGrp="1"/>
          </p:cNvSpPr>
          <p:nvPr>
            <p:ph type="title"/>
          </p:nvPr>
        </p:nvSpPr>
        <p:spPr>
          <a:xfrm>
            <a:off x="2912179" y="889496"/>
            <a:ext cx="6370914" cy="1645920"/>
          </a:xfrm>
        </p:spPr>
        <p:txBody>
          <a:bodyPr/>
          <a:lstStyle/>
          <a:p>
            <a:r>
              <a:rPr lang="en-US">
                <a:latin typeface="Times New Roman"/>
                <a:cs typeface="Times New Roman"/>
              </a:rPr>
              <a:t>THANK YOU</a:t>
            </a:r>
          </a:p>
        </p:txBody>
      </p:sp>
      <p:sp>
        <p:nvSpPr>
          <p:cNvPr id="11" name="Text Placeholder 10">
            <a:extLst>
              <a:ext uri="{FF2B5EF4-FFF2-40B4-BE49-F238E27FC236}">
                <a16:creationId xmlns:a16="http://schemas.microsoft.com/office/drawing/2014/main" id="{5C6928F1-4E3C-0C3A-F853-910AF3D19460}"/>
              </a:ext>
            </a:extLst>
          </p:cNvPr>
          <p:cNvSpPr>
            <a:spLocks noGrp="1"/>
          </p:cNvSpPr>
          <p:nvPr>
            <p:ph type="body" sz="quarter" idx="14"/>
          </p:nvPr>
        </p:nvSpPr>
        <p:spPr>
          <a:xfrm>
            <a:off x="4993740" y="3535085"/>
            <a:ext cx="5953506" cy="2627228"/>
          </a:xfrm>
        </p:spPr>
        <p:txBody>
          <a:bodyPr/>
          <a:lstStyle/>
          <a:p>
            <a:r>
              <a:rPr lang="en-US">
                <a:latin typeface="Times New Roman"/>
                <a:cs typeface="Times New Roman"/>
              </a:rPr>
              <a:t>Redwan </a:t>
            </a:r>
            <a:r>
              <a:rPr lang="en-US" err="1">
                <a:latin typeface="Times New Roman"/>
                <a:cs typeface="Times New Roman"/>
              </a:rPr>
              <a:t>Bhuyian</a:t>
            </a:r>
          </a:p>
          <a:p>
            <a:r>
              <a:rPr lang="en-US">
                <a:latin typeface="Times New Roman"/>
                <a:cs typeface="Times New Roman"/>
              </a:rPr>
              <a:t>Id : 222100016</a:t>
            </a:r>
          </a:p>
        </p:txBody>
      </p:sp>
      <p:sp>
        <p:nvSpPr>
          <p:cNvPr id="6" name="Text Placeholder 5">
            <a:extLst>
              <a:ext uri="{FF2B5EF4-FFF2-40B4-BE49-F238E27FC236}">
                <a16:creationId xmlns:a16="http://schemas.microsoft.com/office/drawing/2014/main" id="{93E9334F-A767-833A-2083-8C813177F856}"/>
              </a:ext>
            </a:extLst>
          </p:cNvPr>
          <p:cNvSpPr>
            <a:spLocks noGrp="1"/>
          </p:cNvSpPr>
          <p:nvPr>
            <p:ph type="body" sz="quarter" idx="16"/>
          </p:nvPr>
        </p:nvSpPr>
        <p:spPr/>
        <p:txBody>
          <a:bodyPr/>
          <a:lstStyle/>
          <a:p>
            <a:endParaRPr lang="en-US"/>
          </a:p>
        </p:txBody>
      </p:sp>
    </p:spTree>
    <p:extLst>
      <p:ext uri="{BB962C8B-B14F-4D97-AF65-F5344CB8AC3E}">
        <p14:creationId xmlns:p14="http://schemas.microsoft.com/office/powerpoint/2010/main" val="16257598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0" name="Rectangle 39">
            <a:extLst>
              <a:ext uri="{FF2B5EF4-FFF2-40B4-BE49-F238E27FC236}">
                <a16:creationId xmlns:a16="http://schemas.microsoft.com/office/drawing/2014/main" id="{EDDBB197-D710-4A4F-A9CA-FD2177498B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975D1CFA-2CDB-4B64-BD9F-85744E8DA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8">
            <a:extLst>
              <a:ext uri="{FF2B5EF4-FFF2-40B4-BE49-F238E27FC236}">
                <a16:creationId xmlns:a16="http://schemas.microsoft.com/office/drawing/2014/main" id="{E3FD7DA9-EDBA-64CC-4AEC-ED6BED9587BC}"/>
              </a:ext>
            </a:extLst>
          </p:cNvPr>
          <p:cNvSpPr>
            <a:spLocks noGrp="1"/>
          </p:cNvSpPr>
          <p:nvPr>
            <p:ph type="title"/>
          </p:nvPr>
        </p:nvSpPr>
        <p:spPr>
          <a:xfrm>
            <a:off x="804672" y="802955"/>
            <a:ext cx="4977976" cy="1032710"/>
          </a:xfrm>
        </p:spPr>
        <p:txBody>
          <a:bodyPr vert="horz" lIns="91440" tIns="45720" rIns="91440" bIns="45720" rtlCol="0" anchor="ctr">
            <a:normAutofit/>
          </a:bodyPr>
          <a:lstStyle/>
          <a:p>
            <a:r>
              <a:rPr lang="en-US" sz="3600">
                <a:solidFill>
                  <a:schemeClr val="tx2"/>
                </a:solidFill>
              </a:rPr>
              <a:t>    </a:t>
            </a:r>
            <a:r>
              <a:rPr lang="en-US" sz="3600" kern="1200">
                <a:latin typeface="Times New Roman"/>
                <a:cs typeface="Times New Roman"/>
              </a:rPr>
              <a:t>AGENDA</a:t>
            </a:r>
          </a:p>
        </p:txBody>
      </p:sp>
      <p:sp>
        <p:nvSpPr>
          <p:cNvPr id="13" name="Content Placeholder 12">
            <a:extLst>
              <a:ext uri="{FF2B5EF4-FFF2-40B4-BE49-F238E27FC236}">
                <a16:creationId xmlns:a16="http://schemas.microsoft.com/office/drawing/2014/main" id="{392045C8-9F2B-273B-9BAC-929585C301EF}"/>
              </a:ext>
            </a:extLst>
          </p:cNvPr>
          <p:cNvSpPr>
            <a:spLocks noGrp="1"/>
          </p:cNvSpPr>
          <p:nvPr>
            <p:ph idx="1"/>
          </p:nvPr>
        </p:nvSpPr>
        <p:spPr>
          <a:xfrm>
            <a:off x="804672" y="1937588"/>
            <a:ext cx="4977578" cy="2868325"/>
          </a:xfrm>
        </p:spPr>
        <p:txBody>
          <a:bodyPr vert="horz" lIns="91440" tIns="45720" rIns="91440" bIns="45720" rtlCol="0" anchor="ctr">
            <a:normAutofit/>
          </a:bodyPr>
          <a:lstStyle/>
          <a:p>
            <a:pPr marL="511810" indent="-228600">
              <a:buFont typeface="Arial" panose="020B0604020202020204" pitchFamily="34" charset="0"/>
              <a:buChar char="•"/>
            </a:pPr>
            <a:r>
              <a:rPr lang="en-US" sz="1400" b="1">
                <a:latin typeface="Times New Roman"/>
                <a:cs typeface="Times New Roman"/>
              </a:rPr>
              <a:t>What is strike </a:t>
            </a:r>
          </a:p>
          <a:p>
            <a:pPr marL="511810" indent="-228600">
              <a:buFont typeface="Arial" panose="020B0604020202020204" pitchFamily="34" charset="0"/>
              <a:buChar char="•"/>
            </a:pPr>
            <a:r>
              <a:rPr lang="en-US" sz="1400" b="1">
                <a:latin typeface="Times New Roman"/>
                <a:cs typeface="Times New Roman"/>
              </a:rPr>
              <a:t>Historical Background of Strikes</a:t>
            </a:r>
          </a:p>
          <a:p>
            <a:pPr marL="511810" indent="-228600">
              <a:buFont typeface="Arial" panose="020B0604020202020204" pitchFamily="34" charset="0"/>
              <a:buChar char="•"/>
            </a:pPr>
            <a:r>
              <a:rPr lang="en-US" sz="1400" b="1">
                <a:latin typeface="Times New Roman"/>
                <a:cs typeface="Times New Roman"/>
              </a:rPr>
              <a:t>Right to strike and Legal provision</a:t>
            </a:r>
          </a:p>
          <a:p>
            <a:pPr marL="511810" indent="-228600">
              <a:buFont typeface="Arial" panose="020B0604020202020204" pitchFamily="34" charset="0"/>
              <a:buChar char="•"/>
            </a:pPr>
            <a:r>
              <a:rPr lang="en-US" sz="1400" b="1">
                <a:latin typeface="Times New Roman"/>
                <a:cs typeface="Times New Roman"/>
              </a:rPr>
              <a:t>Constitutional provisions</a:t>
            </a:r>
          </a:p>
          <a:p>
            <a:pPr marL="511810" indent="-228600">
              <a:buFont typeface="Arial" panose="020B0604020202020204" pitchFamily="34" charset="0"/>
              <a:buChar char="•"/>
            </a:pPr>
            <a:r>
              <a:rPr lang="en-US" sz="1400" b="1">
                <a:latin typeface="Times New Roman"/>
                <a:cs typeface="Times New Roman"/>
              </a:rPr>
              <a:t>Recognition in Bangladesh</a:t>
            </a:r>
          </a:p>
          <a:p>
            <a:pPr marL="511810" indent="-228600">
              <a:buFont typeface="Arial" panose="020B0604020202020204" pitchFamily="34" charset="0"/>
              <a:buChar char="•"/>
            </a:pPr>
            <a:r>
              <a:rPr lang="en-US" sz="1400" b="1">
                <a:latin typeface="Times New Roman"/>
                <a:cs typeface="Times New Roman"/>
              </a:rPr>
              <a:t>Recognition in Bangladesh</a:t>
            </a:r>
          </a:p>
          <a:p>
            <a:pPr marL="511810" indent="-228600">
              <a:buFont typeface="Arial" panose="020B0604020202020204" pitchFamily="34" charset="0"/>
              <a:buChar char="•"/>
            </a:pPr>
            <a:r>
              <a:rPr lang="en-US" sz="1400" b="1">
                <a:latin typeface="Times New Roman"/>
                <a:cs typeface="Times New Roman"/>
              </a:rPr>
              <a:t>Recent examples of successful strikes in Bangladesh</a:t>
            </a:r>
          </a:p>
          <a:p>
            <a:pPr marL="511810" indent="-228600">
              <a:buFont typeface="Arial" panose="020B0604020202020204" pitchFamily="34" charset="0"/>
              <a:buChar char="•"/>
            </a:pPr>
            <a:r>
              <a:rPr lang="en-US" sz="1400" b="1">
                <a:latin typeface="Times New Roman"/>
                <a:cs typeface="Times New Roman"/>
              </a:rPr>
              <a:t>Summary</a:t>
            </a:r>
          </a:p>
        </p:txBody>
      </p:sp>
      <p:grpSp>
        <p:nvGrpSpPr>
          <p:cNvPr id="44" name="Group 43">
            <a:extLst>
              <a:ext uri="{FF2B5EF4-FFF2-40B4-BE49-F238E27FC236}">
                <a16:creationId xmlns:a16="http://schemas.microsoft.com/office/drawing/2014/main" id="{25EE5136-01F1-466C-962D-BA9B4C6757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369897" y="0"/>
            <a:ext cx="5822103" cy="6685267"/>
            <a:chOff x="6357228" y="0"/>
            <a:chExt cx="5822103" cy="6685267"/>
          </a:xfrm>
        </p:grpSpPr>
        <p:sp>
          <p:nvSpPr>
            <p:cNvPr id="45" name="Freeform: Shape 44">
              <a:extLst>
                <a:ext uri="{FF2B5EF4-FFF2-40B4-BE49-F238E27FC236}">
                  <a16:creationId xmlns:a16="http://schemas.microsoft.com/office/drawing/2014/main" id="{E11D3AD4-AF9B-4EB5-8C7B-C45D173B4B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57228" y="0"/>
              <a:ext cx="5822102" cy="6685267"/>
            </a:xfrm>
            <a:custGeom>
              <a:avLst/>
              <a:gdLst>
                <a:gd name="connsiteX0" fmla="*/ 2605444 w 5822102"/>
                <a:gd name="connsiteY0" fmla="*/ 0 h 6685267"/>
                <a:gd name="connsiteX1" fmla="*/ 4757391 w 5822102"/>
                <a:gd name="connsiteY1" fmla="*/ 0 h 6685267"/>
                <a:gd name="connsiteX2" fmla="*/ 4913680 w 5822102"/>
                <a:gd name="connsiteY2" fmla="*/ 56274 h 6685267"/>
                <a:gd name="connsiteX3" fmla="*/ 5376238 w 5822102"/>
                <a:gd name="connsiteY3" fmla="*/ 282027 h 6685267"/>
                <a:gd name="connsiteX4" fmla="*/ 5658024 w 5822102"/>
                <a:gd name="connsiteY4" fmla="*/ 471014 h 6685267"/>
                <a:gd name="connsiteX5" fmla="*/ 5822102 w 5822102"/>
                <a:gd name="connsiteY5" fmla="*/ 609109 h 6685267"/>
                <a:gd name="connsiteX6" fmla="*/ 5822102 w 5822102"/>
                <a:gd name="connsiteY6" fmla="*/ 760697 h 6685267"/>
                <a:gd name="connsiteX7" fmla="*/ 5707785 w 5822102"/>
                <a:gd name="connsiteY7" fmla="*/ 666601 h 6685267"/>
                <a:gd name="connsiteX8" fmla="*/ 5577306 w 5822102"/>
                <a:gd name="connsiteY8" fmla="*/ 571666 h 6685267"/>
                <a:gd name="connsiteX9" fmla="*/ 5298630 w 5822102"/>
                <a:gd name="connsiteY9" fmla="*/ 407449 h 6685267"/>
                <a:gd name="connsiteX10" fmla="*/ 4690768 w 5822102"/>
                <a:gd name="connsiteY10" fmla="*/ 184979 h 6685267"/>
                <a:gd name="connsiteX11" fmla="*/ 4048577 w 5822102"/>
                <a:gd name="connsiteY11" fmla="*/ 99280 h 6685267"/>
                <a:gd name="connsiteX12" fmla="*/ 3405404 w 5822102"/>
                <a:gd name="connsiteY12" fmla="*/ 131937 h 6685267"/>
                <a:gd name="connsiteX13" fmla="*/ 3089702 w 5822102"/>
                <a:gd name="connsiteY13" fmla="*/ 190190 h 6685267"/>
                <a:gd name="connsiteX14" fmla="*/ 2780132 w 5822102"/>
                <a:gd name="connsiteY14" fmla="*/ 273457 h 6685267"/>
                <a:gd name="connsiteX15" fmla="*/ 2478040 w 5822102"/>
                <a:gd name="connsiteY15" fmla="*/ 379654 h 6685267"/>
                <a:gd name="connsiteX16" fmla="*/ 2184897 w 5822102"/>
                <a:gd name="connsiteY16" fmla="*/ 507972 h 6685267"/>
                <a:gd name="connsiteX17" fmla="*/ 1629141 w 5822102"/>
                <a:gd name="connsiteY17" fmla="*/ 823205 h 6685267"/>
                <a:gd name="connsiteX18" fmla="*/ 1497711 w 5822102"/>
                <a:gd name="connsiteY18" fmla="*/ 914000 h 6685267"/>
                <a:gd name="connsiteX19" fmla="*/ 1433099 w 5822102"/>
                <a:gd name="connsiteY19" fmla="*/ 960903 h 6685267"/>
                <a:gd name="connsiteX20" fmla="*/ 1369346 w 5822102"/>
                <a:gd name="connsiteY20" fmla="*/ 1008963 h 6685267"/>
                <a:gd name="connsiteX21" fmla="*/ 1123406 w 5822102"/>
                <a:gd name="connsiteY21" fmla="*/ 1212905 h 6685267"/>
                <a:gd name="connsiteX22" fmla="*/ 684367 w 5822102"/>
                <a:gd name="connsiteY22" fmla="*/ 1675564 h 6685267"/>
                <a:gd name="connsiteX23" fmla="*/ 497153 w 5822102"/>
                <a:gd name="connsiteY23" fmla="*/ 1933588 h 6685267"/>
                <a:gd name="connsiteX24" fmla="*/ 337770 w 5822102"/>
                <a:gd name="connsiteY24" fmla="*/ 2208983 h 6685267"/>
                <a:gd name="connsiteX25" fmla="*/ 302461 w 5822102"/>
                <a:gd name="connsiteY25" fmla="*/ 2280207 h 6685267"/>
                <a:gd name="connsiteX26" fmla="*/ 285296 w 5822102"/>
                <a:gd name="connsiteY26" fmla="*/ 2316107 h 6685267"/>
                <a:gd name="connsiteX27" fmla="*/ 268991 w 5822102"/>
                <a:gd name="connsiteY27" fmla="*/ 2352355 h 6685267"/>
                <a:gd name="connsiteX28" fmla="*/ 237849 w 5822102"/>
                <a:gd name="connsiteY28" fmla="*/ 2425432 h 6685267"/>
                <a:gd name="connsiteX29" fmla="*/ 208670 w 5822102"/>
                <a:gd name="connsiteY29" fmla="*/ 2499319 h 6685267"/>
                <a:gd name="connsiteX30" fmla="*/ 113775 w 5822102"/>
                <a:gd name="connsiteY30" fmla="*/ 2801929 h 6685267"/>
                <a:gd name="connsiteX31" fmla="*/ 36781 w 5822102"/>
                <a:gd name="connsiteY31" fmla="*/ 3428922 h 6685267"/>
                <a:gd name="connsiteX32" fmla="*/ 69148 w 5822102"/>
                <a:gd name="connsiteY32" fmla="*/ 3741955 h 6685267"/>
                <a:gd name="connsiteX33" fmla="*/ 167966 w 5822102"/>
                <a:gd name="connsiteY33" fmla="*/ 4041323 h 6685267"/>
                <a:gd name="connsiteX34" fmla="*/ 202049 w 5822102"/>
                <a:gd name="connsiteY34" fmla="*/ 4112894 h 6685267"/>
                <a:gd name="connsiteX35" fmla="*/ 239933 w 5822102"/>
                <a:gd name="connsiteY35" fmla="*/ 4182843 h 6685267"/>
                <a:gd name="connsiteX36" fmla="*/ 323916 w 5822102"/>
                <a:gd name="connsiteY36" fmla="*/ 4318456 h 6685267"/>
                <a:gd name="connsiteX37" fmla="*/ 416604 w 5822102"/>
                <a:gd name="connsiteY37" fmla="*/ 4449436 h 6685267"/>
                <a:gd name="connsiteX38" fmla="*/ 515911 w 5822102"/>
                <a:gd name="connsiteY38" fmla="*/ 4576711 h 6685267"/>
                <a:gd name="connsiteX39" fmla="*/ 722619 w 5822102"/>
                <a:gd name="connsiteY39" fmla="*/ 4828482 h 6685267"/>
                <a:gd name="connsiteX40" fmla="*/ 825972 w 5822102"/>
                <a:gd name="connsiteY40" fmla="*/ 4956104 h 6685267"/>
                <a:gd name="connsiteX41" fmla="*/ 926506 w 5822102"/>
                <a:gd name="connsiteY41" fmla="*/ 5085347 h 6685267"/>
                <a:gd name="connsiteX42" fmla="*/ 1027040 w 5822102"/>
                <a:gd name="connsiteY42" fmla="*/ 5210191 h 6685267"/>
                <a:gd name="connsiteX43" fmla="*/ 1132110 w 5822102"/>
                <a:gd name="connsiteY43" fmla="*/ 5330748 h 6685267"/>
                <a:gd name="connsiteX44" fmla="*/ 1354880 w 5822102"/>
                <a:gd name="connsiteY44" fmla="*/ 5558083 h 6685267"/>
                <a:gd name="connsiteX45" fmla="*/ 1855220 w 5822102"/>
                <a:gd name="connsiteY45" fmla="*/ 5937591 h 6685267"/>
                <a:gd name="connsiteX46" fmla="*/ 2131810 w 5822102"/>
                <a:gd name="connsiteY46" fmla="*/ 6080268 h 6685267"/>
                <a:gd name="connsiteX47" fmla="*/ 2423726 w 5822102"/>
                <a:gd name="connsiteY47" fmla="*/ 6188087 h 6685267"/>
                <a:gd name="connsiteX48" fmla="*/ 2727780 w 5822102"/>
                <a:gd name="connsiteY48" fmla="*/ 6262552 h 6685267"/>
                <a:gd name="connsiteX49" fmla="*/ 3041276 w 5822102"/>
                <a:gd name="connsiteY49" fmla="*/ 6304245 h 6685267"/>
                <a:gd name="connsiteX50" fmla="*/ 3360532 w 5822102"/>
                <a:gd name="connsiteY50" fmla="*/ 6317331 h 6685267"/>
                <a:gd name="connsiteX51" fmla="*/ 3439855 w 5822102"/>
                <a:gd name="connsiteY51" fmla="*/ 6316751 h 6685267"/>
                <a:gd name="connsiteX52" fmla="*/ 3478721 w 5822102"/>
                <a:gd name="connsiteY52" fmla="*/ 6315826 h 6685267"/>
                <a:gd name="connsiteX53" fmla="*/ 3517463 w 5822102"/>
                <a:gd name="connsiteY53" fmla="*/ 6313971 h 6685267"/>
                <a:gd name="connsiteX54" fmla="*/ 3671452 w 5822102"/>
                <a:gd name="connsiteY54" fmla="*/ 6301233 h 6685267"/>
                <a:gd name="connsiteX55" fmla="*/ 4265460 w 5822102"/>
                <a:gd name="connsiteY55" fmla="*/ 6149638 h 6685267"/>
                <a:gd name="connsiteX56" fmla="*/ 4546587 w 5822102"/>
                <a:gd name="connsiteY56" fmla="*/ 6018079 h 6685267"/>
                <a:gd name="connsiteX57" fmla="*/ 4818030 w 5822102"/>
                <a:gd name="connsiteY57" fmla="*/ 5858029 h 6685267"/>
                <a:gd name="connsiteX58" fmla="*/ 5081870 w 5822102"/>
                <a:gd name="connsiteY58" fmla="*/ 5676903 h 6685267"/>
                <a:gd name="connsiteX59" fmla="*/ 5212073 w 5822102"/>
                <a:gd name="connsiteY59" fmla="*/ 5581013 h 6685267"/>
                <a:gd name="connsiteX60" fmla="*/ 5343625 w 5822102"/>
                <a:gd name="connsiteY60" fmla="*/ 5481533 h 6685267"/>
                <a:gd name="connsiteX61" fmla="*/ 5610378 w 5822102"/>
                <a:gd name="connsiteY61" fmla="*/ 5284425 h 6685267"/>
                <a:gd name="connsiteX62" fmla="*/ 5822102 w 5822102"/>
                <a:gd name="connsiteY62" fmla="*/ 5126414 h 6685267"/>
                <a:gd name="connsiteX63" fmla="*/ 5822102 w 5822102"/>
                <a:gd name="connsiteY63" fmla="*/ 5556641 h 6685267"/>
                <a:gd name="connsiteX64" fmla="*/ 5576325 w 5822102"/>
                <a:gd name="connsiteY64" fmla="*/ 5749979 h 6685267"/>
                <a:gd name="connsiteX65" fmla="*/ 5447715 w 5822102"/>
                <a:gd name="connsiteY65" fmla="*/ 5852818 h 6685267"/>
                <a:gd name="connsiteX66" fmla="*/ 5315059 w 5822102"/>
                <a:gd name="connsiteY66" fmla="*/ 5956236 h 6685267"/>
                <a:gd name="connsiteX67" fmla="*/ 5038468 w 5822102"/>
                <a:gd name="connsiteY67" fmla="*/ 6155776 h 6685267"/>
                <a:gd name="connsiteX68" fmla="*/ 4741892 w 5822102"/>
                <a:gd name="connsiteY68" fmla="*/ 6338292 h 6685267"/>
                <a:gd name="connsiteX69" fmla="*/ 4420920 w 5822102"/>
                <a:gd name="connsiteY69" fmla="*/ 6492203 h 6685267"/>
                <a:gd name="connsiteX70" fmla="*/ 3717672 w 5822102"/>
                <a:gd name="connsiteY70" fmla="*/ 6670434 h 6685267"/>
                <a:gd name="connsiteX71" fmla="*/ 3535853 w 5822102"/>
                <a:gd name="connsiteY71" fmla="*/ 6683289 h 6685267"/>
                <a:gd name="connsiteX72" fmla="*/ 3490367 w 5822102"/>
                <a:gd name="connsiteY72" fmla="*/ 6684910 h 6685267"/>
                <a:gd name="connsiteX73" fmla="*/ 3445005 w 5822102"/>
                <a:gd name="connsiteY73" fmla="*/ 6685142 h 6685267"/>
                <a:gd name="connsiteX74" fmla="*/ 3355872 w 5822102"/>
                <a:gd name="connsiteY74" fmla="*/ 6684100 h 6685267"/>
                <a:gd name="connsiteX75" fmla="*/ 3179203 w 5822102"/>
                <a:gd name="connsiteY75" fmla="*/ 6677150 h 6685267"/>
                <a:gd name="connsiteX76" fmla="*/ 3002410 w 5822102"/>
                <a:gd name="connsiteY76" fmla="*/ 6661169 h 6685267"/>
                <a:gd name="connsiteX77" fmla="*/ 2650296 w 5822102"/>
                <a:gd name="connsiteY77" fmla="*/ 6604191 h 6685267"/>
                <a:gd name="connsiteX78" fmla="*/ 2306028 w 5822102"/>
                <a:gd name="connsiteY78" fmla="*/ 6505869 h 6685267"/>
                <a:gd name="connsiteX79" fmla="*/ 1978803 w 5822102"/>
                <a:gd name="connsiteY79" fmla="*/ 6363307 h 6685267"/>
                <a:gd name="connsiteX80" fmla="*/ 1678428 w 5822102"/>
                <a:gd name="connsiteY80" fmla="*/ 6177779 h 6685267"/>
                <a:gd name="connsiteX81" fmla="*/ 1175880 w 5822102"/>
                <a:gd name="connsiteY81" fmla="*/ 5710373 h 6685267"/>
                <a:gd name="connsiteX82" fmla="*/ 971502 w 5822102"/>
                <a:gd name="connsiteY82" fmla="*/ 5445399 h 6685267"/>
                <a:gd name="connsiteX83" fmla="*/ 790909 w 5822102"/>
                <a:gd name="connsiteY83" fmla="*/ 5169078 h 6685267"/>
                <a:gd name="connsiteX84" fmla="*/ 706680 w 5822102"/>
                <a:gd name="connsiteY84" fmla="*/ 5031959 h 6685267"/>
                <a:gd name="connsiteX85" fmla="*/ 619143 w 5822102"/>
                <a:gd name="connsiteY85" fmla="*/ 4897157 h 6685267"/>
                <a:gd name="connsiteX86" fmla="*/ 436465 w 5822102"/>
                <a:gd name="connsiteY86" fmla="*/ 4628710 h 6685267"/>
                <a:gd name="connsiteX87" fmla="*/ 347088 w 5822102"/>
                <a:gd name="connsiteY87" fmla="*/ 4492171 h 6685267"/>
                <a:gd name="connsiteX88" fmla="*/ 262001 w 5822102"/>
                <a:gd name="connsiteY88" fmla="*/ 4352619 h 6685267"/>
                <a:gd name="connsiteX89" fmla="*/ 118679 w 5822102"/>
                <a:gd name="connsiteY89" fmla="*/ 4059853 h 6685267"/>
                <a:gd name="connsiteX90" fmla="*/ 28322 w 5822102"/>
                <a:gd name="connsiteY90" fmla="*/ 3749136 h 6685267"/>
                <a:gd name="connsiteX91" fmla="*/ 0 w 5822102"/>
                <a:gd name="connsiteY91" fmla="*/ 3428922 h 6685267"/>
                <a:gd name="connsiteX92" fmla="*/ 253052 w 5822102"/>
                <a:gd name="connsiteY92" fmla="*/ 2174356 h 6685267"/>
                <a:gd name="connsiteX93" fmla="*/ 389141 w 5822102"/>
                <a:gd name="connsiteY93" fmla="*/ 1877652 h 6685267"/>
                <a:gd name="connsiteX94" fmla="*/ 552079 w 5822102"/>
                <a:gd name="connsiteY94" fmla="*/ 1591834 h 6685267"/>
                <a:gd name="connsiteX95" fmla="*/ 954950 w 5822102"/>
                <a:gd name="connsiteY95" fmla="*/ 1061773 h 6685267"/>
                <a:gd name="connsiteX96" fmla="*/ 1192922 w 5822102"/>
                <a:gd name="connsiteY96" fmla="*/ 822626 h 6685267"/>
                <a:gd name="connsiteX97" fmla="*/ 1255939 w 5822102"/>
                <a:gd name="connsiteY97" fmla="*/ 765880 h 6685267"/>
                <a:gd name="connsiteX98" fmla="*/ 1320183 w 5822102"/>
                <a:gd name="connsiteY98" fmla="*/ 710291 h 6685267"/>
                <a:gd name="connsiteX99" fmla="*/ 1452961 w 5822102"/>
                <a:gd name="connsiteY99" fmla="*/ 603514 h 6685267"/>
                <a:gd name="connsiteX100" fmla="*/ 2033360 w 5822102"/>
                <a:gd name="connsiteY100" fmla="*/ 235818 h 6685267"/>
                <a:gd name="connsiteX101" fmla="*/ 2512513 w 5822102"/>
                <a:gd name="connsiteY101" fmla="*/ 30012 h 6685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5822102" h="6685267">
                  <a:moveTo>
                    <a:pt x="2605444" y="0"/>
                  </a:moveTo>
                  <a:lnTo>
                    <a:pt x="4757391" y="0"/>
                  </a:lnTo>
                  <a:lnTo>
                    <a:pt x="4913680" y="56274"/>
                  </a:lnTo>
                  <a:cubicBezTo>
                    <a:pt x="5074659" y="119278"/>
                    <a:pt x="5229483" y="195083"/>
                    <a:pt x="5376238" y="282027"/>
                  </a:cubicBezTo>
                  <a:cubicBezTo>
                    <a:pt x="5474014" y="340105"/>
                    <a:pt x="5568080" y="403280"/>
                    <a:pt x="5658024" y="471014"/>
                  </a:cubicBezTo>
                  <a:lnTo>
                    <a:pt x="5822102" y="609109"/>
                  </a:lnTo>
                  <a:lnTo>
                    <a:pt x="5822102" y="760697"/>
                  </a:lnTo>
                  <a:lnTo>
                    <a:pt x="5707785" y="666601"/>
                  </a:lnTo>
                  <a:cubicBezTo>
                    <a:pt x="5665273" y="633682"/>
                    <a:pt x="5621749" y="602008"/>
                    <a:pt x="5577306" y="571666"/>
                  </a:cubicBezTo>
                  <a:cubicBezTo>
                    <a:pt x="5487929" y="511562"/>
                    <a:pt x="5395118" y="456089"/>
                    <a:pt x="5298630" y="407449"/>
                  </a:cubicBezTo>
                  <a:cubicBezTo>
                    <a:pt x="5106266" y="309010"/>
                    <a:pt x="4901153" y="235355"/>
                    <a:pt x="4690768" y="184979"/>
                  </a:cubicBezTo>
                  <a:cubicBezTo>
                    <a:pt x="4480382" y="134486"/>
                    <a:pt x="4264724" y="106807"/>
                    <a:pt x="4048577" y="99280"/>
                  </a:cubicBezTo>
                  <a:cubicBezTo>
                    <a:pt x="3832182" y="90709"/>
                    <a:pt x="3617997" y="102290"/>
                    <a:pt x="3405404" y="131937"/>
                  </a:cubicBezTo>
                  <a:cubicBezTo>
                    <a:pt x="3299353" y="147340"/>
                    <a:pt x="3193915" y="166449"/>
                    <a:pt x="3089702" y="190190"/>
                  </a:cubicBezTo>
                  <a:cubicBezTo>
                    <a:pt x="2985491" y="214278"/>
                    <a:pt x="2882137" y="241725"/>
                    <a:pt x="2780132" y="273457"/>
                  </a:cubicBezTo>
                  <a:cubicBezTo>
                    <a:pt x="2678126" y="305073"/>
                    <a:pt x="2577348" y="340510"/>
                    <a:pt x="2478040" y="379654"/>
                  </a:cubicBezTo>
                  <a:cubicBezTo>
                    <a:pt x="2378854" y="418914"/>
                    <a:pt x="2281017" y="461763"/>
                    <a:pt x="2184897" y="507972"/>
                  </a:cubicBezTo>
                  <a:cubicBezTo>
                    <a:pt x="1992657" y="600271"/>
                    <a:pt x="1806791" y="705542"/>
                    <a:pt x="1629141" y="823205"/>
                  </a:cubicBezTo>
                  <a:cubicBezTo>
                    <a:pt x="1584882" y="852736"/>
                    <a:pt x="1540745" y="882731"/>
                    <a:pt x="1497711" y="914000"/>
                  </a:cubicBezTo>
                  <a:cubicBezTo>
                    <a:pt x="1475888" y="929286"/>
                    <a:pt x="1454555" y="945153"/>
                    <a:pt x="1433099" y="960903"/>
                  </a:cubicBezTo>
                  <a:cubicBezTo>
                    <a:pt x="1411521" y="976537"/>
                    <a:pt x="1390311" y="992634"/>
                    <a:pt x="1369346" y="1008963"/>
                  </a:cubicBezTo>
                  <a:cubicBezTo>
                    <a:pt x="1285119" y="1074165"/>
                    <a:pt x="1202730" y="1141797"/>
                    <a:pt x="1123406" y="1212905"/>
                  </a:cubicBezTo>
                  <a:cubicBezTo>
                    <a:pt x="964391" y="1354656"/>
                    <a:pt x="816900" y="1509261"/>
                    <a:pt x="684367" y="1675564"/>
                  </a:cubicBezTo>
                  <a:cubicBezTo>
                    <a:pt x="618161" y="1758716"/>
                    <a:pt x="555512" y="1844763"/>
                    <a:pt x="497153" y="1933588"/>
                  </a:cubicBezTo>
                  <a:cubicBezTo>
                    <a:pt x="439775" y="2022877"/>
                    <a:pt x="385584" y="2114367"/>
                    <a:pt x="337770" y="2208983"/>
                  </a:cubicBezTo>
                  <a:cubicBezTo>
                    <a:pt x="325388" y="2232493"/>
                    <a:pt x="313862" y="2256349"/>
                    <a:pt x="302461" y="2280207"/>
                  </a:cubicBezTo>
                  <a:lnTo>
                    <a:pt x="285296" y="2316107"/>
                  </a:lnTo>
                  <a:lnTo>
                    <a:pt x="268991" y="2352355"/>
                  </a:lnTo>
                  <a:cubicBezTo>
                    <a:pt x="258324" y="2376560"/>
                    <a:pt x="247535" y="2400764"/>
                    <a:pt x="237849" y="2425432"/>
                  </a:cubicBezTo>
                  <a:cubicBezTo>
                    <a:pt x="228163" y="2450099"/>
                    <a:pt x="217498" y="2474419"/>
                    <a:pt x="208670" y="2499319"/>
                  </a:cubicBezTo>
                  <a:cubicBezTo>
                    <a:pt x="170909" y="2598219"/>
                    <a:pt x="138908" y="2699206"/>
                    <a:pt x="113775" y="2801929"/>
                  </a:cubicBezTo>
                  <a:cubicBezTo>
                    <a:pt x="62773" y="3006911"/>
                    <a:pt x="36659" y="3217917"/>
                    <a:pt x="36781" y="3428922"/>
                  </a:cubicBezTo>
                  <a:cubicBezTo>
                    <a:pt x="37394" y="3534078"/>
                    <a:pt x="47816" y="3639001"/>
                    <a:pt x="69148" y="3741955"/>
                  </a:cubicBezTo>
                  <a:cubicBezTo>
                    <a:pt x="91585" y="3844679"/>
                    <a:pt x="124074" y="3945202"/>
                    <a:pt x="167966" y="4041323"/>
                  </a:cubicBezTo>
                  <a:cubicBezTo>
                    <a:pt x="178387" y="4065528"/>
                    <a:pt x="190525" y="4089153"/>
                    <a:pt x="202049" y="4112894"/>
                  </a:cubicBezTo>
                  <a:cubicBezTo>
                    <a:pt x="214555" y="4136288"/>
                    <a:pt x="226447" y="4159912"/>
                    <a:pt x="239933" y="4182843"/>
                  </a:cubicBezTo>
                  <a:cubicBezTo>
                    <a:pt x="265680" y="4229167"/>
                    <a:pt x="294368" y="4274101"/>
                    <a:pt x="323916" y="4318456"/>
                  </a:cubicBezTo>
                  <a:cubicBezTo>
                    <a:pt x="353341" y="4362927"/>
                    <a:pt x="384849" y="4406240"/>
                    <a:pt x="416604" y="4449436"/>
                  </a:cubicBezTo>
                  <a:cubicBezTo>
                    <a:pt x="448847" y="4492286"/>
                    <a:pt x="482319" y="4534557"/>
                    <a:pt x="515911" y="4576711"/>
                  </a:cubicBezTo>
                  <a:cubicBezTo>
                    <a:pt x="583219" y="4661137"/>
                    <a:pt x="653594" y="4743825"/>
                    <a:pt x="722619" y="4828482"/>
                  </a:cubicBezTo>
                  <a:cubicBezTo>
                    <a:pt x="757315" y="4870637"/>
                    <a:pt x="791889" y="4913138"/>
                    <a:pt x="825972" y="4956104"/>
                  </a:cubicBezTo>
                  <a:cubicBezTo>
                    <a:pt x="859934" y="4998722"/>
                    <a:pt x="893649" y="5044004"/>
                    <a:pt x="926506" y="5085347"/>
                  </a:cubicBezTo>
                  <a:cubicBezTo>
                    <a:pt x="959119" y="5127734"/>
                    <a:pt x="993324" y="5168847"/>
                    <a:pt x="1027040" y="5210191"/>
                  </a:cubicBezTo>
                  <a:cubicBezTo>
                    <a:pt x="1061737" y="5250840"/>
                    <a:pt x="1096188" y="5291488"/>
                    <a:pt x="1132110" y="5330748"/>
                  </a:cubicBezTo>
                  <a:cubicBezTo>
                    <a:pt x="1203465" y="5409731"/>
                    <a:pt x="1277639" y="5485818"/>
                    <a:pt x="1354880" y="5558083"/>
                  </a:cubicBezTo>
                  <a:cubicBezTo>
                    <a:pt x="1509603" y="5702266"/>
                    <a:pt x="1676588" y="5830930"/>
                    <a:pt x="1855220" y="5937591"/>
                  </a:cubicBezTo>
                  <a:cubicBezTo>
                    <a:pt x="1944720" y="5990632"/>
                    <a:pt x="2036549" y="6039272"/>
                    <a:pt x="2131810" y="6080268"/>
                  </a:cubicBezTo>
                  <a:cubicBezTo>
                    <a:pt x="2226460" y="6122423"/>
                    <a:pt x="2324173" y="6157977"/>
                    <a:pt x="2423726" y="6188087"/>
                  </a:cubicBezTo>
                  <a:cubicBezTo>
                    <a:pt x="2523280" y="6218313"/>
                    <a:pt x="2624794" y="6242749"/>
                    <a:pt x="2727780" y="6262552"/>
                  </a:cubicBezTo>
                  <a:cubicBezTo>
                    <a:pt x="2830890" y="6282008"/>
                    <a:pt x="2935714" y="6295326"/>
                    <a:pt x="3041276" y="6304245"/>
                  </a:cubicBezTo>
                  <a:cubicBezTo>
                    <a:pt x="3146836" y="6313277"/>
                    <a:pt x="3253499" y="6317215"/>
                    <a:pt x="3360532" y="6317331"/>
                  </a:cubicBezTo>
                  <a:cubicBezTo>
                    <a:pt x="3387259" y="6317331"/>
                    <a:pt x="3414354" y="6317794"/>
                    <a:pt x="3439855" y="6316751"/>
                  </a:cubicBezTo>
                  <a:lnTo>
                    <a:pt x="3478721" y="6315826"/>
                  </a:lnTo>
                  <a:lnTo>
                    <a:pt x="3517463" y="6313971"/>
                  </a:lnTo>
                  <a:cubicBezTo>
                    <a:pt x="3569078" y="6311772"/>
                    <a:pt x="3620449" y="6306907"/>
                    <a:pt x="3671452" y="6301233"/>
                  </a:cubicBezTo>
                  <a:cubicBezTo>
                    <a:pt x="3875707" y="6277608"/>
                    <a:pt x="4074445" y="6225841"/>
                    <a:pt x="4265460" y="6149638"/>
                  </a:cubicBezTo>
                  <a:cubicBezTo>
                    <a:pt x="4361212" y="6111884"/>
                    <a:pt x="4454636" y="6067065"/>
                    <a:pt x="4546587" y="6018079"/>
                  </a:cubicBezTo>
                  <a:cubicBezTo>
                    <a:pt x="4638662" y="5969322"/>
                    <a:pt x="4729020" y="5915240"/>
                    <a:pt x="4818030" y="5858029"/>
                  </a:cubicBezTo>
                  <a:cubicBezTo>
                    <a:pt x="4907038" y="5800703"/>
                    <a:pt x="4994577" y="5739672"/>
                    <a:pt x="5081870" y="5676903"/>
                  </a:cubicBezTo>
                  <a:cubicBezTo>
                    <a:pt x="5125392" y="5645519"/>
                    <a:pt x="5168794" y="5613324"/>
                    <a:pt x="5212073" y="5581013"/>
                  </a:cubicBezTo>
                  <a:lnTo>
                    <a:pt x="5343625" y="5481533"/>
                  </a:lnTo>
                  <a:cubicBezTo>
                    <a:pt x="5432696" y="5414768"/>
                    <a:pt x="5521951" y="5349452"/>
                    <a:pt x="5610378" y="5284425"/>
                  </a:cubicBezTo>
                  <a:lnTo>
                    <a:pt x="5822102" y="5126414"/>
                  </a:lnTo>
                  <a:lnTo>
                    <a:pt x="5822102" y="5556641"/>
                  </a:lnTo>
                  <a:lnTo>
                    <a:pt x="5576325" y="5749979"/>
                  </a:lnTo>
                  <a:lnTo>
                    <a:pt x="5447715" y="5852818"/>
                  </a:lnTo>
                  <a:cubicBezTo>
                    <a:pt x="5403945" y="5887445"/>
                    <a:pt x="5359932" y="5922073"/>
                    <a:pt x="5315059" y="5956236"/>
                  </a:cubicBezTo>
                  <a:cubicBezTo>
                    <a:pt x="5225682" y="6024680"/>
                    <a:pt x="5133976" y="6091734"/>
                    <a:pt x="5038468" y="6155776"/>
                  </a:cubicBezTo>
                  <a:cubicBezTo>
                    <a:pt x="4943084" y="6219703"/>
                    <a:pt x="4845002" y="6281777"/>
                    <a:pt x="4741892" y="6338292"/>
                  </a:cubicBezTo>
                  <a:cubicBezTo>
                    <a:pt x="4638784" y="6394692"/>
                    <a:pt x="4532120" y="6447038"/>
                    <a:pt x="4420920" y="6492203"/>
                  </a:cubicBezTo>
                  <a:cubicBezTo>
                    <a:pt x="4199255" y="6583693"/>
                    <a:pt x="3959813" y="6644840"/>
                    <a:pt x="3717672" y="6670434"/>
                  </a:cubicBezTo>
                  <a:cubicBezTo>
                    <a:pt x="3657106" y="6676456"/>
                    <a:pt x="3596419" y="6681321"/>
                    <a:pt x="3535853" y="6683289"/>
                  </a:cubicBezTo>
                  <a:lnTo>
                    <a:pt x="3490367" y="6684910"/>
                  </a:lnTo>
                  <a:lnTo>
                    <a:pt x="3445005" y="6685142"/>
                  </a:lnTo>
                  <a:cubicBezTo>
                    <a:pt x="3414354" y="6685605"/>
                    <a:pt x="3385297" y="6684679"/>
                    <a:pt x="3355872" y="6684100"/>
                  </a:cubicBezTo>
                  <a:cubicBezTo>
                    <a:pt x="3297146" y="6683405"/>
                    <a:pt x="3238052" y="6680047"/>
                    <a:pt x="3179203" y="6677150"/>
                  </a:cubicBezTo>
                  <a:cubicBezTo>
                    <a:pt x="3120232" y="6672519"/>
                    <a:pt x="3061259" y="6668233"/>
                    <a:pt x="3002410" y="6661169"/>
                  </a:cubicBezTo>
                  <a:cubicBezTo>
                    <a:pt x="2884589" y="6647851"/>
                    <a:pt x="2766891" y="6629669"/>
                    <a:pt x="2650296" y="6604191"/>
                  </a:cubicBezTo>
                  <a:cubicBezTo>
                    <a:pt x="2533702" y="6578713"/>
                    <a:pt x="2418456" y="6545938"/>
                    <a:pt x="2306028" y="6505869"/>
                  </a:cubicBezTo>
                  <a:cubicBezTo>
                    <a:pt x="2193602" y="6465683"/>
                    <a:pt x="2084118" y="6417738"/>
                    <a:pt x="1978803" y="6363307"/>
                  </a:cubicBezTo>
                  <a:cubicBezTo>
                    <a:pt x="1873855" y="6308066"/>
                    <a:pt x="1773077" y="6246340"/>
                    <a:pt x="1678428" y="6177779"/>
                  </a:cubicBezTo>
                  <a:cubicBezTo>
                    <a:pt x="1488393" y="6041356"/>
                    <a:pt x="1321900" y="5881423"/>
                    <a:pt x="1175880" y="5710373"/>
                  </a:cubicBezTo>
                  <a:cubicBezTo>
                    <a:pt x="1103177" y="5624441"/>
                    <a:pt x="1035501" y="5535732"/>
                    <a:pt x="971502" y="5445399"/>
                  </a:cubicBezTo>
                  <a:cubicBezTo>
                    <a:pt x="907380" y="5355069"/>
                    <a:pt x="847550" y="5262768"/>
                    <a:pt x="790909" y="5169078"/>
                  </a:cubicBezTo>
                  <a:cubicBezTo>
                    <a:pt x="761974" y="5121712"/>
                    <a:pt x="735492" y="5077357"/>
                    <a:pt x="706680" y="5031959"/>
                  </a:cubicBezTo>
                  <a:cubicBezTo>
                    <a:pt x="678114" y="4986910"/>
                    <a:pt x="649058" y="4941860"/>
                    <a:pt x="619143" y="4897157"/>
                  </a:cubicBezTo>
                  <a:lnTo>
                    <a:pt x="436465" y="4628710"/>
                  </a:lnTo>
                  <a:cubicBezTo>
                    <a:pt x="406182" y="4583544"/>
                    <a:pt x="376267" y="4538147"/>
                    <a:pt x="347088" y="4492171"/>
                  </a:cubicBezTo>
                  <a:cubicBezTo>
                    <a:pt x="317908" y="4446194"/>
                    <a:pt x="288974" y="4400102"/>
                    <a:pt x="262001" y="4352619"/>
                  </a:cubicBezTo>
                  <a:cubicBezTo>
                    <a:pt x="207934" y="4258119"/>
                    <a:pt x="158280" y="4160840"/>
                    <a:pt x="118679" y="4059853"/>
                  </a:cubicBezTo>
                  <a:cubicBezTo>
                    <a:pt x="78343" y="3959214"/>
                    <a:pt x="48429" y="3854870"/>
                    <a:pt x="28322" y="3749136"/>
                  </a:cubicBezTo>
                  <a:cubicBezTo>
                    <a:pt x="9073" y="3643402"/>
                    <a:pt x="0" y="3536046"/>
                    <a:pt x="0" y="3428922"/>
                  </a:cubicBezTo>
                  <a:cubicBezTo>
                    <a:pt x="1594" y="3001816"/>
                    <a:pt x="89010" y="2575868"/>
                    <a:pt x="253052" y="2174356"/>
                  </a:cubicBezTo>
                  <a:cubicBezTo>
                    <a:pt x="294246" y="2074066"/>
                    <a:pt x="338873" y="1974700"/>
                    <a:pt x="389141" y="1877652"/>
                  </a:cubicBezTo>
                  <a:cubicBezTo>
                    <a:pt x="438672" y="1780256"/>
                    <a:pt x="493230" y="1684945"/>
                    <a:pt x="552079" y="1591834"/>
                  </a:cubicBezTo>
                  <a:cubicBezTo>
                    <a:pt x="669900" y="1405728"/>
                    <a:pt x="804394" y="1227729"/>
                    <a:pt x="954950" y="1061773"/>
                  </a:cubicBezTo>
                  <a:cubicBezTo>
                    <a:pt x="1030597" y="979085"/>
                    <a:pt x="1109552" y="898829"/>
                    <a:pt x="1192922" y="822626"/>
                  </a:cubicBezTo>
                  <a:cubicBezTo>
                    <a:pt x="1213642" y="803402"/>
                    <a:pt x="1234483" y="784409"/>
                    <a:pt x="1255939" y="765880"/>
                  </a:cubicBezTo>
                  <a:cubicBezTo>
                    <a:pt x="1277273" y="747234"/>
                    <a:pt x="1298237" y="728241"/>
                    <a:pt x="1320183" y="710291"/>
                  </a:cubicBezTo>
                  <a:cubicBezTo>
                    <a:pt x="1363585" y="673811"/>
                    <a:pt x="1408088" y="638489"/>
                    <a:pt x="1452961" y="603514"/>
                  </a:cubicBezTo>
                  <a:cubicBezTo>
                    <a:pt x="1633310" y="464543"/>
                    <a:pt x="1828125" y="341437"/>
                    <a:pt x="2033360" y="235818"/>
                  </a:cubicBezTo>
                  <a:cubicBezTo>
                    <a:pt x="2187242" y="156561"/>
                    <a:pt x="2347554" y="87597"/>
                    <a:pt x="2512513" y="3001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Freeform: Shape 45">
              <a:extLst>
                <a:ext uri="{FF2B5EF4-FFF2-40B4-BE49-F238E27FC236}">
                  <a16:creationId xmlns:a16="http://schemas.microsoft.com/office/drawing/2014/main" id="{15102EBE-A80F-4CFF-B1DD-941EF9728B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04998" y="98659"/>
              <a:ext cx="5774333" cy="6315453"/>
            </a:xfrm>
            <a:custGeom>
              <a:avLst/>
              <a:gdLst>
                <a:gd name="connsiteX0" fmla="*/ 3707237 w 5774333"/>
                <a:gd name="connsiteY0" fmla="*/ 1489 h 6315453"/>
                <a:gd name="connsiteX1" fmla="*/ 4037665 w 5774333"/>
                <a:gd name="connsiteY1" fmla="*/ 6121 h 6315453"/>
                <a:gd name="connsiteX2" fmla="*/ 4692239 w 5774333"/>
                <a:gd name="connsiteY2" fmla="*/ 102128 h 6315453"/>
                <a:gd name="connsiteX3" fmla="*/ 5315059 w 5774333"/>
                <a:gd name="connsiteY3" fmla="*/ 324945 h 6315453"/>
                <a:gd name="connsiteX4" fmla="*/ 5738325 w 5774333"/>
                <a:gd name="connsiteY4" fmla="*/ 578286 h 6315453"/>
                <a:gd name="connsiteX5" fmla="*/ 5774333 w 5774333"/>
                <a:gd name="connsiteY5" fmla="*/ 606551 h 6315453"/>
                <a:gd name="connsiteX6" fmla="*/ 5774333 w 5774333"/>
                <a:gd name="connsiteY6" fmla="*/ 975490 h 6315453"/>
                <a:gd name="connsiteX7" fmla="*/ 5676001 w 5774333"/>
                <a:gd name="connsiteY7" fmla="*/ 889749 h 6315453"/>
                <a:gd name="connsiteX8" fmla="*/ 5177132 w 5774333"/>
                <a:gd name="connsiteY8" fmla="*/ 581926 h 6315453"/>
                <a:gd name="connsiteX9" fmla="*/ 4615735 w 5774333"/>
                <a:gd name="connsiteY9" fmla="*/ 388640 h 6315453"/>
                <a:gd name="connsiteX10" fmla="*/ 4020010 w 5774333"/>
                <a:gd name="connsiteY10" fmla="*/ 308500 h 6315453"/>
                <a:gd name="connsiteX11" fmla="*/ 3416315 w 5774333"/>
                <a:gd name="connsiteY11" fmla="*/ 328882 h 6315453"/>
                <a:gd name="connsiteX12" fmla="*/ 2823779 w 5774333"/>
                <a:gd name="connsiteY12" fmla="*/ 446545 h 6315453"/>
                <a:gd name="connsiteX13" fmla="*/ 2256987 w 5774333"/>
                <a:gd name="connsiteY13" fmla="*/ 651296 h 6315453"/>
                <a:gd name="connsiteX14" fmla="*/ 1244169 w 5774333"/>
                <a:gd name="connsiteY14" fmla="*/ 1280374 h 6315453"/>
                <a:gd name="connsiteX15" fmla="*/ 830141 w 5774333"/>
                <a:gd name="connsiteY15" fmla="*/ 1700184 h 6315453"/>
                <a:gd name="connsiteX16" fmla="*/ 502792 w 5774333"/>
                <a:gd name="connsiteY16" fmla="*/ 2182300 h 6315453"/>
                <a:gd name="connsiteX17" fmla="*/ 280637 w 5774333"/>
                <a:gd name="connsiteY17" fmla="*/ 2715256 h 6315453"/>
                <a:gd name="connsiteX18" fmla="*/ 199843 w 5774333"/>
                <a:gd name="connsiteY18" fmla="*/ 3283418 h 6315453"/>
                <a:gd name="connsiteX19" fmla="*/ 233926 w 5774333"/>
                <a:gd name="connsiteY19" fmla="*/ 3561593 h 6315453"/>
                <a:gd name="connsiteX20" fmla="*/ 334582 w 5774333"/>
                <a:gd name="connsiteY20" fmla="*/ 3821816 h 6315453"/>
                <a:gd name="connsiteX21" fmla="*/ 404834 w 5774333"/>
                <a:gd name="connsiteY21" fmla="*/ 3944343 h 6315453"/>
                <a:gd name="connsiteX22" fmla="*/ 485506 w 5774333"/>
                <a:gd name="connsiteY22" fmla="*/ 4062932 h 6315453"/>
                <a:gd name="connsiteX23" fmla="*/ 671861 w 5774333"/>
                <a:gd name="connsiteY23" fmla="*/ 4292120 h 6315453"/>
                <a:gd name="connsiteX24" fmla="*/ 873542 w 5774333"/>
                <a:gd name="connsiteY24" fmla="*/ 4523044 h 6315453"/>
                <a:gd name="connsiteX25" fmla="*/ 973831 w 5774333"/>
                <a:gd name="connsiteY25" fmla="*/ 4643601 h 6315453"/>
                <a:gd name="connsiteX26" fmla="*/ 1022014 w 5774333"/>
                <a:gd name="connsiteY26" fmla="*/ 4702780 h 6315453"/>
                <a:gd name="connsiteX27" fmla="*/ 1069215 w 5774333"/>
                <a:gd name="connsiteY27" fmla="*/ 4759411 h 6315453"/>
                <a:gd name="connsiteX28" fmla="*/ 1474784 w 5774333"/>
                <a:gd name="connsiteY28" fmla="*/ 5177948 h 6315453"/>
                <a:gd name="connsiteX29" fmla="*/ 1690442 w 5774333"/>
                <a:gd name="connsiteY29" fmla="*/ 5366255 h 6315453"/>
                <a:gd name="connsiteX30" fmla="*/ 1916276 w 5774333"/>
                <a:gd name="connsiteY30" fmla="*/ 5539852 h 6315453"/>
                <a:gd name="connsiteX31" fmla="*/ 2420784 w 5774333"/>
                <a:gd name="connsiteY31" fmla="*/ 5814437 h 6315453"/>
                <a:gd name="connsiteX32" fmla="*/ 2703015 w 5774333"/>
                <a:gd name="connsiteY32" fmla="*/ 5892029 h 6315453"/>
                <a:gd name="connsiteX33" fmla="*/ 2775350 w 5774333"/>
                <a:gd name="connsiteY33" fmla="*/ 5905695 h 6315453"/>
                <a:gd name="connsiteX34" fmla="*/ 2848299 w 5774333"/>
                <a:gd name="connsiteY34" fmla="*/ 5917161 h 6315453"/>
                <a:gd name="connsiteX35" fmla="*/ 2995544 w 5774333"/>
                <a:gd name="connsiteY35" fmla="*/ 5933605 h 6315453"/>
                <a:gd name="connsiteX36" fmla="*/ 3069596 w 5774333"/>
                <a:gd name="connsiteY36" fmla="*/ 5938933 h 6315453"/>
                <a:gd name="connsiteX37" fmla="*/ 3143894 w 5774333"/>
                <a:gd name="connsiteY37" fmla="*/ 5942639 h 6315453"/>
                <a:gd name="connsiteX38" fmla="*/ 3218436 w 5774333"/>
                <a:gd name="connsiteY38" fmla="*/ 5944260 h 6315453"/>
                <a:gd name="connsiteX39" fmla="*/ 3293101 w 5774333"/>
                <a:gd name="connsiteY39" fmla="*/ 5943913 h 6315453"/>
                <a:gd name="connsiteX40" fmla="*/ 3330494 w 5774333"/>
                <a:gd name="connsiteY40" fmla="*/ 5943565 h 6315453"/>
                <a:gd name="connsiteX41" fmla="*/ 3366540 w 5774333"/>
                <a:gd name="connsiteY41" fmla="*/ 5942059 h 6315453"/>
                <a:gd name="connsiteX42" fmla="*/ 3402462 w 5774333"/>
                <a:gd name="connsiteY42" fmla="*/ 5940323 h 6315453"/>
                <a:gd name="connsiteX43" fmla="*/ 3438262 w 5774333"/>
                <a:gd name="connsiteY43" fmla="*/ 5937543 h 6315453"/>
                <a:gd name="connsiteX44" fmla="*/ 3580236 w 5774333"/>
                <a:gd name="connsiteY44" fmla="*/ 5920982 h 6315453"/>
                <a:gd name="connsiteX45" fmla="*/ 4121034 w 5774333"/>
                <a:gd name="connsiteY45" fmla="*/ 5753290 h 6315453"/>
                <a:gd name="connsiteX46" fmla="*/ 4620639 w 5774333"/>
                <a:gd name="connsiteY46" fmla="*/ 5459364 h 6315453"/>
                <a:gd name="connsiteX47" fmla="*/ 4741771 w 5774333"/>
                <a:gd name="connsiteY47" fmla="*/ 5372971 h 6315453"/>
                <a:gd name="connsiteX48" fmla="*/ 4862901 w 5774333"/>
                <a:gd name="connsiteY48" fmla="*/ 5283682 h 6315453"/>
                <a:gd name="connsiteX49" fmla="*/ 5108229 w 5774333"/>
                <a:gd name="connsiteY49" fmla="*/ 5098386 h 6315453"/>
                <a:gd name="connsiteX50" fmla="*/ 5612493 w 5774333"/>
                <a:gd name="connsiteY50" fmla="*/ 4739724 h 6315453"/>
                <a:gd name="connsiteX51" fmla="*/ 5774333 w 5774333"/>
                <a:gd name="connsiteY51" fmla="*/ 4623488 h 6315453"/>
                <a:gd name="connsiteX52" fmla="*/ 5774333 w 5774333"/>
                <a:gd name="connsiteY52" fmla="*/ 5232926 h 6315453"/>
                <a:gd name="connsiteX53" fmla="*/ 5676492 w 5774333"/>
                <a:gd name="connsiteY53" fmla="*/ 5306859 h 6315453"/>
                <a:gd name="connsiteX54" fmla="*/ 5426260 w 5774333"/>
                <a:gd name="connsiteY54" fmla="*/ 5486233 h 6315453"/>
                <a:gd name="connsiteX55" fmla="*/ 5300225 w 5774333"/>
                <a:gd name="connsiteY55" fmla="*/ 5576217 h 6315453"/>
                <a:gd name="connsiteX56" fmla="*/ 5170757 w 5774333"/>
                <a:gd name="connsiteY56" fmla="*/ 5666780 h 6315453"/>
                <a:gd name="connsiteX57" fmla="*/ 5038100 w 5774333"/>
                <a:gd name="connsiteY57" fmla="*/ 5756185 h 6315453"/>
                <a:gd name="connsiteX58" fmla="*/ 4901276 w 5774333"/>
                <a:gd name="connsiteY58" fmla="*/ 5843043 h 6315453"/>
                <a:gd name="connsiteX59" fmla="*/ 4614019 w 5774333"/>
                <a:gd name="connsiteY59" fmla="*/ 6006103 h 6315453"/>
                <a:gd name="connsiteX60" fmla="*/ 4305061 w 5774333"/>
                <a:gd name="connsiteY60" fmla="*/ 6144726 h 6315453"/>
                <a:gd name="connsiteX61" fmla="*/ 3632710 w 5774333"/>
                <a:gd name="connsiteY61" fmla="*/ 6304196 h 6315453"/>
                <a:gd name="connsiteX62" fmla="*/ 3459594 w 5774333"/>
                <a:gd name="connsiteY62" fmla="*/ 6314504 h 6315453"/>
                <a:gd name="connsiteX63" fmla="*/ 3416315 w 5774333"/>
                <a:gd name="connsiteY63" fmla="*/ 6315429 h 6315453"/>
                <a:gd name="connsiteX64" fmla="*/ 3373159 w 5774333"/>
                <a:gd name="connsiteY64" fmla="*/ 6315198 h 6315453"/>
                <a:gd name="connsiteX65" fmla="*/ 3330127 w 5774333"/>
                <a:gd name="connsiteY65" fmla="*/ 6314735 h 6315453"/>
                <a:gd name="connsiteX66" fmla="*/ 3288320 w 5774333"/>
                <a:gd name="connsiteY66" fmla="*/ 6313230 h 6315453"/>
                <a:gd name="connsiteX67" fmla="*/ 2954350 w 5774333"/>
                <a:gd name="connsiteY67" fmla="*/ 6288098 h 6315453"/>
                <a:gd name="connsiteX68" fmla="*/ 2622466 w 5774333"/>
                <a:gd name="connsiteY68" fmla="*/ 6232742 h 6315453"/>
                <a:gd name="connsiteX69" fmla="*/ 2296466 w 5774333"/>
                <a:gd name="connsiteY69" fmla="*/ 6146001 h 6315453"/>
                <a:gd name="connsiteX70" fmla="*/ 1672419 w 5774333"/>
                <a:gd name="connsiteY70" fmla="*/ 5885197 h 6315453"/>
                <a:gd name="connsiteX71" fmla="*/ 1146578 w 5774333"/>
                <a:gd name="connsiteY71" fmla="*/ 5479168 h 6315453"/>
                <a:gd name="connsiteX72" fmla="*/ 933372 w 5774333"/>
                <a:gd name="connsiteY72" fmla="*/ 5234810 h 6315453"/>
                <a:gd name="connsiteX73" fmla="*/ 747140 w 5774333"/>
                <a:gd name="connsiteY73" fmla="*/ 4976091 h 6315453"/>
                <a:gd name="connsiteX74" fmla="*/ 703616 w 5774333"/>
                <a:gd name="connsiteY74" fmla="*/ 4910196 h 6315453"/>
                <a:gd name="connsiteX75" fmla="*/ 662053 w 5774333"/>
                <a:gd name="connsiteY75" fmla="*/ 4846269 h 6315453"/>
                <a:gd name="connsiteX76" fmla="*/ 580033 w 5774333"/>
                <a:gd name="connsiteY76" fmla="*/ 4722352 h 6315453"/>
                <a:gd name="connsiteX77" fmla="*/ 410105 w 5774333"/>
                <a:gd name="connsiteY77" fmla="*/ 4469193 h 6315453"/>
                <a:gd name="connsiteX78" fmla="*/ 244224 w 5774333"/>
                <a:gd name="connsiteY78" fmla="*/ 4201556 h 6315453"/>
                <a:gd name="connsiteX79" fmla="*/ 169437 w 5774333"/>
                <a:gd name="connsiteY79" fmla="*/ 4059690 h 6315453"/>
                <a:gd name="connsiteX80" fmla="*/ 105929 w 5774333"/>
                <a:gd name="connsiteY80" fmla="*/ 3911221 h 6315453"/>
                <a:gd name="connsiteX81" fmla="*/ 57256 w 5774333"/>
                <a:gd name="connsiteY81" fmla="*/ 3757195 h 6315453"/>
                <a:gd name="connsiteX82" fmla="*/ 39111 w 5774333"/>
                <a:gd name="connsiteY82" fmla="*/ 3678677 h 6315453"/>
                <a:gd name="connsiteX83" fmla="*/ 31142 w 5774333"/>
                <a:gd name="connsiteY83" fmla="*/ 3639300 h 6315453"/>
                <a:gd name="connsiteX84" fmla="*/ 24521 w 5774333"/>
                <a:gd name="connsiteY84" fmla="*/ 3599809 h 6315453"/>
                <a:gd name="connsiteX85" fmla="*/ 0 w 5774333"/>
                <a:gd name="connsiteY85" fmla="*/ 3283418 h 6315453"/>
                <a:gd name="connsiteX86" fmla="*/ 68045 w 5774333"/>
                <a:gd name="connsiteY86" fmla="*/ 2666963 h 6315453"/>
                <a:gd name="connsiteX87" fmla="*/ 272546 w 5774333"/>
                <a:gd name="connsiteY87" fmla="*/ 2076334 h 6315453"/>
                <a:gd name="connsiteX88" fmla="*/ 1039300 w 5774333"/>
                <a:gd name="connsiteY88" fmla="*/ 1073307 h 6315453"/>
                <a:gd name="connsiteX89" fmla="*/ 1547733 w 5774333"/>
                <a:gd name="connsiteY89" fmla="*/ 680365 h 6315453"/>
                <a:gd name="connsiteX90" fmla="*/ 2115995 w 5774333"/>
                <a:gd name="connsiteY90" fmla="*/ 368373 h 6315453"/>
                <a:gd name="connsiteX91" fmla="*/ 3377451 w 5774333"/>
                <a:gd name="connsiteY91" fmla="*/ 24304 h 6315453"/>
                <a:gd name="connsiteX92" fmla="*/ 3707237 w 5774333"/>
                <a:gd name="connsiteY92" fmla="*/ 1489 h 631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774333" h="6315453">
                  <a:moveTo>
                    <a:pt x="3707237" y="1489"/>
                  </a:moveTo>
                  <a:cubicBezTo>
                    <a:pt x="3817502" y="-1522"/>
                    <a:pt x="3927875" y="41"/>
                    <a:pt x="4037665" y="6121"/>
                  </a:cubicBezTo>
                  <a:cubicBezTo>
                    <a:pt x="4257614" y="18745"/>
                    <a:pt x="4477439" y="49665"/>
                    <a:pt x="4692239" y="102128"/>
                  </a:cubicBezTo>
                  <a:cubicBezTo>
                    <a:pt x="4907039" y="154474"/>
                    <a:pt x="5116811" y="228592"/>
                    <a:pt x="5315059" y="324945"/>
                  </a:cubicBezTo>
                  <a:cubicBezTo>
                    <a:pt x="5463562" y="397211"/>
                    <a:pt x="5606133" y="481527"/>
                    <a:pt x="5738325" y="578286"/>
                  </a:cubicBezTo>
                  <a:lnTo>
                    <a:pt x="5774333" y="606551"/>
                  </a:lnTo>
                  <a:lnTo>
                    <a:pt x="5774333" y="975490"/>
                  </a:lnTo>
                  <a:lnTo>
                    <a:pt x="5676001" y="889749"/>
                  </a:lnTo>
                  <a:cubicBezTo>
                    <a:pt x="5522381" y="769886"/>
                    <a:pt x="5355519" y="665657"/>
                    <a:pt x="5177132" y="581926"/>
                  </a:cubicBezTo>
                  <a:cubicBezTo>
                    <a:pt x="4998867" y="497965"/>
                    <a:pt x="4810183" y="433574"/>
                    <a:pt x="4615735" y="388640"/>
                  </a:cubicBezTo>
                  <a:cubicBezTo>
                    <a:pt x="4421289" y="343591"/>
                    <a:pt x="4221446" y="317649"/>
                    <a:pt x="4020010" y="308500"/>
                  </a:cubicBezTo>
                  <a:cubicBezTo>
                    <a:pt x="3818207" y="298887"/>
                    <a:pt x="3616649" y="305257"/>
                    <a:pt x="3416315" y="328882"/>
                  </a:cubicBezTo>
                  <a:cubicBezTo>
                    <a:pt x="3216106" y="352623"/>
                    <a:pt x="3017736" y="392346"/>
                    <a:pt x="2823779" y="446545"/>
                  </a:cubicBezTo>
                  <a:cubicBezTo>
                    <a:pt x="2629699" y="500513"/>
                    <a:pt x="2440401" y="570345"/>
                    <a:pt x="2256987" y="651296"/>
                  </a:cubicBezTo>
                  <a:cubicBezTo>
                    <a:pt x="1889058" y="811461"/>
                    <a:pt x="1545527" y="1023856"/>
                    <a:pt x="1244169" y="1280374"/>
                  </a:cubicBezTo>
                  <a:cubicBezTo>
                    <a:pt x="1093982" y="1409039"/>
                    <a:pt x="954828" y="1549400"/>
                    <a:pt x="830141" y="1700184"/>
                  </a:cubicBezTo>
                  <a:cubicBezTo>
                    <a:pt x="705209" y="1850736"/>
                    <a:pt x="594989" y="2012176"/>
                    <a:pt x="502792" y="2182300"/>
                  </a:cubicBezTo>
                  <a:cubicBezTo>
                    <a:pt x="410595" y="2352308"/>
                    <a:pt x="333847" y="2530307"/>
                    <a:pt x="280637" y="2715256"/>
                  </a:cubicBezTo>
                  <a:cubicBezTo>
                    <a:pt x="227306" y="2899741"/>
                    <a:pt x="199719" y="3091521"/>
                    <a:pt x="199843" y="3283418"/>
                  </a:cubicBezTo>
                  <a:cubicBezTo>
                    <a:pt x="200946" y="3377687"/>
                    <a:pt x="210754" y="3471261"/>
                    <a:pt x="233926" y="3561593"/>
                  </a:cubicBezTo>
                  <a:cubicBezTo>
                    <a:pt x="256730" y="3652040"/>
                    <a:pt x="292162" y="3738550"/>
                    <a:pt x="334582" y="3821816"/>
                  </a:cubicBezTo>
                  <a:cubicBezTo>
                    <a:pt x="356038" y="3863392"/>
                    <a:pt x="379823" y="3904157"/>
                    <a:pt x="404834" y="3944343"/>
                  </a:cubicBezTo>
                  <a:cubicBezTo>
                    <a:pt x="430212" y="3984413"/>
                    <a:pt x="457308" y="4023905"/>
                    <a:pt x="485506" y="4062932"/>
                  </a:cubicBezTo>
                  <a:cubicBezTo>
                    <a:pt x="542639" y="4140757"/>
                    <a:pt x="606146" y="4216265"/>
                    <a:pt x="671861" y="4292120"/>
                  </a:cubicBezTo>
                  <a:cubicBezTo>
                    <a:pt x="737576" y="4368091"/>
                    <a:pt x="806234" y="4444062"/>
                    <a:pt x="873542" y="4523044"/>
                  </a:cubicBezTo>
                  <a:cubicBezTo>
                    <a:pt x="907258" y="4562419"/>
                    <a:pt x="940606" y="4602721"/>
                    <a:pt x="973831" y="4643601"/>
                  </a:cubicBezTo>
                  <a:lnTo>
                    <a:pt x="1022014" y="4702780"/>
                  </a:lnTo>
                  <a:cubicBezTo>
                    <a:pt x="1037829" y="4721658"/>
                    <a:pt x="1052910" y="4740998"/>
                    <a:pt x="1069215" y="4759411"/>
                  </a:cubicBezTo>
                  <a:cubicBezTo>
                    <a:pt x="1196477" y="4909269"/>
                    <a:pt x="1334527" y="5047199"/>
                    <a:pt x="1474784" y="5177948"/>
                  </a:cubicBezTo>
                  <a:cubicBezTo>
                    <a:pt x="1545281" y="5243033"/>
                    <a:pt x="1617003" y="5305917"/>
                    <a:pt x="1690442" y="5366255"/>
                  </a:cubicBezTo>
                  <a:cubicBezTo>
                    <a:pt x="1763881" y="5426591"/>
                    <a:pt x="1838668" y="5484959"/>
                    <a:pt x="1916276" y="5539852"/>
                  </a:cubicBezTo>
                  <a:cubicBezTo>
                    <a:pt x="2070877" y="5649872"/>
                    <a:pt x="2237617" y="5748194"/>
                    <a:pt x="2420784" y="5814437"/>
                  </a:cubicBezTo>
                  <a:cubicBezTo>
                    <a:pt x="2512124" y="5847559"/>
                    <a:pt x="2606773" y="5872921"/>
                    <a:pt x="2703015" y="5892029"/>
                  </a:cubicBezTo>
                  <a:cubicBezTo>
                    <a:pt x="2727168" y="5896546"/>
                    <a:pt x="2751075" y="5901758"/>
                    <a:pt x="2775350" y="5905695"/>
                  </a:cubicBezTo>
                  <a:lnTo>
                    <a:pt x="2848299" y="5917161"/>
                  </a:lnTo>
                  <a:cubicBezTo>
                    <a:pt x="2897218" y="5923298"/>
                    <a:pt x="2946136" y="5929784"/>
                    <a:pt x="2995544" y="5933605"/>
                  </a:cubicBezTo>
                  <a:cubicBezTo>
                    <a:pt x="3020188" y="5935806"/>
                    <a:pt x="3044831" y="5937891"/>
                    <a:pt x="3069596" y="5938933"/>
                  </a:cubicBezTo>
                  <a:cubicBezTo>
                    <a:pt x="3094362" y="5940090"/>
                    <a:pt x="3119005" y="5941943"/>
                    <a:pt x="3143894" y="5942639"/>
                  </a:cubicBezTo>
                  <a:lnTo>
                    <a:pt x="3218436" y="5944260"/>
                  </a:lnTo>
                  <a:cubicBezTo>
                    <a:pt x="3243201" y="5944838"/>
                    <a:pt x="3268212" y="5944029"/>
                    <a:pt x="3293101" y="5943913"/>
                  </a:cubicBezTo>
                  <a:lnTo>
                    <a:pt x="3330494" y="5943565"/>
                  </a:lnTo>
                  <a:cubicBezTo>
                    <a:pt x="3342632" y="5943218"/>
                    <a:pt x="3354524" y="5942523"/>
                    <a:pt x="3366540" y="5942059"/>
                  </a:cubicBezTo>
                  <a:cubicBezTo>
                    <a:pt x="3378554" y="5941480"/>
                    <a:pt x="3390570" y="5941134"/>
                    <a:pt x="3402462" y="5940323"/>
                  </a:cubicBezTo>
                  <a:lnTo>
                    <a:pt x="3438262" y="5937543"/>
                  </a:lnTo>
                  <a:cubicBezTo>
                    <a:pt x="3485954" y="5933953"/>
                    <a:pt x="3533279" y="5927931"/>
                    <a:pt x="3580236" y="5920982"/>
                  </a:cubicBezTo>
                  <a:cubicBezTo>
                    <a:pt x="3768185" y="5891567"/>
                    <a:pt x="3948901" y="5834010"/>
                    <a:pt x="4121034" y="5753290"/>
                  </a:cubicBezTo>
                  <a:cubicBezTo>
                    <a:pt x="4293782" y="5673497"/>
                    <a:pt x="4458191" y="5571353"/>
                    <a:pt x="4620639" y="5459364"/>
                  </a:cubicBezTo>
                  <a:cubicBezTo>
                    <a:pt x="4661221" y="5431455"/>
                    <a:pt x="4701557" y="5402271"/>
                    <a:pt x="4741771" y="5372971"/>
                  </a:cubicBezTo>
                  <a:cubicBezTo>
                    <a:pt x="4782230" y="5343672"/>
                    <a:pt x="4822566" y="5313908"/>
                    <a:pt x="4862901" y="5283682"/>
                  </a:cubicBezTo>
                  <a:lnTo>
                    <a:pt x="5108229" y="5098386"/>
                  </a:lnTo>
                  <a:cubicBezTo>
                    <a:pt x="5276563" y="4972270"/>
                    <a:pt x="5446489" y="4854838"/>
                    <a:pt x="5612493" y="4739724"/>
                  </a:cubicBezTo>
                  <a:lnTo>
                    <a:pt x="5774333" y="4623488"/>
                  </a:lnTo>
                  <a:lnTo>
                    <a:pt x="5774333" y="5232926"/>
                  </a:lnTo>
                  <a:lnTo>
                    <a:pt x="5676492" y="5306859"/>
                  </a:lnTo>
                  <a:cubicBezTo>
                    <a:pt x="5592693" y="5367905"/>
                    <a:pt x="5508955" y="5427286"/>
                    <a:pt x="5426260" y="5486233"/>
                  </a:cubicBezTo>
                  <a:lnTo>
                    <a:pt x="5300225" y="5576217"/>
                  </a:lnTo>
                  <a:cubicBezTo>
                    <a:pt x="5257559" y="5606443"/>
                    <a:pt x="5214525" y="5636901"/>
                    <a:pt x="5170757" y="5666780"/>
                  </a:cubicBezTo>
                  <a:cubicBezTo>
                    <a:pt x="5127110" y="5696775"/>
                    <a:pt x="5082973" y="5726654"/>
                    <a:pt x="5038100" y="5756185"/>
                  </a:cubicBezTo>
                  <a:cubicBezTo>
                    <a:pt x="4993106" y="5785486"/>
                    <a:pt x="4947743" y="5814553"/>
                    <a:pt x="4901276" y="5843043"/>
                  </a:cubicBezTo>
                  <a:cubicBezTo>
                    <a:pt x="4808835" y="5900136"/>
                    <a:pt x="4713449" y="5955494"/>
                    <a:pt x="4614019" y="6006103"/>
                  </a:cubicBezTo>
                  <a:cubicBezTo>
                    <a:pt x="4514711" y="6056943"/>
                    <a:pt x="4411971" y="6104192"/>
                    <a:pt x="4305061" y="6144726"/>
                  </a:cubicBezTo>
                  <a:cubicBezTo>
                    <a:pt x="4092223" y="6226952"/>
                    <a:pt x="3863569" y="6282424"/>
                    <a:pt x="3632710" y="6304196"/>
                  </a:cubicBezTo>
                  <a:cubicBezTo>
                    <a:pt x="3574964" y="6309408"/>
                    <a:pt x="3517218" y="6313345"/>
                    <a:pt x="3459594" y="6314504"/>
                  </a:cubicBezTo>
                  <a:lnTo>
                    <a:pt x="3416315" y="6315429"/>
                  </a:lnTo>
                  <a:cubicBezTo>
                    <a:pt x="3401971" y="6315546"/>
                    <a:pt x="3387505" y="6315198"/>
                    <a:pt x="3373159" y="6315198"/>
                  </a:cubicBezTo>
                  <a:lnTo>
                    <a:pt x="3330127" y="6314735"/>
                  </a:lnTo>
                  <a:lnTo>
                    <a:pt x="3288320" y="6313230"/>
                  </a:lnTo>
                  <a:cubicBezTo>
                    <a:pt x="3176996" y="6309870"/>
                    <a:pt x="3065428" y="6301533"/>
                    <a:pt x="2954350" y="6288098"/>
                  </a:cubicBezTo>
                  <a:cubicBezTo>
                    <a:pt x="2843150" y="6275360"/>
                    <a:pt x="2732194" y="6257061"/>
                    <a:pt x="2622466" y="6232742"/>
                  </a:cubicBezTo>
                  <a:cubicBezTo>
                    <a:pt x="2512859" y="6208190"/>
                    <a:pt x="2404110" y="6179122"/>
                    <a:pt x="2296466" y="6146001"/>
                  </a:cubicBezTo>
                  <a:cubicBezTo>
                    <a:pt x="2081544" y="6079179"/>
                    <a:pt x="1869073" y="5996027"/>
                    <a:pt x="1672419" y="5885197"/>
                  </a:cubicBezTo>
                  <a:cubicBezTo>
                    <a:pt x="1475643" y="5774599"/>
                    <a:pt x="1299954" y="5634353"/>
                    <a:pt x="1146578" y="5479168"/>
                  </a:cubicBezTo>
                  <a:cubicBezTo>
                    <a:pt x="1069461" y="5401692"/>
                    <a:pt x="999333" y="5319235"/>
                    <a:pt x="933372" y="5234810"/>
                  </a:cubicBezTo>
                  <a:cubicBezTo>
                    <a:pt x="867781" y="5150038"/>
                    <a:pt x="805375" y="5063991"/>
                    <a:pt x="747140" y="4976091"/>
                  </a:cubicBezTo>
                  <a:cubicBezTo>
                    <a:pt x="732182" y="4954319"/>
                    <a:pt x="718082" y="4932199"/>
                    <a:pt x="703616" y="4910196"/>
                  </a:cubicBezTo>
                  <a:lnTo>
                    <a:pt x="662053" y="4846269"/>
                  </a:lnTo>
                  <a:cubicBezTo>
                    <a:pt x="635449" y="4804925"/>
                    <a:pt x="607864" y="4763928"/>
                    <a:pt x="580033" y="4722352"/>
                  </a:cubicBezTo>
                  <a:lnTo>
                    <a:pt x="410105" y="4469193"/>
                  </a:lnTo>
                  <a:cubicBezTo>
                    <a:pt x="353095" y="4382915"/>
                    <a:pt x="296820" y="4294089"/>
                    <a:pt x="244224" y="4201556"/>
                  </a:cubicBezTo>
                  <a:cubicBezTo>
                    <a:pt x="217987" y="4155232"/>
                    <a:pt x="192609" y="4108098"/>
                    <a:pt x="169437" y="4059690"/>
                  </a:cubicBezTo>
                  <a:cubicBezTo>
                    <a:pt x="146388" y="4011165"/>
                    <a:pt x="124932" y="3961715"/>
                    <a:pt x="105929" y="3911221"/>
                  </a:cubicBezTo>
                  <a:cubicBezTo>
                    <a:pt x="87293" y="3860613"/>
                    <a:pt x="70742" y="3809309"/>
                    <a:pt x="57256" y="3757195"/>
                  </a:cubicBezTo>
                  <a:cubicBezTo>
                    <a:pt x="50881" y="3731138"/>
                    <a:pt x="44383" y="3704965"/>
                    <a:pt x="39111" y="3678677"/>
                  </a:cubicBezTo>
                  <a:lnTo>
                    <a:pt x="31142" y="3639300"/>
                  </a:lnTo>
                  <a:lnTo>
                    <a:pt x="24521" y="3599809"/>
                  </a:lnTo>
                  <a:cubicBezTo>
                    <a:pt x="7234" y="3494423"/>
                    <a:pt x="0" y="3388457"/>
                    <a:pt x="0" y="3283418"/>
                  </a:cubicBezTo>
                  <a:cubicBezTo>
                    <a:pt x="491" y="3076698"/>
                    <a:pt x="23418" y="2869978"/>
                    <a:pt x="68045" y="2666963"/>
                  </a:cubicBezTo>
                  <a:cubicBezTo>
                    <a:pt x="112550" y="2464064"/>
                    <a:pt x="180717" y="2265104"/>
                    <a:pt x="272546" y="2076334"/>
                  </a:cubicBezTo>
                  <a:cubicBezTo>
                    <a:pt x="457062" y="1698794"/>
                    <a:pt x="724457" y="1360978"/>
                    <a:pt x="1039300" y="1073307"/>
                  </a:cubicBezTo>
                  <a:cubicBezTo>
                    <a:pt x="1197090" y="929472"/>
                    <a:pt x="1367630" y="798259"/>
                    <a:pt x="1547733" y="680365"/>
                  </a:cubicBezTo>
                  <a:cubicBezTo>
                    <a:pt x="1728081" y="562587"/>
                    <a:pt x="1917870" y="457663"/>
                    <a:pt x="2115995" y="368373"/>
                  </a:cubicBezTo>
                  <a:cubicBezTo>
                    <a:pt x="2512737" y="191070"/>
                    <a:pt x="2939883" y="73870"/>
                    <a:pt x="3377451" y="24304"/>
                  </a:cubicBezTo>
                  <a:cubicBezTo>
                    <a:pt x="3486812" y="12086"/>
                    <a:pt x="3596971" y="4500"/>
                    <a:pt x="3707237" y="148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reeform: Shape 46">
              <a:extLst>
                <a:ext uri="{FF2B5EF4-FFF2-40B4-BE49-F238E27FC236}">
                  <a16:creationId xmlns:a16="http://schemas.microsoft.com/office/drawing/2014/main" id="{EC18CE1F-9DF1-47AF-9E66-6CE348AC23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10220" y="131729"/>
              <a:ext cx="5769111" cy="6229400"/>
            </a:xfrm>
            <a:custGeom>
              <a:avLst/>
              <a:gdLst>
                <a:gd name="connsiteX0" fmla="*/ 3882695 w 5769111"/>
                <a:gd name="connsiteY0" fmla="*/ 0 h 6229400"/>
                <a:gd name="connsiteX1" fmla="*/ 5691883 w 5769111"/>
                <a:gd name="connsiteY1" fmla="*/ 557381 h 6229400"/>
                <a:gd name="connsiteX2" fmla="*/ 5769111 w 5769111"/>
                <a:gd name="connsiteY2" fmla="*/ 620523 h 6229400"/>
                <a:gd name="connsiteX3" fmla="*/ 5769111 w 5769111"/>
                <a:gd name="connsiteY3" fmla="*/ 1464911 h 6229400"/>
                <a:gd name="connsiteX4" fmla="*/ 5660063 w 5769111"/>
                <a:gd name="connsiteY4" fmla="*/ 1328105 h 6229400"/>
                <a:gd name="connsiteX5" fmla="*/ 4910471 w 5769111"/>
                <a:gd name="connsiteY5" fmla="*/ 781599 h 6229400"/>
                <a:gd name="connsiteX6" fmla="*/ 3882695 w 5769111"/>
                <a:gd name="connsiteY6" fmla="*/ 579048 h 6229400"/>
                <a:gd name="connsiteX7" fmla="*/ 2683153 w 5769111"/>
                <a:gd name="connsiteY7" fmla="*/ 797003 h 6229400"/>
                <a:gd name="connsiteX8" fmla="*/ 1617493 w 5769111"/>
                <a:gd name="connsiteY8" fmla="*/ 1395738 h 6229400"/>
                <a:gd name="connsiteX9" fmla="*/ 880408 w 5769111"/>
                <a:gd name="connsiteY9" fmla="*/ 2259099 h 6229400"/>
                <a:gd name="connsiteX10" fmla="*/ 613135 w 5769111"/>
                <a:gd name="connsiteY10" fmla="*/ 3263863 h 6229400"/>
                <a:gd name="connsiteX11" fmla="*/ 1055484 w 5769111"/>
                <a:gd name="connsiteY11" fmla="*/ 4196825 h 6229400"/>
                <a:gd name="connsiteX12" fmla="*/ 1278376 w 5769111"/>
                <a:gd name="connsiteY12" fmla="*/ 4492950 h 6229400"/>
                <a:gd name="connsiteX13" fmla="*/ 3369851 w 5769111"/>
                <a:gd name="connsiteY13" fmla="*/ 5650468 h 6229400"/>
                <a:gd name="connsiteX14" fmla="*/ 4957551 w 5769111"/>
                <a:gd name="connsiteY14" fmla="*/ 4938355 h 6229400"/>
                <a:gd name="connsiteX15" fmla="*/ 5150773 w 5769111"/>
                <a:gd name="connsiteY15" fmla="*/ 4796950 h 6229400"/>
                <a:gd name="connsiteX16" fmla="*/ 5747247 w 5769111"/>
                <a:gd name="connsiteY16" fmla="*/ 4338176 h 6229400"/>
                <a:gd name="connsiteX17" fmla="*/ 5769111 w 5769111"/>
                <a:gd name="connsiteY17" fmla="*/ 4318497 h 6229400"/>
                <a:gd name="connsiteX18" fmla="*/ 5769111 w 5769111"/>
                <a:gd name="connsiteY18" fmla="*/ 5074612 h 6229400"/>
                <a:gd name="connsiteX19" fmla="*/ 5636252 w 5769111"/>
                <a:gd name="connsiteY19" fmla="*/ 5174208 h 6229400"/>
                <a:gd name="connsiteX20" fmla="*/ 5334922 w 5769111"/>
                <a:gd name="connsiteY20" fmla="*/ 5394528 h 6229400"/>
                <a:gd name="connsiteX21" fmla="*/ 3369727 w 5769111"/>
                <a:gd name="connsiteY21" fmla="*/ 6229400 h 6229400"/>
                <a:gd name="connsiteX22" fmla="*/ 771046 w 5769111"/>
                <a:gd name="connsiteY22" fmla="*/ 4817913 h 6229400"/>
                <a:gd name="connsiteX23" fmla="*/ 0 w 5769111"/>
                <a:gd name="connsiteY23" fmla="*/ 3263748 h 6229400"/>
                <a:gd name="connsiteX24" fmla="*/ 3882695 w 5769111"/>
                <a:gd name="connsiteY24" fmla="*/ 0 h 6229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769111" h="6229400">
                  <a:moveTo>
                    <a:pt x="3882695" y="0"/>
                  </a:moveTo>
                  <a:cubicBezTo>
                    <a:pt x="4601253" y="0"/>
                    <a:pt x="5210727" y="205477"/>
                    <a:pt x="5691883" y="557381"/>
                  </a:cubicBezTo>
                  <a:lnTo>
                    <a:pt x="5769111" y="620523"/>
                  </a:lnTo>
                  <a:lnTo>
                    <a:pt x="5769111" y="1464911"/>
                  </a:lnTo>
                  <a:lnTo>
                    <a:pt x="5660063" y="1328105"/>
                  </a:lnTo>
                  <a:cubicBezTo>
                    <a:pt x="5449800" y="1091506"/>
                    <a:pt x="5197607" y="907600"/>
                    <a:pt x="4910471" y="781599"/>
                  </a:cubicBezTo>
                  <a:cubicBezTo>
                    <a:pt x="4604088" y="647260"/>
                    <a:pt x="4258349" y="579048"/>
                    <a:pt x="3882695" y="579048"/>
                  </a:cubicBezTo>
                  <a:cubicBezTo>
                    <a:pt x="3484238" y="579048"/>
                    <a:pt x="3080631" y="652240"/>
                    <a:pt x="2683153" y="797003"/>
                  </a:cubicBezTo>
                  <a:cubicBezTo>
                    <a:pt x="2296098" y="937595"/>
                    <a:pt x="1927678" y="1144662"/>
                    <a:pt x="1617493" y="1395738"/>
                  </a:cubicBezTo>
                  <a:cubicBezTo>
                    <a:pt x="1301915" y="1651098"/>
                    <a:pt x="1053890" y="1941665"/>
                    <a:pt x="880408" y="2259099"/>
                  </a:cubicBezTo>
                  <a:cubicBezTo>
                    <a:pt x="703125" y="2583597"/>
                    <a:pt x="613135" y="2921645"/>
                    <a:pt x="613135" y="3263863"/>
                  </a:cubicBezTo>
                  <a:cubicBezTo>
                    <a:pt x="613135" y="3608512"/>
                    <a:pt x="756702" y="3809789"/>
                    <a:pt x="1055484" y="4196825"/>
                  </a:cubicBezTo>
                  <a:cubicBezTo>
                    <a:pt x="1127574" y="4290167"/>
                    <a:pt x="1202116" y="4386753"/>
                    <a:pt x="1278376" y="4492950"/>
                  </a:cubicBezTo>
                  <a:cubicBezTo>
                    <a:pt x="1861105" y="5304313"/>
                    <a:pt x="2486623" y="5650468"/>
                    <a:pt x="3369851" y="5650468"/>
                  </a:cubicBezTo>
                  <a:cubicBezTo>
                    <a:pt x="3949515" y="5650468"/>
                    <a:pt x="4374822" y="5368471"/>
                    <a:pt x="4957551" y="4938355"/>
                  </a:cubicBezTo>
                  <a:cubicBezTo>
                    <a:pt x="5022653" y="4890293"/>
                    <a:pt x="5087755" y="4842811"/>
                    <a:pt x="5150773" y="4796950"/>
                  </a:cubicBezTo>
                  <a:cubicBezTo>
                    <a:pt x="5364254" y="4641404"/>
                    <a:pt x="5570313" y="4491241"/>
                    <a:pt x="5747247" y="4338176"/>
                  </a:cubicBezTo>
                  <a:lnTo>
                    <a:pt x="5769111" y="4318497"/>
                  </a:lnTo>
                  <a:lnTo>
                    <a:pt x="5769111" y="5074612"/>
                  </a:lnTo>
                  <a:lnTo>
                    <a:pt x="5636252" y="5174208"/>
                  </a:lnTo>
                  <a:cubicBezTo>
                    <a:pt x="5537051" y="5246835"/>
                    <a:pt x="5436100" y="5319845"/>
                    <a:pt x="5334922" y="5394528"/>
                  </a:cubicBezTo>
                  <a:cubicBezTo>
                    <a:pt x="4745327" y="5829741"/>
                    <a:pt x="4177309" y="6229400"/>
                    <a:pt x="3369727" y="6229400"/>
                  </a:cubicBezTo>
                  <a:cubicBezTo>
                    <a:pt x="2172147" y="6229400"/>
                    <a:pt x="1394603" y="5686137"/>
                    <a:pt x="771046" y="4817913"/>
                  </a:cubicBezTo>
                  <a:cubicBezTo>
                    <a:pt x="396864" y="4297000"/>
                    <a:pt x="0" y="3939728"/>
                    <a:pt x="0" y="3263748"/>
                  </a:cubicBezTo>
                  <a:cubicBezTo>
                    <a:pt x="0" y="1461170"/>
                    <a:pt x="1955141" y="0"/>
                    <a:pt x="38826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Freeform: Shape 47">
              <a:extLst>
                <a:ext uri="{FF2B5EF4-FFF2-40B4-BE49-F238E27FC236}">
                  <a16:creationId xmlns:a16="http://schemas.microsoft.com/office/drawing/2014/main" id="{5BD26A8C-8D1D-41E6-A71E-FE9AC75F3F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10220" y="131729"/>
              <a:ext cx="5769111" cy="6229400"/>
            </a:xfrm>
            <a:custGeom>
              <a:avLst/>
              <a:gdLst>
                <a:gd name="connsiteX0" fmla="*/ 3882695 w 5769111"/>
                <a:gd name="connsiteY0" fmla="*/ 0 h 6229400"/>
                <a:gd name="connsiteX1" fmla="*/ 5691883 w 5769111"/>
                <a:gd name="connsiteY1" fmla="*/ 557381 h 6229400"/>
                <a:gd name="connsiteX2" fmla="*/ 5769111 w 5769111"/>
                <a:gd name="connsiteY2" fmla="*/ 620523 h 6229400"/>
                <a:gd name="connsiteX3" fmla="*/ 5769111 w 5769111"/>
                <a:gd name="connsiteY3" fmla="*/ 1675390 h 6229400"/>
                <a:gd name="connsiteX4" fmla="*/ 5711488 w 5769111"/>
                <a:gd name="connsiteY4" fmla="*/ 1585205 h 6229400"/>
                <a:gd name="connsiteX5" fmla="*/ 5566027 w 5769111"/>
                <a:gd name="connsiteY5" fmla="*/ 1402571 h 6229400"/>
                <a:gd name="connsiteX6" fmla="*/ 4858734 w 5769111"/>
                <a:gd name="connsiteY6" fmla="*/ 886639 h 6229400"/>
                <a:gd name="connsiteX7" fmla="*/ 3882695 w 5769111"/>
                <a:gd name="connsiteY7" fmla="*/ 694858 h 6229400"/>
                <a:gd name="connsiteX8" fmla="*/ 2727046 w 5769111"/>
                <a:gd name="connsiteY8" fmla="*/ 905053 h 6229400"/>
                <a:gd name="connsiteX9" fmla="*/ 1697186 w 5769111"/>
                <a:gd name="connsiteY9" fmla="*/ 1483638 h 6229400"/>
                <a:gd name="connsiteX10" fmla="*/ 989279 w 5769111"/>
                <a:gd name="connsiteY10" fmla="*/ 2312139 h 6229400"/>
                <a:gd name="connsiteX11" fmla="*/ 735615 w 5769111"/>
                <a:gd name="connsiteY11" fmla="*/ 3263863 h 6229400"/>
                <a:gd name="connsiteX12" fmla="*/ 1154424 w 5769111"/>
                <a:gd name="connsiteY12" fmla="*/ 4128614 h 6229400"/>
                <a:gd name="connsiteX13" fmla="*/ 1379768 w 5769111"/>
                <a:gd name="connsiteY13" fmla="*/ 4427981 h 6229400"/>
                <a:gd name="connsiteX14" fmla="*/ 2239456 w 5769111"/>
                <a:gd name="connsiteY14" fmla="*/ 5256947 h 6229400"/>
                <a:gd name="connsiteX15" fmla="*/ 3369727 w 5769111"/>
                <a:gd name="connsiteY15" fmla="*/ 5534658 h 6229400"/>
                <a:gd name="connsiteX16" fmla="*/ 4096760 w 5769111"/>
                <a:gd name="connsiteY16" fmla="*/ 5357817 h 6229400"/>
                <a:gd name="connsiteX17" fmla="*/ 4881905 w 5769111"/>
                <a:gd name="connsiteY17" fmla="*/ 4847212 h 6229400"/>
                <a:gd name="connsiteX18" fmla="*/ 5075739 w 5769111"/>
                <a:gd name="connsiteY18" fmla="*/ 4705346 h 6229400"/>
                <a:gd name="connsiteX19" fmla="*/ 5759930 w 5769111"/>
                <a:gd name="connsiteY19" fmla="*/ 4166809 h 6229400"/>
                <a:gd name="connsiteX20" fmla="*/ 5769111 w 5769111"/>
                <a:gd name="connsiteY20" fmla="*/ 4157764 h 6229400"/>
                <a:gd name="connsiteX21" fmla="*/ 5769111 w 5769111"/>
                <a:gd name="connsiteY21" fmla="*/ 5074612 h 6229400"/>
                <a:gd name="connsiteX22" fmla="*/ 5636252 w 5769111"/>
                <a:gd name="connsiteY22" fmla="*/ 5174208 h 6229400"/>
                <a:gd name="connsiteX23" fmla="*/ 5334922 w 5769111"/>
                <a:gd name="connsiteY23" fmla="*/ 5394528 h 6229400"/>
                <a:gd name="connsiteX24" fmla="*/ 3369727 w 5769111"/>
                <a:gd name="connsiteY24" fmla="*/ 6229400 h 6229400"/>
                <a:gd name="connsiteX25" fmla="*/ 771046 w 5769111"/>
                <a:gd name="connsiteY25" fmla="*/ 4817913 h 6229400"/>
                <a:gd name="connsiteX26" fmla="*/ 0 w 5769111"/>
                <a:gd name="connsiteY26" fmla="*/ 3263748 h 6229400"/>
                <a:gd name="connsiteX27" fmla="*/ 3882695 w 5769111"/>
                <a:gd name="connsiteY27" fmla="*/ 0 h 6229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769111" h="6229400">
                  <a:moveTo>
                    <a:pt x="3882695" y="0"/>
                  </a:moveTo>
                  <a:cubicBezTo>
                    <a:pt x="4601253" y="0"/>
                    <a:pt x="5210727" y="205477"/>
                    <a:pt x="5691883" y="557381"/>
                  </a:cubicBezTo>
                  <a:lnTo>
                    <a:pt x="5769111" y="620523"/>
                  </a:lnTo>
                  <a:lnTo>
                    <a:pt x="5769111" y="1675390"/>
                  </a:lnTo>
                  <a:lnTo>
                    <a:pt x="5711488" y="1585205"/>
                  </a:lnTo>
                  <a:cubicBezTo>
                    <a:pt x="5665942" y="1521390"/>
                    <a:pt x="5617428" y="1460432"/>
                    <a:pt x="5566027" y="1402571"/>
                  </a:cubicBezTo>
                  <a:cubicBezTo>
                    <a:pt x="5367411" y="1179058"/>
                    <a:pt x="5129563" y="1005460"/>
                    <a:pt x="4858734" y="886639"/>
                  </a:cubicBezTo>
                  <a:cubicBezTo>
                    <a:pt x="4568779" y="759363"/>
                    <a:pt x="4240327" y="694858"/>
                    <a:pt x="3882695" y="694858"/>
                  </a:cubicBezTo>
                  <a:cubicBezTo>
                    <a:pt x="3504835" y="694858"/>
                    <a:pt x="3105151" y="767471"/>
                    <a:pt x="2727046" y="905053"/>
                  </a:cubicBezTo>
                  <a:cubicBezTo>
                    <a:pt x="2352985" y="1041013"/>
                    <a:pt x="1996826" y="1241132"/>
                    <a:pt x="1697186" y="1483638"/>
                  </a:cubicBezTo>
                  <a:cubicBezTo>
                    <a:pt x="1397913" y="1725796"/>
                    <a:pt x="1153199" y="2012308"/>
                    <a:pt x="989279" y="2312139"/>
                  </a:cubicBezTo>
                  <a:cubicBezTo>
                    <a:pt x="820946" y="2620077"/>
                    <a:pt x="735615" y="2940290"/>
                    <a:pt x="735615" y="3263863"/>
                  </a:cubicBezTo>
                  <a:cubicBezTo>
                    <a:pt x="735615" y="3573074"/>
                    <a:pt x="863980" y="3752464"/>
                    <a:pt x="1154424" y="4128614"/>
                  </a:cubicBezTo>
                  <a:cubicBezTo>
                    <a:pt x="1227127" y="4222767"/>
                    <a:pt x="1302282" y="4320162"/>
                    <a:pt x="1379768" y="4427981"/>
                  </a:cubicBezTo>
                  <a:cubicBezTo>
                    <a:pt x="1653784" y="4809458"/>
                    <a:pt x="1934912" y="5080685"/>
                    <a:pt x="2239456" y="5256947"/>
                  </a:cubicBezTo>
                  <a:cubicBezTo>
                    <a:pt x="2562268" y="5443863"/>
                    <a:pt x="2932037" y="5534658"/>
                    <a:pt x="3369727" y="5534658"/>
                  </a:cubicBezTo>
                  <a:cubicBezTo>
                    <a:pt x="3618120" y="5534658"/>
                    <a:pt x="3849103" y="5478491"/>
                    <a:pt x="4096760" y="5357817"/>
                  </a:cubicBezTo>
                  <a:cubicBezTo>
                    <a:pt x="4351037" y="5233901"/>
                    <a:pt x="4602740" y="5053238"/>
                    <a:pt x="4881905" y="4847212"/>
                  </a:cubicBezTo>
                  <a:cubicBezTo>
                    <a:pt x="4947375" y="4798920"/>
                    <a:pt x="5012599" y="4751322"/>
                    <a:pt x="5075739" y="4705346"/>
                  </a:cubicBezTo>
                  <a:cubicBezTo>
                    <a:pt x="5327320" y="4521990"/>
                    <a:pt x="5568418" y="4346256"/>
                    <a:pt x="5759930" y="4166809"/>
                  </a:cubicBezTo>
                  <a:lnTo>
                    <a:pt x="5769111" y="4157764"/>
                  </a:lnTo>
                  <a:lnTo>
                    <a:pt x="5769111" y="5074612"/>
                  </a:lnTo>
                  <a:lnTo>
                    <a:pt x="5636252" y="5174208"/>
                  </a:lnTo>
                  <a:cubicBezTo>
                    <a:pt x="5537051" y="5246835"/>
                    <a:pt x="5436100" y="5319845"/>
                    <a:pt x="5334922" y="5394528"/>
                  </a:cubicBezTo>
                  <a:cubicBezTo>
                    <a:pt x="4745327" y="5829741"/>
                    <a:pt x="4177309" y="6229400"/>
                    <a:pt x="3369727" y="6229400"/>
                  </a:cubicBezTo>
                  <a:cubicBezTo>
                    <a:pt x="2172147" y="6229400"/>
                    <a:pt x="1394603" y="5686137"/>
                    <a:pt x="771046" y="4817913"/>
                  </a:cubicBezTo>
                  <a:cubicBezTo>
                    <a:pt x="396864" y="4297000"/>
                    <a:pt x="0" y="3939728"/>
                    <a:pt x="0" y="3263748"/>
                  </a:cubicBezTo>
                  <a:cubicBezTo>
                    <a:pt x="0" y="1461170"/>
                    <a:pt x="1955141" y="0"/>
                    <a:pt x="38826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7" name="Graphic 36" descr="Check List">
            <a:extLst>
              <a:ext uri="{FF2B5EF4-FFF2-40B4-BE49-F238E27FC236}">
                <a16:creationId xmlns:a16="http://schemas.microsoft.com/office/drawing/2014/main" id="{7E731D1A-0782-B012-D19B-A44BA28F847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121726" y="1629089"/>
            <a:ext cx="3620021" cy="3620021"/>
          </a:xfrm>
          <a:prstGeom prst="rect">
            <a:avLst/>
          </a:prstGeom>
        </p:spPr>
      </p:pic>
    </p:spTree>
    <p:extLst>
      <p:ext uri="{BB962C8B-B14F-4D97-AF65-F5344CB8AC3E}">
        <p14:creationId xmlns:p14="http://schemas.microsoft.com/office/powerpoint/2010/main" val="37012148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3" name="Rectangle 42">
            <a:extLst>
              <a:ext uri="{FF2B5EF4-FFF2-40B4-BE49-F238E27FC236}">
                <a16:creationId xmlns:a16="http://schemas.microsoft.com/office/drawing/2014/main" id="{C2554CA6-288E-4202-BC52-2E5A8F0C0A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F59025BC-7A1A-3FAF-3BC0-13AF568A2A2E}"/>
              </a:ext>
            </a:extLst>
          </p:cNvPr>
          <p:cNvSpPr>
            <a:spLocks noGrp="1"/>
          </p:cNvSpPr>
          <p:nvPr>
            <p:ph type="title"/>
          </p:nvPr>
        </p:nvSpPr>
        <p:spPr>
          <a:xfrm>
            <a:off x="1171074" y="1396686"/>
            <a:ext cx="3240506" cy="4064628"/>
          </a:xfrm>
        </p:spPr>
        <p:txBody>
          <a:bodyPr vert="horz" lIns="91440" tIns="45720" rIns="91440" bIns="45720" rtlCol="0" anchor="ctr">
            <a:normAutofit/>
          </a:bodyPr>
          <a:lstStyle/>
          <a:p>
            <a:r>
              <a:rPr lang="en-US" sz="3200" kern="1200">
                <a:solidFill>
                  <a:srgbClr val="FFFFFF"/>
                </a:solidFill>
                <a:latin typeface="Times New Roman"/>
                <a:cs typeface="Times New Roman"/>
              </a:rPr>
              <a:t>What is strike</a:t>
            </a:r>
          </a:p>
        </p:txBody>
      </p:sp>
      <p:sp>
        <p:nvSpPr>
          <p:cNvPr id="47" name="Arc 46">
            <a:extLst>
              <a:ext uri="{FF2B5EF4-FFF2-40B4-BE49-F238E27FC236}">
                <a16:creationId xmlns:a16="http://schemas.microsoft.com/office/drawing/2014/main" id="{5B7778FC-632E-4DCA-A7CB-0D7731CCF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49" name="Oval 48">
            <a:extLst>
              <a:ext uri="{FF2B5EF4-FFF2-40B4-BE49-F238E27FC236}">
                <a16:creationId xmlns:a16="http://schemas.microsoft.com/office/drawing/2014/main" id="{FA23A907-97FB-4A8F-880A-DD77401C42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4" name="Content Placeholder 3">
            <a:extLst>
              <a:ext uri="{FF2B5EF4-FFF2-40B4-BE49-F238E27FC236}">
                <a16:creationId xmlns:a16="http://schemas.microsoft.com/office/drawing/2014/main" id="{E752DFB8-B7A2-DE8A-3E38-FC3170612720}"/>
              </a:ext>
            </a:extLst>
          </p:cNvPr>
          <p:cNvSpPr>
            <a:spLocks noGrp="1"/>
          </p:cNvSpPr>
          <p:nvPr>
            <p:ph idx="1"/>
          </p:nvPr>
        </p:nvSpPr>
        <p:spPr>
          <a:xfrm>
            <a:off x="5370153" y="1526033"/>
            <a:ext cx="5536397" cy="3935281"/>
          </a:xfrm>
        </p:spPr>
        <p:txBody>
          <a:bodyPr vert="horz" lIns="91440" tIns="45720" rIns="91440" bIns="45720" rtlCol="0" anchor="t">
            <a:normAutofit/>
          </a:bodyPr>
          <a:lstStyle/>
          <a:p>
            <a:pPr indent="-228600">
              <a:lnSpc>
                <a:spcPct val="90000"/>
              </a:lnSpc>
              <a:buFont typeface="Arial" panose="020B0604020202020204" pitchFamily="34" charset="0"/>
              <a:buChar char="•"/>
            </a:pPr>
            <a:endParaRPr lang="en-US" sz="1500" b="1">
              <a:solidFill>
                <a:schemeClr val="tx1"/>
              </a:solidFill>
            </a:endParaRPr>
          </a:p>
          <a:p>
            <a:pPr>
              <a:lnSpc>
                <a:spcPct val="90000"/>
              </a:lnSpc>
            </a:pPr>
            <a:r>
              <a:rPr lang="en-US" sz="1200">
                <a:solidFill>
                  <a:schemeClr val="tx1"/>
                </a:solidFill>
                <a:latin typeface="Times New Roman"/>
                <a:cs typeface="Times New Roman"/>
              </a:rPr>
              <a:t>Strike means cessation of work or refusal to work jointly by a group of workers employed of workers in any establishment or refusal to accept work or continue to work unanimously by a body of workers employed therein.</a:t>
            </a:r>
          </a:p>
          <a:p>
            <a:pPr>
              <a:lnSpc>
                <a:spcPct val="90000"/>
              </a:lnSpc>
            </a:pPr>
            <a:r>
              <a:rPr lang="en-US" sz="1200">
                <a:solidFill>
                  <a:schemeClr val="tx1"/>
                </a:solidFill>
                <a:latin typeface="Times New Roman"/>
                <a:cs typeface="Times New Roman"/>
              </a:rPr>
              <a:t>There are different types of strike:</a:t>
            </a:r>
          </a:p>
          <a:p>
            <a:pPr marL="228600" indent="-171450">
              <a:lnSpc>
                <a:spcPct val="90000"/>
              </a:lnSpc>
              <a:buFont typeface="Arial" panose="05000000000000000000" pitchFamily="2" charset="2"/>
              <a:buChar char="•"/>
            </a:pPr>
            <a:r>
              <a:rPr lang="en-US" sz="1200">
                <a:solidFill>
                  <a:schemeClr val="tx1"/>
                </a:solidFill>
                <a:latin typeface="Times New Roman"/>
                <a:cs typeface="Times New Roman"/>
              </a:rPr>
              <a:t>General strike</a:t>
            </a:r>
          </a:p>
          <a:p>
            <a:pPr marL="228600" indent="-171450">
              <a:lnSpc>
                <a:spcPct val="90000"/>
              </a:lnSpc>
              <a:buFont typeface="Arial" panose="05000000000000000000" pitchFamily="2" charset="2"/>
              <a:buChar char="•"/>
            </a:pPr>
            <a:r>
              <a:rPr lang="en-US" sz="1200">
                <a:solidFill>
                  <a:schemeClr val="tx1"/>
                </a:solidFill>
                <a:latin typeface="Times New Roman"/>
                <a:cs typeface="Times New Roman"/>
              </a:rPr>
              <a:t>Sit – in strike</a:t>
            </a:r>
          </a:p>
          <a:p>
            <a:pPr marL="228600" indent="-171450">
              <a:lnSpc>
                <a:spcPct val="90000"/>
              </a:lnSpc>
              <a:buFont typeface="Arial" panose="05000000000000000000" pitchFamily="2" charset="2"/>
              <a:buChar char="•"/>
            </a:pPr>
            <a:r>
              <a:rPr lang="en-US" sz="1200">
                <a:solidFill>
                  <a:schemeClr val="tx1"/>
                </a:solidFill>
                <a:latin typeface="Times New Roman"/>
                <a:cs typeface="Times New Roman"/>
              </a:rPr>
              <a:t>Pen down strike </a:t>
            </a:r>
          </a:p>
          <a:p>
            <a:pPr marL="228600" indent="-171450">
              <a:lnSpc>
                <a:spcPct val="90000"/>
              </a:lnSpc>
              <a:buFont typeface="Arial" panose="05000000000000000000" pitchFamily="2" charset="2"/>
              <a:buChar char="•"/>
            </a:pPr>
            <a:r>
              <a:rPr lang="en-US" sz="1200">
                <a:solidFill>
                  <a:schemeClr val="tx1"/>
                </a:solidFill>
                <a:latin typeface="Times New Roman"/>
                <a:cs typeface="Times New Roman"/>
              </a:rPr>
              <a:t>Tool down strike etc.</a:t>
            </a:r>
          </a:p>
          <a:p>
            <a:pPr>
              <a:lnSpc>
                <a:spcPct val="90000"/>
              </a:lnSpc>
            </a:pPr>
            <a:r>
              <a:rPr lang="en-US" sz="1200">
                <a:solidFill>
                  <a:schemeClr val="tx1"/>
                </a:solidFill>
                <a:latin typeface="Times New Roman"/>
                <a:cs typeface="Times New Roman"/>
              </a:rPr>
              <a:t>The worker usually strikes if their collective bargaining activities fail to result in adequate or satisfactory wages, hours and conditions of employment.</a:t>
            </a:r>
          </a:p>
          <a:p>
            <a:pPr indent="-228600">
              <a:lnSpc>
                <a:spcPct val="90000"/>
              </a:lnSpc>
              <a:buFont typeface="Arial" panose="020B0604020202020204" pitchFamily="34" charset="0"/>
              <a:buChar char="•"/>
            </a:pPr>
            <a:endParaRPr lang="en-US" sz="1500">
              <a:solidFill>
                <a:schemeClr val="tx1"/>
              </a:solidFill>
            </a:endParaRPr>
          </a:p>
          <a:p>
            <a:pPr indent="-228600">
              <a:lnSpc>
                <a:spcPct val="90000"/>
              </a:lnSpc>
              <a:buFont typeface="Arial" panose="020B0604020202020204" pitchFamily="34" charset="0"/>
              <a:buChar char="•"/>
            </a:pPr>
            <a:endParaRPr lang="en-US" sz="1500">
              <a:solidFill>
                <a:schemeClr val="tx1"/>
              </a:solidFill>
            </a:endParaRPr>
          </a:p>
        </p:txBody>
      </p:sp>
      <p:sp>
        <p:nvSpPr>
          <p:cNvPr id="9" name="Date Placeholder 8">
            <a:extLst>
              <a:ext uri="{FF2B5EF4-FFF2-40B4-BE49-F238E27FC236}">
                <a16:creationId xmlns:a16="http://schemas.microsoft.com/office/drawing/2014/main" id="{5AF93863-763B-590D-9D57-2E4C5A8E97A8}"/>
              </a:ext>
            </a:extLst>
          </p:cNvPr>
          <p:cNvSpPr>
            <a:spLocks noGrp="1"/>
          </p:cNvSpPr>
          <p:nvPr>
            <p:ph type="dt" sz="half" idx="10"/>
          </p:nvPr>
        </p:nvSpPr>
        <p:spPr>
          <a:xfrm>
            <a:off x="838200" y="6356350"/>
            <a:ext cx="2743200" cy="365125"/>
          </a:xfrm>
        </p:spPr>
        <p:txBody>
          <a:bodyPr vert="horz" lIns="91440" tIns="45720" rIns="91440" bIns="45720" rtlCol="0" anchor="ctr">
            <a:normAutofit/>
          </a:bodyPr>
          <a:lstStyle/>
          <a:p>
            <a:pPr>
              <a:spcAft>
                <a:spcPts val="600"/>
              </a:spcAft>
            </a:pPr>
            <a:r>
              <a:rPr lang="en-US">
                <a:solidFill>
                  <a:schemeClr val="tx1">
                    <a:tint val="75000"/>
                  </a:schemeClr>
                </a:solidFill>
                <a:latin typeface="+mn-lt"/>
              </a:rPr>
              <a:t>20XX</a:t>
            </a:r>
          </a:p>
        </p:txBody>
      </p:sp>
      <p:sp>
        <p:nvSpPr>
          <p:cNvPr id="10" name="Footer Placeholder 9">
            <a:extLst>
              <a:ext uri="{FF2B5EF4-FFF2-40B4-BE49-F238E27FC236}">
                <a16:creationId xmlns:a16="http://schemas.microsoft.com/office/drawing/2014/main" id="{C90F9375-7D60-5547-02DC-A2AF4BE09B30}"/>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pPr>
            <a:r>
              <a:rPr lang="en-US">
                <a:solidFill>
                  <a:schemeClr val="tx1">
                    <a:tint val="75000"/>
                  </a:schemeClr>
                </a:solidFill>
                <a:latin typeface="+mn-lt"/>
              </a:rPr>
              <a:t>Right to strike</a:t>
            </a:r>
            <a:endParaRPr lang="en-US" kern="1200">
              <a:solidFill>
                <a:schemeClr val="tx1">
                  <a:tint val="75000"/>
                </a:schemeClr>
              </a:solidFill>
              <a:latin typeface="+mn-lt"/>
            </a:endParaRPr>
          </a:p>
        </p:txBody>
      </p:sp>
      <p:sp>
        <p:nvSpPr>
          <p:cNvPr id="11" name="Slide Number Placeholder 10">
            <a:extLst>
              <a:ext uri="{FF2B5EF4-FFF2-40B4-BE49-F238E27FC236}">
                <a16:creationId xmlns:a16="http://schemas.microsoft.com/office/drawing/2014/main" id="{3A127E98-F085-5A66-9D65-E2BAC77B0E66}"/>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lgn="r">
              <a:spcAft>
                <a:spcPts val="600"/>
              </a:spcAft>
            </a:pPr>
            <a:fld id="{84D792B7-0397-C047-AE12-1A03F7E3DC83}" type="slidenum">
              <a:rPr lang="en-US">
                <a:solidFill>
                  <a:schemeClr val="tx1">
                    <a:tint val="75000"/>
                  </a:schemeClr>
                </a:solidFill>
                <a:latin typeface="+mn-lt"/>
              </a:rPr>
              <a:pPr algn="r">
                <a:spcAft>
                  <a:spcPts val="600"/>
                </a:spcAft>
              </a:pPr>
              <a:t>3</a:t>
            </a:fld>
            <a:endParaRPr lang="en-US">
              <a:solidFill>
                <a:schemeClr val="tx1">
                  <a:tint val="75000"/>
                </a:schemeClr>
              </a:solidFill>
              <a:latin typeface="+mn-lt"/>
            </a:endParaRPr>
          </a:p>
        </p:txBody>
      </p:sp>
    </p:spTree>
    <p:extLst>
      <p:ext uri="{BB962C8B-B14F-4D97-AF65-F5344CB8AC3E}">
        <p14:creationId xmlns:p14="http://schemas.microsoft.com/office/powerpoint/2010/main" val="31688526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C2554CA6-288E-4202-BC52-2E5A8F0C0A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6B5FAA36-40A5-9616-887E-560C80D78B7C}"/>
              </a:ext>
            </a:extLst>
          </p:cNvPr>
          <p:cNvSpPr>
            <a:spLocks noGrp="1"/>
          </p:cNvSpPr>
          <p:nvPr>
            <p:ph type="title"/>
          </p:nvPr>
        </p:nvSpPr>
        <p:spPr>
          <a:xfrm>
            <a:off x="1171074" y="1396686"/>
            <a:ext cx="3240506" cy="4064628"/>
          </a:xfrm>
        </p:spPr>
        <p:txBody>
          <a:bodyPr vert="horz" lIns="91440" tIns="45720" rIns="91440" bIns="45720" rtlCol="0" anchor="ctr">
            <a:normAutofit/>
          </a:bodyPr>
          <a:lstStyle/>
          <a:p>
            <a:r>
              <a:rPr lang="en-US" sz="3200" kern="1200">
                <a:solidFill>
                  <a:srgbClr val="FFFFFF"/>
                </a:solidFill>
                <a:latin typeface="Times New Roman"/>
                <a:cs typeface="Times New Roman"/>
              </a:rPr>
              <a:t>Historical background of strike</a:t>
            </a:r>
          </a:p>
        </p:txBody>
      </p:sp>
      <p:sp>
        <p:nvSpPr>
          <p:cNvPr id="27" name="Arc 26">
            <a:extLst>
              <a:ext uri="{FF2B5EF4-FFF2-40B4-BE49-F238E27FC236}">
                <a16:creationId xmlns:a16="http://schemas.microsoft.com/office/drawing/2014/main" id="{5B7778FC-632E-4DCA-A7CB-0D7731CCF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9" name="Oval 28">
            <a:extLst>
              <a:ext uri="{FF2B5EF4-FFF2-40B4-BE49-F238E27FC236}">
                <a16:creationId xmlns:a16="http://schemas.microsoft.com/office/drawing/2014/main" id="{FA23A907-97FB-4A8F-880A-DD77401C42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4" name="Content Placeholder 3">
            <a:extLst>
              <a:ext uri="{FF2B5EF4-FFF2-40B4-BE49-F238E27FC236}">
                <a16:creationId xmlns:a16="http://schemas.microsoft.com/office/drawing/2014/main" id="{FCC9E917-F01E-C7E3-DCA5-34D945484143}"/>
              </a:ext>
            </a:extLst>
          </p:cNvPr>
          <p:cNvSpPr>
            <a:spLocks noGrp="1"/>
          </p:cNvSpPr>
          <p:nvPr>
            <p:ph idx="1"/>
          </p:nvPr>
        </p:nvSpPr>
        <p:spPr>
          <a:xfrm>
            <a:off x="6192310" y="2288033"/>
            <a:ext cx="5526371" cy="3032913"/>
          </a:xfrm>
        </p:spPr>
        <p:txBody>
          <a:bodyPr vert="horz" lIns="91440" tIns="45720" rIns="91440" bIns="45720" rtlCol="0" anchor="t">
            <a:normAutofit/>
          </a:bodyPr>
          <a:lstStyle/>
          <a:p>
            <a:pPr indent="-228600">
              <a:lnSpc>
                <a:spcPct val="90000"/>
              </a:lnSpc>
              <a:buFont typeface="Arial" panose="020B0604020202020204" pitchFamily="34" charset="0"/>
              <a:buChar char="•"/>
            </a:pPr>
            <a:endParaRPr lang="en-US" b="1">
              <a:solidFill>
                <a:schemeClr val="tx1"/>
              </a:solidFill>
            </a:endParaRPr>
          </a:p>
          <a:p>
            <a:pPr indent="-228600">
              <a:lnSpc>
                <a:spcPct val="90000"/>
              </a:lnSpc>
              <a:buFont typeface="Arial" panose="020B0604020202020204" pitchFamily="34" charset="0"/>
              <a:buChar char="•"/>
            </a:pPr>
            <a:r>
              <a:rPr lang="en-US" sz="1200">
                <a:solidFill>
                  <a:schemeClr val="tx1"/>
                </a:solidFill>
                <a:latin typeface="Times New Roman"/>
                <a:cs typeface="Times New Roman"/>
              </a:rPr>
              <a:t>Strikes have a long history globally, dating back to ancient Egypt. During the industrial revolution, mass labor in factories and mines led to significant strikes. In many countries, strikes were initially illegal due to the political power of factory owners. Over time, most western countries legalized striking, although some totalitarian regimes still ban it.</a:t>
            </a:r>
          </a:p>
          <a:p>
            <a:pPr indent="-228600">
              <a:lnSpc>
                <a:spcPct val="90000"/>
              </a:lnSpc>
              <a:buFont typeface="Arial" panose="020B0604020202020204" pitchFamily="34" charset="0"/>
              <a:buChar char="•"/>
            </a:pPr>
            <a:endParaRPr lang="en-US" sz="1200">
              <a:solidFill>
                <a:schemeClr val="tx1"/>
              </a:solidFill>
              <a:latin typeface="Times New Roman"/>
              <a:cs typeface="Times New Roman"/>
            </a:endParaRPr>
          </a:p>
          <a:p>
            <a:pPr indent="-228600">
              <a:lnSpc>
                <a:spcPct val="90000"/>
              </a:lnSpc>
              <a:buFont typeface="Arial" panose="020B0604020202020204" pitchFamily="34" charset="0"/>
              <a:buChar char="•"/>
            </a:pPr>
            <a:endParaRPr lang="en-US" sz="1600">
              <a:solidFill>
                <a:schemeClr val="tx1"/>
              </a:solidFill>
              <a:latin typeface="Times New Roman"/>
              <a:cs typeface="Times New Roman"/>
            </a:endParaRPr>
          </a:p>
        </p:txBody>
      </p:sp>
      <p:sp>
        <p:nvSpPr>
          <p:cNvPr id="7" name="Date Placeholder 6">
            <a:extLst>
              <a:ext uri="{FF2B5EF4-FFF2-40B4-BE49-F238E27FC236}">
                <a16:creationId xmlns:a16="http://schemas.microsoft.com/office/drawing/2014/main" id="{7AA59438-4D93-7D2A-78EE-C973A9A1FCFB}"/>
              </a:ext>
            </a:extLst>
          </p:cNvPr>
          <p:cNvSpPr>
            <a:spLocks noGrp="1"/>
          </p:cNvSpPr>
          <p:nvPr>
            <p:ph type="dt" sz="half" idx="10"/>
          </p:nvPr>
        </p:nvSpPr>
        <p:spPr>
          <a:xfrm>
            <a:off x="838200" y="6356350"/>
            <a:ext cx="2743200" cy="365125"/>
          </a:xfrm>
        </p:spPr>
        <p:txBody>
          <a:bodyPr vert="horz" lIns="91440" tIns="45720" rIns="91440" bIns="45720" rtlCol="0" anchor="ctr">
            <a:normAutofit/>
          </a:bodyPr>
          <a:lstStyle/>
          <a:p>
            <a:pPr>
              <a:spcAft>
                <a:spcPts val="600"/>
              </a:spcAft>
            </a:pPr>
            <a:r>
              <a:rPr lang="en-US">
                <a:solidFill>
                  <a:schemeClr val="tx1">
                    <a:tint val="75000"/>
                  </a:schemeClr>
                </a:solidFill>
                <a:latin typeface="+mn-lt"/>
              </a:rPr>
              <a:t>20XX</a:t>
            </a:r>
          </a:p>
        </p:txBody>
      </p:sp>
      <p:sp>
        <p:nvSpPr>
          <p:cNvPr id="6" name="Footer Placeholder 5">
            <a:extLst>
              <a:ext uri="{FF2B5EF4-FFF2-40B4-BE49-F238E27FC236}">
                <a16:creationId xmlns:a16="http://schemas.microsoft.com/office/drawing/2014/main" id="{C02E0F1C-CE0D-F22C-DCBE-55C4C83E8539}"/>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pPr>
            <a:r>
              <a:rPr lang="en-US">
                <a:solidFill>
                  <a:schemeClr val="tx1">
                    <a:tint val="75000"/>
                  </a:schemeClr>
                </a:solidFill>
                <a:latin typeface="+mn-lt"/>
              </a:rPr>
              <a:t>Right to strike</a:t>
            </a:r>
            <a:endParaRPr lang="en-US" kern="1200">
              <a:solidFill>
                <a:schemeClr val="tx1">
                  <a:tint val="75000"/>
                </a:schemeClr>
              </a:solidFill>
              <a:latin typeface="+mn-lt"/>
            </a:endParaRPr>
          </a:p>
        </p:txBody>
      </p:sp>
      <p:sp>
        <p:nvSpPr>
          <p:cNvPr id="5" name="Slide Number Placeholder 4">
            <a:extLst>
              <a:ext uri="{FF2B5EF4-FFF2-40B4-BE49-F238E27FC236}">
                <a16:creationId xmlns:a16="http://schemas.microsoft.com/office/drawing/2014/main" id="{1E468D88-3E18-3C9C-F403-CFC0CD70B42D}"/>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lgn="r">
              <a:spcAft>
                <a:spcPts val="600"/>
              </a:spcAft>
            </a:pPr>
            <a:fld id="{84D792B7-0397-C047-AE12-1A03F7E3DC83}" type="slidenum">
              <a:rPr lang="en-US" smtClean="0">
                <a:solidFill>
                  <a:schemeClr val="tx1">
                    <a:tint val="75000"/>
                  </a:schemeClr>
                </a:solidFill>
                <a:latin typeface="+mn-lt"/>
              </a:rPr>
              <a:pPr algn="r">
                <a:spcAft>
                  <a:spcPts val="600"/>
                </a:spcAft>
              </a:pPr>
              <a:t>4</a:t>
            </a:fld>
            <a:endParaRPr lang="en-US">
              <a:solidFill>
                <a:schemeClr val="tx1">
                  <a:tint val="75000"/>
                </a:schemeClr>
              </a:solidFill>
              <a:latin typeface="+mn-lt"/>
            </a:endParaRPr>
          </a:p>
        </p:txBody>
      </p:sp>
    </p:spTree>
    <p:extLst>
      <p:ext uri="{BB962C8B-B14F-4D97-AF65-F5344CB8AC3E}">
        <p14:creationId xmlns:p14="http://schemas.microsoft.com/office/powerpoint/2010/main" val="38373114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C2554CA6-288E-4202-BC52-2E5A8F0C0A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F060E58C-126F-46AD-7134-864E66E80317}"/>
              </a:ext>
            </a:extLst>
          </p:cNvPr>
          <p:cNvSpPr>
            <a:spLocks noGrp="1"/>
          </p:cNvSpPr>
          <p:nvPr>
            <p:ph type="title"/>
          </p:nvPr>
        </p:nvSpPr>
        <p:spPr>
          <a:xfrm>
            <a:off x="1171074" y="1396686"/>
            <a:ext cx="3240506" cy="4064628"/>
          </a:xfrm>
        </p:spPr>
        <p:txBody>
          <a:bodyPr vert="horz" lIns="91440" tIns="45720" rIns="91440" bIns="45720" rtlCol="0" anchor="ctr">
            <a:normAutofit/>
          </a:bodyPr>
          <a:lstStyle/>
          <a:p>
            <a:r>
              <a:rPr lang="en-US" sz="3200">
                <a:solidFill>
                  <a:srgbClr val="FFFFFF"/>
                </a:solidFill>
                <a:latin typeface="Times New Roman"/>
                <a:cs typeface="Times New Roman"/>
              </a:rPr>
              <a:t>Right to strike and legal provision</a:t>
            </a:r>
            <a:endParaRPr lang="en-US" sz="3200" kern="1200">
              <a:solidFill>
                <a:srgbClr val="FFFFFF"/>
              </a:solidFill>
              <a:latin typeface="Times New Roman"/>
              <a:cs typeface="Times New Roman"/>
            </a:endParaRPr>
          </a:p>
        </p:txBody>
      </p:sp>
      <p:sp>
        <p:nvSpPr>
          <p:cNvPr id="16" name="Arc 15">
            <a:extLst>
              <a:ext uri="{FF2B5EF4-FFF2-40B4-BE49-F238E27FC236}">
                <a16:creationId xmlns:a16="http://schemas.microsoft.com/office/drawing/2014/main" id="{5B7778FC-632E-4DCA-A7CB-0D7731CCF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8" name="Oval 17">
            <a:extLst>
              <a:ext uri="{FF2B5EF4-FFF2-40B4-BE49-F238E27FC236}">
                <a16:creationId xmlns:a16="http://schemas.microsoft.com/office/drawing/2014/main" id="{FA23A907-97FB-4A8F-880A-DD77401C42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4" name="Content Placeholder 3">
            <a:extLst>
              <a:ext uri="{FF2B5EF4-FFF2-40B4-BE49-F238E27FC236}">
                <a16:creationId xmlns:a16="http://schemas.microsoft.com/office/drawing/2014/main" id="{653D1EA5-06BC-C638-2922-8966A2BE74B0}"/>
              </a:ext>
            </a:extLst>
          </p:cNvPr>
          <p:cNvSpPr>
            <a:spLocks noGrp="1"/>
          </p:cNvSpPr>
          <p:nvPr>
            <p:ph idx="1"/>
          </p:nvPr>
        </p:nvSpPr>
        <p:spPr>
          <a:xfrm>
            <a:off x="5370153" y="1735288"/>
            <a:ext cx="5536397" cy="4621435"/>
          </a:xfrm>
        </p:spPr>
        <p:txBody>
          <a:bodyPr vert="horz" lIns="91440" tIns="45720" rIns="91440" bIns="45720" rtlCol="0" anchor="t">
            <a:noAutofit/>
          </a:bodyPr>
          <a:lstStyle/>
          <a:p>
            <a:pPr algn="just"/>
            <a:endParaRPr lang="en-US" sz="1200" b="1">
              <a:solidFill>
                <a:schemeClr val="tx1"/>
              </a:solidFill>
              <a:latin typeface="Times New Roman"/>
              <a:cs typeface="Times New Roman"/>
            </a:endParaRPr>
          </a:p>
          <a:p>
            <a:pPr algn="just">
              <a:buFont typeface="Arial" panose="020B0604020202020204" pitchFamily="34" charset="0"/>
              <a:buChar char="•"/>
            </a:pPr>
            <a:r>
              <a:rPr lang="en-US" sz="1200">
                <a:solidFill>
                  <a:schemeClr val="tx1"/>
                </a:solidFill>
                <a:latin typeface="Times New Roman"/>
                <a:cs typeface="Times New Roman"/>
              </a:rPr>
              <a:t>Under section 211 of the </a:t>
            </a:r>
            <a:r>
              <a:rPr lang="en-US" sz="1200" err="1">
                <a:solidFill>
                  <a:schemeClr val="tx1"/>
                </a:solidFill>
                <a:latin typeface="Times New Roman"/>
                <a:cs typeface="Times New Roman"/>
              </a:rPr>
              <a:t>labour</a:t>
            </a:r>
            <a:r>
              <a:rPr lang="en-US" sz="1200">
                <a:solidFill>
                  <a:schemeClr val="tx1"/>
                </a:solidFill>
                <a:latin typeface="Times New Roman"/>
                <a:cs typeface="Times New Roman"/>
              </a:rPr>
              <a:t> Act 2006 a strike is allowed only in cases where the dispute was originally initiated by the trade union and after conciliation has failed. The law requires a secret ballot specially held for the purpose of the strike where at least two-thirds of the members vote for the strike. If the dispute was caused by the employer, the management can apply to impose a lock-out. If a strike or lock-out lasts for more than 30 days, the government may prohibit the action. The law prohibits strikes that could be considered prejudicial to the national interest and in such cases the 1974 Special Powers Act can be employed in order to detain strikers without charges. Strikes in public utility services like railways, airways and banking are also prohibited</a:t>
            </a:r>
          </a:p>
          <a:p>
            <a:pPr algn="just">
              <a:buFont typeface="Arial" panose="020B0604020202020204" pitchFamily="34" charset="0"/>
              <a:buChar char="•"/>
            </a:pPr>
            <a:endParaRPr lang="en-US" sz="1200">
              <a:solidFill>
                <a:srgbClr val="13343B"/>
              </a:solidFill>
              <a:latin typeface="Times New Roman"/>
              <a:cs typeface="Times New Roman"/>
            </a:endParaRPr>
          </a:p>
        </p:txBody>
      </p:sp>
      <p:sp>
        <p:nvSpPr>
          <p:cNvPr id="7" name="Date Placeholder 6">
            <a:extLst>
              <a:ext uri="{FF2B5EF4-FFF2-40B4-BE49-F238E27FC236}">
                <a16:creationId xmlns:a16="http://schemas.microsoft.com/office/drawing/2014/main" id="{B347612A-76F0-4F78-3C9D-9AB3E4B0F842}"/>
              </a:ext>
            </a:extLst>
          </p:cNvPr>
          <p:cNvSpPr>
            <a:spLocks noGrp="1"/>
          </p:cNvSpPr>
          <p:nvPr>
            <p:ph type="dt" sz="half" idx="10"/>
          </p:nvPr>
        </p:nvSpPr>
        <p:spPr>
          <a:xfrm>
            <a:off x="838200" y="6356350"/>
            <a:ext cx="2743200" cy="365125"/>
          </a:xfrm>
        </p:spPr>
        <p:txBody>
          <a:bodyPr vert="horz" lIns="91440" tIns="45720" rIns="91440" bIns="45720" rtlCol="0" anchor="ctr">
            <a:normAutofit/>
          </a:bodyPr>
          <a:lstStyle/>
          <a:p>
            <a:pPr>
              <a:spcAft>
                <a:spcPts val="600"/>
              </a:spcAft>
            </a:pPr>
            <a:r>
              <a:rPr lang="en-US">
                <a:solidFill>
                  <a:schemeClr val="tx1">
                    <a:tint val="75000"/>
                  </a:schemeClr>
                </a:solidFill>
                <a:latin typeface="+mn-lt"/>
              </a:rPr>
              <a:t>20XX</a:t>
            </a:r>
          </a:p>
        </p:txBody>
      </p:sp>
      <p:sp>
        <p:nvSpPr>
          <p:cNvPr id="6" name="Footer Placeholder 5">
            <a:extLst>
              <a:ext uri="{FF2B5EF4-FFF2-40B4-BE49-F238E27FC236}">
                <a16:creationId xmlns:a16="http://schemas.microsoft.com/office/drawing/2014/main" id="{F02D1471-8A97-E3C5-11B7-4EFEEBA38D57}"/>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pPr>
            <a:r>
              <a:rPr lang="en-US">
                <a:solidFill>
                  <a:schemeClr val="tx1">
                    <a:tint val="75000"/>
                  </a:schemeClr>
                </a:solidFill>
                <a:latin typeface="+mn-lt"/>
              </a:rPr>
              <a:t>Right to strike</a:t>
            </a:r>
            <a:endParaRPr lang="en-US" kern="1200">
              <a:solidFill>
                <a:schemeClr val="tx1">
                  <a:tint val="75000"/>
                </a:schemeClr>
              </a:solidFill>
              <a:latin typeface="+mn-lt"/>
            </a:endParaRPr>
          </a:p>
        </p:txBody>
      </p:sp>
      <p:sp>
        <p:nvSpPr>
          <p:cNvPr id="5" name="Slide Number Placeholder 4">
            <a:extLst>
              <a:ext uri="{FF2B5EF4-FFF2-40B4-BE49-F238E27FC236}">
                <a16:creationId xmlns:a16="http://schemas.microsoft.com/office/drawing/2014/main" id="{5816DFD3-5760-C014-3455-B61F214C64D7}"/>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lgn="r">
              <a:spcAft>
                <a:spcPts val="600"/>
              </a:spcAft>
            </a:pPr>
            <a:fld id="{84D792B7-0397-C047-AE12-1A03F7E3DC83}" type="slidenum">
              <a:rPr lang="en-US" smtClean="0">
                <a:solidFill>
                  <a:schemeClr val="tx1">
                    <a:tint val="75000"/>
                  </a:schemeClr>
                </a:solidFill>
                <a:latin typeface="+mn-lt"/>
              </a:rPr>
              <a:pPr algn="r">
                <a:spcAft>
                  <a:spcPts val="600"/>
                </a:spcAft>
              </a:pPr>
              <a:t>5</a:t>
            </a:fld>
            <a:endParaRPr lang="en-US">
              <a:solidFill>
                <a:schemeClr val="tx1">
                  <a:tint val="75000"/>
                </a:schemeClr>
              </a:solidFill>
              <a:latin typeface="+mn-lt"/>
            </a:endParaRPr>
          </a:p>
        </p:txBody>
      </p:sp>
    </p:spTree>
    <p:extLst>
      <p:ext uri="{BB962C8B-B14F-4D97-AF65-F5344CB8AC3E}">
        <p14:creationId xmlns:p14="http://schemas.microsoft.com/office/powerpoint/2010/main" val="37811760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C2554CA6-288E-4202-BC52-2E5A8F0C0A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D2E3BF51-5407-4361-A121-94B7C2ACC03F}"/>
              </a:ext>
            </a:extLst>
          </p:cNvPr>
          <p:cNvSpPr>
            <a:spLocks noGrp="1"/>
          </p:cNvSpPr>
          <p:nvPr>
            <p:ph type="title"/>
          </p:nvPr>
        </p:nvSpPr>
        <p:spPr>
          <a:xfrm>
            <a:off x="1180366" y="1396686"/>
            <a:ext cx="3231214" cy="3386263"/>
          </a:xfrm>
        </p:spPr>
        <p:txBody>
          <a:bodyPr vert="horz" lIns="91440" tIns="45720" rIns="91440" bIns="45720" rtlCol="0" anchor="ctr">
            <a:normAutofit/>
          </a:bodyPr>
          <a:lstStyle/>
          <a:p>
            <a:r>
              <a:rPr lang="en-US" sz="3600">
                <a:solidFill>
                  <a:srgbClr val="FFFFFF"/>
                </a:solidFill>
                <a:latin typeface="Times New Roman"/>
                <a:cs typeface="Times New Roman"/>
              </a:rPr>
              <a:t>    Con</a:t>
            </a:r>
            <a:r>
              <a:rPr lang="en-US" sz="4400">
                <a:solidFill>
                  <a:srgbClr val="FFFFFF"/>
                </a:solidFill>
              </a:rPr>
              <a:t>.</a:t>
            </a:r>
            <a:endParaRPr lang="en-US" sz="4400" kern="1200">
              <a:solidFill>
                <a:srgbClr val="FFFFFF"/>
              </a:solidFill>
              <a:latin typeface="+mj-lt"/>
              <a:ea typeface="+mj-ea"/>
              <a:cs typeface="+mj-cs"/>
            </a:endParaRPr>
          </a:p>
        </p:txBody>
      </p:sp>
      <p:sp>
        <p:nvSpPr>
          <p:cNvPr id="16" name="Arc 15">
            <a:extLst>
              <a:ext uri="{FF2B5EF4-FFF2-40B4-BE49-F238E27FC236}">
                <a16:creationId xmlns:a16="http://schemas.microsoft.com/office/drawing/2014/main" id="{5B7778FC-632E-4DCA-A7CB-0D7731CCF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8" name="Oval 17">
            <a:extLst>
              <a:ext uri="{FF2B5EF4-FFF2-40B4-BE49-F238E27FC236}">
                <a16:creationId xmlns:a16="http://schemas.microsoft.com/office/drawing/2014/main" id="{FA23A907-97FB-4A8F-880A-DD77401C42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4" name="Content Placeholder 3">
            <a:extLst>
              <a:ext uri="{FF2B5EF4-FFF2-40B4-BE49-F238E27FC236}">
                <a16:creationId xmlns:a16="http://schemas.microsoft.com/office/drawing/2014/main" id="{622D6EB3-4088-7FBF-C5B6-C3A1E991ACA1}"/>
              </a:ext>
            </a:extLst>
          </p:cNvPr>
          <p:cNvSpPr>
            <a:spLocks noGrp="1"/>
          </p:cNvSpPr>
          <p:nvPr>
            <p:ph idx="1"/>
          </p:nvPr>
        </p:nvSpPr>
        <p:spPr>
          <a:xfrm>
            <a:off x="5370153" y="2087506"/>
            <a:ext cx="5536397" cy="3373808"/>
          </a:xfrm>
        </p:spPr>
        <p:txBody>
          <a:bodyPr vert="horz" lIns="91440" tIns="45720" rIns="91440" bIns="45720" rtlCol="0" anchor="t">
            <a:normAutofit/>
          </a:bodyPr>
          <a:lstStyle/>
          <a:p>
            <a:pPr marL="285750" indent="-285750" algn="just">
              <a:buFont typeface="Arial,Sans-Serif" panose="020B0604020202020204" pitchFamily="34" charset="0"/>
              <a:buChar char="•"/>
            </a:pPr>
            <a:r>
              <a:rPr lang="en-US" sz="1200">
                <a:solidFill>
                  <a:schemeClr val="tx1"/>
                </a:solidFill>
                <a:latin typeface="Times New Roman"/>
                <a:cs typeface="Times New Roman"/>
              </a:rPr>
              <a:t>Additionally, the Bangladesh Labour (Amendment) Bill 2023 was passed in parliament on November 2, allegedly without the consent of </a:t>
            </a:r>
            <a:r>
              <a:rPr lang="en-US" sz="1200" err="1">
                <a:solidFill>
                  <a:schemeClr val="tx1"/>
                </a:solidFill>
                <a:latin typeface="Times New Roman"/>
                <a:cs typeface="Times New Roman"/>
              </a:rPr>
              <a:t>labour</a:t>
            </a:r>
            <a:r>
              <a:rPr lang="en-US" sz="1200">
                <a:solidFill>
                  <a:schemeClr val="tx1"/>
                </a:solidFill>
                <a:latin typeface="Times New Roman"/>
                <a:cs typeface="Times New Roman"/>
              </a:rPr>
              <a:t> leaders. This bill has been criticized for failing to remove the obstacles to forming and registering trade unions, and failing to protect workers' right to strike</a:t>
            </a:r>
          </a:p>
          <a:p>
            <a:pPr marL="285750" indent="-285750" algn="just">
              <a:buFont typeface="Arial,Sans-Serif" panose="020B0604020202020204" pitchFamily="34" charset="0"/>
              <a:buChar char="•"/>
            </a:pPr>
            <a:r>
              <a:rPr lang="en-US" sz="1200">
                <a:solidFill>
                  <a:schemeClr val="tx1"/>
                </a:solidFill>
                <a:latin typeface="Times New Roman"/>
                <a:cs typeface="Times New Roman"/>
              </a:rPr>
              <a:t> There are ongoing efforts to restrict labor rights through the introduction of bills like the Essential Services Bill, 2023, which could allow the government to prohibit strikes in essential services deemed necessary for public interest. </a:t>
            </a:r>
          </a:p>
          <a:p>
            <a:pPr marL="285750" indent="-228600">
              <a:lnSpc>
                <a:spcPct val="90000"/>
              </a:lnSpc>
              <a:buFont typeface="Arial,Sans-Serif" panose="020B0604020202020204" pitchFamily="34" charset="0"/>
              <a:buChar char="•"/>
            </a:pPr>
            <a:endParaRPr lang="en-US" sz="1200">
              <a:solidFill>
                <a:schemeClr val="tx1"/>
              </a:solidFill>
              <a:latin typeface="Times New Roman"/>
              <a:cs typeface="Times New Roman"/>
            </a:endParaRPr>
          </a:p>
          <a:p>
            <a:pPr indent="-228600">
              <a:lnSpc>
                <a:spcPct val="90000"/>
              </a:lnSpc>
              <a:buFont typeface="Arial" panose="020B0604020202020204" pitchFamily="34" charset="0"/>
              <a:buChar char="•"/>
            </a:pPr>
            <a:endParaRPr lang="en-US" sz="1200">
              <a:solidFill>
                <a:schemeClr val="tx1"/>
              </a:solidFill>
              <a:latin typeface="Times New Roman"/>
              <a:cs typeface="Times New Roman"/>
            </a:endParaRPr>
          </a:p>
        </p:txBody>
      </p:sp>
      <p:sp>
        <p:nvSpPr>
          <p:cNvPr id="7" name="Date Placeholder 6">
            <a:extLst>
              <a:ext uri="{FF2B5EF4-FFF2-40B4-BE49-F238E27FC236}">
                <a16:creationId xmlns:a16="http://schemas.microsoft.com/office/drawing/2014/main" id="{B17C57A3-8ADC-B05A-CFF7-DBA01FD144EE}"/>
              </a:ext>
            </a:extLst>
          </p:cNvPr>
          <p:cNvSpPr>
            <a:spLocks noGrp="1"/>
          </p:cNvSpPr>
          <p:nvPr>
            <p:ph type="dt" sz="half" idx="10"/>
          </p:nvPr>
        </p:nvSpPr>
        <p:spPr>
          <a:xfrm>
            <a:off x="838200" y="6356350"/>
            <a:ext cx="2743200" cy="365125"/>
          </a:xfrm>
        </p:spPr>
        <p:txBody>
          <a:bodyPr vert="horz" lIns="91440" tIns="45720" rIns="91440" bIns="45720" rtlCol="0" anchor="ctr">
            <a:normAutofit/>
          </a:bodyPr>
          <a:lstStyle/>
          <a:p>
            <a:pPr>
              <a:spcAft>
                <a:spcPts val="600"/>
              </a:spcAft>
            </a:pPr>
            <a:r>
              <a:rPr lang="en-US">
                <a:solidFill>
                  <a:schemeClr val="tx1">
                    <a:tint val="75000"/>
                  </a:schemeClr>
                </a:solidFill>
                <a:latin typeface="+mn-lt"/>
              </a:rPr>
              <a:t>20XX</a:t>
            </a:r>
          </a:p>
        </p:txBody>
      </p:sp>
      <p:sp>
        <p:nvSpPr>
          <p:cNvPr id="6" name="Footer Placeholder 5">
            <a:extLst>
              <a:ext uri="{FF2B5EF4-FFF2-40B4-BE49-F238E27FC236}">
                <a16:creationId xmlns:a16="http://schemas.microsoft.com/office/drawing/2014/main" id="{7D2D7A10-90E0-D2AF-9F38-DF72B1B3E0AB}"/>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pPr>
            <a:r>
              <a:rPr lang="en-US">
                <a:solidFill>
                  <a:schemeClr val="tx1">
                    <a:tint val="75000"/>
                  </a:schemeClr>
                </a:solidFill>
                <a:latin typeface="+mn-lt"/>
              </a:rPr>
              <a:t>Right to strike</a:t>
            </a:r>
            <a:endParaRPr lang="en-US" kern="1200">
              <a:solidFill>
                <a:schemeClr val="tx1">
                  <a:tint val="75000"/>
                </a:schemeClr>
              </a:solidFill>
              <a:latin typeface="+mn-lt"/>
            </a:endParaRPr>
          </a:p>
        </p:txBody>
      </p:sp>
      <p:sp>
        <p:nvSpPr>
          <p:cNvPr id="5" name="Slide Number Placeholder 4">
            <a:extLst>
              <a:ext uri="{FF2B5EF4-FFF2-40B4-BE49-F238E27FC236}">
                <a16:creationId xmlns:a16="http://schemas.microsoft.com/office/drawing/2014/main" id="{3D4DE259-CE12-0B3D-B774-58EC6122C514}"/>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lgn="r">
              <a:spcAft>
                <a:spcPts val="600"/>
              </a:spcAft>
            </a:pPr>
            <a:fld id="{84D792B7-0397-C047-AE12-1A03F7E3DC83}" type="slidenum">
              <a:rPr lang="en-US" smtClean="0">
                <a:solidFill>
                  <a:schemeClr val="tx1">
                    <a:tint val="75000"/>
                  </a:schemeClr>
                </a:solidFill>
                <a:latin typeface="+mn-lt"/>
              </a:rPr>
              <a:pPr algn="r">
                <a:spcAft>
                  <a:spcPts val="600"/>
                </a:spcAft>
              </a:pPr>
              <a:t>6</a:t>
            </a:fld>
            <a:endParaRPr lang="en-US">
              <a:solidFill>
                <a:schemeClr val="tx1">
                  <a:tint val="75000"/>
                </a:schemeClr>
              </a:solidFill>
              <a:latin typeface="+mn-lt"/>
            </a:endParaRPr>
          </a:p>
        </p:txBody>
      </p:sp>
    </p:spTree>
    <p:extLst>
      <p:ext uri="{BB962C8B-B14F-4D97-AF65-F5344CB8AC3E}">
        <p14:creationId xmlns:p14="http://schemas.microsoft.com/office/powerpoint/2010/main" val="26881935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C2554CA6-288E-4202-BC52-2E5A8F0C0A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C3BD5457-3012-BBEF-4740-B97ADBC6C78D}"/>
              </a:ext>
            </a:extLst>
          </p:cNvPr>
          <p:cNvSpPr>
            <a:spLocks noGrp="1"/>
          </p:cNvSpPr>
          <p:nvPr>
            <p:ph type="title"/>
          </p:nvPr>
        </p:nvSpPr>
        <p:spPr>
          <a:xfrm>
            <a:off x="1171074" y="1396686"/>
            <a:ext cx="3240506" cy="4064628"/>
          </a:xfrm>
        </p:spPr>
        <p:txBody>
          <a:bodyPr vert="horz" lIns="91440" tIns="45720" rIns="91440" bIns="45720" rtlCol="0" anchor="ctr">
            <a:normAutofit/>
          </a:bodyPr>
          <a:lstStyle/>
          <a:p>
            <a:r>
              <a:rPr lang="en-US" sz="3200">
                <a:solidFill>
                  <a:srgbClr val="FFFFFF"/>
                </a:solidFill>
                <a:latin typeface="Times New Roman"/>
                <a:cs typeface="Times New Roman"/>
              </a:rPr>
              <a:t>Constitutional provisions</a:t>
            </a:r>
            <a:endParaRPr lang="en-US" sz="3200" kern="1200">
              <a:solidFill>
                <a:srgbClr val="FFFFFF"/>
              </a:solidFill>
              <a:latin typeface="Times New Roman"/>
              <a:cs typeface="Times New Roman"/>
            </a:endParaRPr>
          </a:p>
        </p:txBody>
      </p:sp>
      <p:sp>
        <p:nvSpPr>
          <p:cNvPr id="16" name="Arc 15">
            <a:extLst>
              <a:ext uri="{FF2B5EF4-FFF2-40B4-BE49-F238E27FC236}">
                <a16:creationId xmlns:a16="http://schemas.microsoft.com/office/drawing/2014/main" id="{5B7778FC-632E-4DCA-A7CB-0D7731CCF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8" name="Oval 17">
            <a:extLst>
              <a:ext uri="{FF2B5EF4-FFF2-40B4-BE49-F238E27FC236}">
                <a16:creationId xmlns:a16="http://schemas.microsoft.com/office/drawing/2014/main" id="{FA23A907-97FB-4A8F-880A-DD77401C42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4" name="Content Placeholder 3">
            <a:extLst>
              <a:ext uri="{FF2B5EF4-FFF2-40B4-BE49-F238E27FC236}">
                <a16:creationId xmlns:a16="http://schemas.microsoft.com/office/drawing/2014/main" id="{9BDFD467-3745-C1AB-1BEB-E3E9EBD0C28F}"/>
              </a:ext>
            </a:extLst>
          </p:cNvPr>
          <p:cNvSpPr>
            <a:spLocks noGrp="1"/>
          </p:cNvSpPr>
          <p:nvPr>
            <p:ph idx="1"/>
          </p:nvPr>
        </p:nvSpPr>
        <p:spPr>
          <a:xfrm>
            <a:off x="5370153" y="1526033"/>
            <a:ext cx="5536397" cy="3935281"/>
          </a:xfrm>
        </p:spPr>
        <p:txBody>
          <a:bodyPr vert="horz" lIns="91440" tIns="45720" rIns="91440" bIns="45720" rtlCol="0" anchor="t">
            <a:noAutofit/>
          </a:bodyPr>
          <a:lstStyle/>
          <a:p>
            <a:endParaRPr lang="en-US" sz="1200" b="1">
              <a:solidFill>
                <a:schemeClr val="tx1"/>
              </a:solidFill>
              <a:latin typeface="Times New Roman"/>
              <a:cs typeface="Times New Roman"/>
            </a:endParaRPr>
          </a:p>
          <a:p>
            <a:pPr>
              <a:buFont typeface="Arial" panose="020B0604020202020204" pitchFamily="34" charset="0"/>
              <a:buChar char="•"/>
            </a:pPr>
            <a:r>
              <a:rPr lang="en-US" sz="1200">
                <a:solidFill>
                  <a:schemeClr val="tx1"/>
                </a:solidFill>
                <a:latin typeface="Times New Roman"/>
                <a:cs typeface="Times New Roman"/>
              </a:rPr>
              <a:t>The constitution of Bangladesh does not specify mention the right to strike. It is essential to consider other legal provisions and practical implications. </a:t>
            </a:r>
          </a:p>
          <a:p>
            <a:pPr algn="just">
              <a:buFont typeface="Arial" panose="020B0604020202020204" pitchFamily="34" charset="0"/>
              <a:buChar char="•"/>
            </a:pPr>
            <a:r>
              <a:rPr lang="en-US" sz="1200">
                <a:solidFill>
                  <a:schemeClr val="tx1"/>
                </a:solidFill>
                <a:latin typeface="Times New Roman"/>
                <a:cs typeface="Times New Roman"/>
              </a:rPr>
              <a:t>Article 34 prohibits the </a:t>
            </a:r>
            <a:r>
              <a:rPr lang="en-US" sz="1200" b="1">
                <a:solidFill>
                  <a:schemeClr val="tx1"/>
                </a:solidFill>
                <a:latin typeface="Times New Roman"/>
                <a:cs typeface="Times New Roman"/>
              </a:rPr>
              <a:t>forced Laboure</a:t>
            </a:r>
            <a:r>
              <a:rPr lang="en-US" sz="1200">
                <a:solidFill>
                  <a:schemeClr val="tx1"/>
                </a:solidFill>
                <a:latin typeface="Times New Roman"/>
                <a:cs typeface="Times New Roman"/>
              </a:rPr>
              <a:t>, but it allows exceptions for laws imposed in pursuit of public purpose. </a:t>
            </a:r>
          </a:p>
          <a:p>
            <a:pPr algn="just">
              <a:buFont typeface="Arial" panose="020B0604020202020204" pitchFamily="34" charset="0"/>
              <a:buChar char="•"/>
            </a:pPr>
            <a:r>
              <a:rPr lang="en-US" sz="1200">
                <a:solidFill>
                  <a:schemeClr val="tx1"/>
                </a:solidFill>
                <a:latin typeface="Times New Roman"/>
                <a:cs typeface="Times New Roman"/>
              </a:rPr>
              <a:t>Article</a:t>
            </a:r>
            <a:r>
              <a:rPr lang="en-US" sz="1200" b="1">
                <a:solidFill>
                  <a:schemeClr val="tx1"/>
                </a:solidFill>
                <a:latin typeface="Times New Roman"/>
                <a:cs typeface="Times New Roman"/>
              </a:rPr>
              <a:t> </a:t>
            </a:r>
            <a:r>
              <a:rPr lang="en-US" sz="1200">
                <a:solidFill>
                  <a:schemeClr val="tx1"/>
                </a:solidFill>
                <a:latin typeface="Times New Roman"/>
                <a:cs typeface="Times New Roman"/>
              </a:rPr>
              <a:t>36 guarantees </a:t>
            </a:r>
            <a:r>
              <a:rPr lang="en-US" sz="1200" b="1">
                <a:solidFill>
                  <a:schemeClr val="tx1"/>
                </a:solidFill>
                <a:latin typeface="Times New Roman"/>
                <a:cs typeface="Times New Roman"/>
              </a:rPr>
              <a:t>freedom of movement</a:t>
            </a:r>
            <a:r>
              <a:rPr lang="en-US" sz="1200">
                <a:solidFill>
                  <a:schemeClr val="tx1"/>
                </a:solidFill>
                <a:latin typeface="Times New Roman"/>
                <a:cs typeface="Times New Roman"/>
              </a:rPr>
              <a:t>, but reasonable restrictions imposed by law in the public interest are permissible.</a:t>
            </a:r>
          </a:p>
          <a:p>
            <a:pPr algn="just">
              <a:buFont typeface="Arial" panose="020B0604020202020204" pitchFamily="34" charset="0"/>
              <a:buChar char="•"/>
            </a:pPr>
            <a:r>
              <a:rPr lang="en-US" sz="1200">
                <a:solidFill>
                  <a:schemeClr val="tx1"/>
                </a:solidFill>
                <a:latin typeface="Times New Roman"/>
                <a:cs typeface="Times New Roman"/>
              </a:rPr>
              <a:t>Article 37 states about</a:t>
            </a:r>
            <a:r>
              <a:rPr lang="en-US" sz="1200" b="1">
                <a:solidFill>
                  <a:schemeClr val="tx1"/>
                </a:solidFill>
                <a:latin typeface="Times New Roman"/>
                <a:cs typeface="Times New Roman"/>
              </a:rPr>
              <a:t> freedom of assembly</a:t>
            </a:r>
            <a:r>
              <a:rPr lang="en-US" sz="1200">
                <a:solidFill>
                  <a:schemeClr val="tx1"/>
                </a:solidFill>
                <a:latin typeface="Times New Roman"/>
                <a:cs typeface="Times New Roman"/>
              </a:rPr>
              <a:t>, it states that every citizen shall have the right to assemble and to participate in public meetings and processions peacefully and without any arm, subjects to any reasonable restrictions imposed by law in the interests of public order or public health.</a:t>
            </a:r>
          </a:p>
          <a:p>
            <a:pPr>
              <a:buFont typeface="Arial" panose="020B0604020202020204" pitchFamily="34" charset="0"/>
              <a:buChar char="•"/>
            </a:pPr>
            <a:r>
              <a:rPr lang="en-US" sz="1200">
                <a:solidFill>
                  <a:schemeClr val="tx1"/>
                </a:solidFill>
                <a:latin typeface="Times New Roman"/>
                <a:cs typeface="Times New Roman"/>
              </a:rPr>
              <a:t>While these provisions do not explicitly mention the right to strike, they do provide a framework for the protection of workers' rights. The government's power to impose restrictions on strikes is subject to the public interest, and any such restrictions must be reasonable and not violate the constitution.</a:t>
            </a:r>
            <a:br>
              <a:rPr lang="en-US" sz="1200">
                <a:solidFill>
                  <a:schemeClr val="tx1"/>
                </a:solidFill>
                <a:latin typeface="Times New Roman"/>
                <a:cs typeface="Times New Roman"/>
              </a:rPr>
            </a:br>
            <a:endParaRPr lang="en-US" sz="1200">
              <a:solidFill>
                <a:schemeClr val="tx1"/>
              </a:solidFill>
              <a:latin typeface="Times New Roman"/>
              <a:cs typeface="Times New Roman"/>
            </a:endParaRPr>
          </a:p>
          <a:p>
            <a:pPr>
              <a:buFont typeface="Arial" panose="020B0604020202020204" pitchFamily="34" charset="0"/>
              <a:buChar char="•"/>
            </a:pPr>
            <a:endParaRPr lang="en-US" sz="1200">
              <a:solidFill>
                <a:schemeClr val="tx1"/>
              </a:solidFill>
              <a:latin typeface="Times New Roman"/>
              <a:cs typeface="Times New Roman"/>
            </a:endParaRPr>
          </a:p>
          <a:p>
            <a:pPr indent="-228600">
              <a:lnSpc>
                <a:spcPct val="90000"/>
              </a:lnSpc>
              <a:buFont typeface="Arial" panose="020B0604020202020204" pitchFamily="34" charset="0"/>
              <a:buChar char="•"/>
            </a:pPr>
            <a:endParaRPr lang="en-US" sz="1600">
              <a:solidFill>
                <a:schemeClr val="tx1"/>
              </a:solidFill>
              <a:latin typeface="Times New Roman"/>
              <a:cs typeface="Times New Roman"/>
            </a:endParaRPr>
          </a:p>
        </p:txBody>
      </p:sp>
      <p:sp>
        <p:nvSpPr>
          <p:cNvPr id="7" name="Date Placeholder 6">
            <a:extLst>
              <a:ext uri="{FF2B5EF4-FFF2-40B4-BE49-F238E27FC236}">
                <a16:creationId xmlns:a16="http://schemas.microsoft.com/office/drawing/2014/main" id="{1860EC6B-535F-6BD9-AC31-2A79406D3650}"/>
              </a:ext>
            </a:extLst>
          </p:cNvPr>
          <p:cNvSpPr>
            <a:spLocks noGrp="1"/>
          </p:cNvSpPr>
          <p:nvPr>
            <p:ph type="dt" sz="half" idx="10"/>
          </p:nvPr>
        </p:nvSpPr>
        <p:spPr>
          <a:xfrm>
            <a:off x="838200" y="6356350"/>
            <a:ext cx="2743200" cy="365125"/>
          </a:xfrm>
        </p:spPr>
        <p:txBody>
          <a:bodyPr vert="horz" lIns="91440" tIns="45720" rIns="91440" bIns="45720" rtlCol="0" anchor="ctr">
            <a:normAutofit/>
          </a:bodyPr>
          <a:lstStyle/>
          <a:p>
            <a:pPr>
              <a:spcAft>
                <a:spcPts val="600"/>
              </a:spcAft>
            </a:pPr>
            <a:r>
              <a:rPr lang="en-US">
                <a:solidFill>
                  <a:schemeClr val="tx1">
                    <a:tint val="75000"/>
                  </a:schemeClr>
                </a:solidFill>
                <a:latin typeface="+mn-lt"/>
              </a:rPr>
              <a:t>20XX</a:t>
            </a:r>
          </a:p>
        </p:txBody>
      </p:sp>
      <p:sp>
        <p:nvSpPr>
          <p:cNvPr id="6" name="Footer Placeholder 5">
            <a:extLst>
              <a:ext uri="{FF2B5EF4-FFF2-40B4-BE49-F238E27FC236}">
                <a16:creationId xmlns:a16="http://schemas.microsoft.com/office/drawing/2014/main" id="{46A64A5B-E5B9-F948-F93E-47BC8402DC6F}"/>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pPr>
            <a:r>
              <a:rPr lang="en-US">
                <a:solidFill>
                  <a:schemeClr val="tx1">
                    <a:tint val="75000"/>
                  </a:schemeClr>
                </a:solidFill>
                <a:latin typeface="+mn-lt"/>
              </a:rPr>
              <a:t>Right to strike</a:t>
            </a:r>
            <a:endParaRPr lang="en-US" kern="1200">
              <a:solidFill>
                <a:schemeClr val="tx1">
                  <a:tint val="75000"/>
                </a:schemeClr>
              </a:solidFill>
              <a:latin typeface="+mn-lt"/>
            </a:endParaRPr>
          </a:p>
        </p:txBody>
      </p:sp>
      <p:sp>
        <p:nvSpPr>
          <p:cNvPr id="5" name="Slide Number Placeholder 4">
            <a:extLst>
              <a:ext uri="{FF2B5EF4-FFF2-40B4-BE49-F238E27FC236}">
                <a16:creationId xmlns:a16="http://schemas.microsoft.com/office/drawing/2014/main" id="{957F00C3-2FB5-1796-F20C-B43503260BE1}"/>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lgn="r">
              <a:spcAft>
                <a:spcPts val="600"/>
              </a:spcAft>
            </a:pPr>
            <a:fld id="{84D792B7-0397-C047-AE12-1A03F7E3DC83}" type="slidenum">
              <a:rPr lang="en-US" smtClean="0">
                <a:solidFill>
                  <a:schemeClr val="tx1">
                    <a:tint val="75000"/>
                  </a:schemeClr>
                </a:solidFill>
                <a:latin typeface="+mn-lt"/>
              </a:rPr>
              <a:pPr algn="r">
                <a:spcAft>
                  <a:spcPts val="600"/>
                </a:spcAft>
              </a:pPr>
              <a:t>7</a:t>
            </a:fld>
            <a:endParaRPr lang="en-US">
              <a:solidFill>
                <a:schemeClr val="tx1">
                  <a:tint val="75000"/>
                </a:schemeClr>
              </a:solidFill>
              <a:latin typeface="+mn-lt"/>
            </a:endParaRPr>
          </a:p>
        </p:txBody>
      </p:sp>
    </p:spTree>
    <p:extLst>
      <p:ext uri="{BB962C8B-B14F-4D97-AF65-F5344CB8AC3E}">
        <p14:creationId xmlns:p14="http://schemas.microsoft.com/office/powerpoint/2010/main" val="23800340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C2554CA6-288E-4202-BC52-2E5A8F0C0A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79E5852E-4731-4F8E-C5BF-84DFDBE721EE}"/>
              </a:ext>
            </a:extLst>
          </p:cNvPr>
          <p:cNvSpPr>
            <a:spLocks noGrp="1"/>
          </p:cNvSpPr>
          <p:nvPr>
            <p:ph type="title"/>
          </p:nvPr>
        </p:nvSpPr>
        <p:spPr>
          <a:xfrm>
            <a:off x="1171074" y="1396686"/>
            <a:ext cx="3240506" cy="4064628"/>
          </a:xfrm>
        </p:spPr>
        <p:txBody>
          <a:bodyPr vert="horz" lIns="91440" tIns="45720" rIns="91440" bIns="45720" rtlCol="0" anchor="ctr">
            <a:normAutofit/>
          </a:bodyPr>
          <a:lstStyle/>
          <a:p>
            <a:r>
              <a:rPr lang="en-US" sz="3200">
                <a:solidFill>
                  <a:srgbClr val="FFFFFF"/>
                </a:solidFill>
                <a:latin typeface="Times New Roman"/>
                <a:cs typeface="Times New Roman"/>
              </a:rPr>
              <a:t>Recognition in Bangladesh</a:t>
            </a:r>
            <a:endParaRPr lang="en-US" sz="3200" kern="1200">
              <a:solidFill>
                <a:srgbClr val="FFFFFF"/>
              </a:solidFill>
              <a:latin typeface="Times New Roman"/>
              <a:cs typeface="Times New Roman"/>
            </a:endParaRPr>
          </a:p>
        </p:txBody>
      </p:sp>
      <p:sp>
        <p:nvSpPr>
          <p:cNvPr id="16" name="Arc 15">
            <a:extLst>
              <a:ext uri="{FF2B5EF4-FFF2-40B4-BE49-F238E27FC236}">
                <a16:creationId xmlns:a16="http://schemas.microsoft.com/office/drawing/2014/main" id="{5B7778FC-632E-4DCA-A7CB-0D7731CCF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8" name="Oval 17">
            <a:extLst>
              <a:ext uri="{FF2B5EF4-FFF2-40B4-BE49-F238E27FC236}">
                <a16:creationId xmlns:a16="http://schemas.microsoft.com/office/drawing/2014/main" id="{FA23A907-97FB-4A8F-880A-DD77401C42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4" name="Content Placeholder 3">
            <a:extLst>
              <a:ext uri="{FF2B5EF4-FFF2-40B4-BE49-F238E27FC236}">
                <a16:creationId xmlns:a16="http://schemas.microsoft.com/office/drawing/2014/main" id="{D1EA8D38-6D89-3A9B-07B7-004770844025}"/>
              </a:ext>
            </a:extLst>
          </p:cNvPr>
          <p:cNvSpPr>
            <a:spLocks noGrp="1"/>
          </p:cNvSpPr>
          <p:nvPr>
            <p:ph idx="1"/>
          </p:nvPr>
        </p:nvSpPr>
        <p:spPr>
          <a:xfrm>
            <a:off x="5370153" y="1897740"/>
            <a:ext cx="5536397" cy="3563574"/>
          </a:xfrm>
        </p:spPr>
        <p:txBody>
          <a:bodyPr vert="horz" lIns="91440" tIns="45720" rIns="91440" bIns="45720" rtlCol="0" anchor="t">
            <a:noAutofit/>
          </a:bodyPr>
          <a:lstStyle/>
          <a:p>
            <a:endParaRPr lang="en-US" sz="1200" b="1">
              <a:solidFill>
                <a:schemeClr val="tx1"/>
              </a:solidFill>
              <a:latin typeface="Times New Roman"/>
              <a:cs typeface="Times New Roman"/>
            </a:endParaRPr>
          </a:p>
          <a:p>
            <a:pPr algn="just">
              <a:buFont typeface="Arial" panose="020B0604020202020204" pitchFamily="34" charset="0"/>
              <a:buChar char="•"/>
            </a:pPr>
            <a:r>
              <a:rPr lang="en-US" sz="1600">
                <a:solidFill>
                  <a:schemeClr val="tx1"/>
                </a:solidFill>
                <a:latin typeface="Times New Roman"/>
                <a:cs typeface="Times New Roman"/>
              </a:rPr>
              <a:t>T</a:t>
            </a:r>
            <a:r>
              <a:rPr lang="en-US" sz="1200">
                <a:solidFill>
                  <a:schemeClr val="tx1"/>
                </a:solidFill>
                <a:latin typeface="Times New Roman"/>
                <a:cs typeface="Times New Roman"/>
              </a:rPr>
              <a:t>he right to strike exists as a legal tool. It serves as a mechanism or method provided by law to achieve workers to express their grievances and negotiate for better working conditions. The </a:t>
            </a:r>
            <a:r>
              <a:rPr lang="en-US" sz="1200" err="1">
                <a:solidFill>
                  <a:schemeClr val="tx1"/>
                </a:solidFill>
                <a:latin typeface="Times New Roman"/>
                <a:cs typeface="Times New Roman"/>
              </a:rPr>
              <a:t>labour</a:t>
            </a:r>
            <a:r>
              <a:rPr lang="en-US" sz="1200">
                <a:solidFill>
                  <a:schemeClr val="tx1"/>
                </a:solidFill>
                <a:latin typeface="Times New Roman"/>
                <a:cs typeface="Times New Roman"/>
              </a:rPr>
              <a:t>  Act, 2006 typically outlines the right within the context of worker rights and </a:t>
            </a:r>
            <a:r>
              <a:rPr lang="en-US" sz="1200" err="1">
                <a:solidFill>
                  <a:schemeClr val="tx1"/>
                </a:solidFill>
                <a:latin typeface="Times New Roman"/>
                <a:cs typeface="Times New Roman"/>
              </a:rPr>
              <a:t>labour</a:t>
            </a:r>
            <a:r>
              <a:rPr lang="en-US" sz="1200">
                <a:solidFill>
                  <a:schemeClr val="tx1"/>
                </a:solidFill>
                <a:latin typeface="Times New Roman"/>
                <a:cs typeface="Times New Roman"/>
              </a:rPr>
              <a:t> relations. The constitutions do not directly address the right to strike, legal provisions and practice considerations its recognition and exercise in Bangladesh.</a:t>
            </a:r>
          </a:p>
          <a:p>
            <a:pPr indent="-228600">
              <a:lnSpc>
                <a:spcPct val="90000"/>
              </a:lnSpc>
              <a:buFont typeface="Arial" panose="020B0604020202020204" pitchFamily="34" charset="0"/>
              <a:buChar char="•"/>
            </a:pPr>
            <a:endParaRPr lang="en-US" sz="1200">
              <a:solidFill>
                <a:schemeClr val="tx1"/>
              </a:solidFill>
              <a:latin typeface="Times New Roman"/>
              <a:cs typeface="Times New Roman"/>
            </a:endParaRPr>
          </a:p>
        </p:txBody>
      </p:sp>
      <p:sp>
        <p:nvSpPr>
          <p:cNvPr id="7" name="Date Placeholder 6">
            <a:extLst>
              <a:ext uri="{FF2B5EF4-FFF2-40B4-BE49-F238E27FC236}">
                <a16:creationId xmlns:a16="http://schemas.microsoft.com/office/drawing/2014/main" id="{2777FBBE-0146-41F7-2C85-C64658E36998}"/>
              </a:ext>
            </a:extLst>
          </p:cNvPr>
          <p:cNvSpPr>
            <a:spLocks noGrp="1"/>
          </p:cNvSpPr>
          <p:nvPr>
            <p:ph type="dt" sz="half" idx="10"/>
          </p:nvPr>
        </p:nvSpPr>
        <p:spPr>
          <a:xfrm>
            <a:off x="838200" y="6356350"/>
            <a:ext cx="2743200" cy="365125"/>
          </a:xfrm>
        </p:spPr>
        <p:txBody>
          <a:bodyPr vert="horz" lIns="91440" tIns="45720" rIns="91440" bIns="45720" rtlCol="0" anchor="ctr">
            <a:normAutofit/>
          </a:bodyPr>
          <a:lstStyle/>
          <a:p>
            <a:pPr>
              <a:spcAft>
                <a:spcPts val="600"/>
              </a:spcAft>
            </a:pPr>
            <a:r>
              <a:rPr lang="en-US">
                <a:solidFill>
                  <a:schemeClr val="tx1">
                    <a:tint val="75000"/>
                  </a:schemeClr>
                </a:solidFill>
                <a:latin typeface="+mn-lt"/>
              </a:rPr>
              <a:t>20XX</a:t>
            </a:r>
          </a:p>
        </p:txBody>
      </p:sp>
      <p:sp>
        <p:nvSpPr>
          <p:cNvPr id="6" name="Footer Placeholder 5">
            <a:extLst>
              <a:ext uri="{FF2B5EF4-FFF2-40B4-BE49-F238E27FC236}">
                <a16:creationId xmlns:a16="http://schemas.microsoft.com/office/drawing/2014/main" id="{F23B7638-D732-D8D4-9EC8-FB0C8934231A}"/>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pPr>
            <a:r>
              <a:rPr lang="en-US">
                <a:solidFill>
                  <a:schemeClr val="tx1">
                    <a:tint val="75000"/>
                  </a:schemeClr>
                </a:solidFill>
                <a:latin typeface="+mn-lt"/>
              </a:rPr>
              <a:t>Right to strike</a:t>
            </a:r>
            <a:endParaRPr lang="en-US" kern="1200">
              <a:solidFill>
                <a:schemeClr val="tx1">
                  <a:tint val="75000"/>
                </a:schemeClr>
              </a:solidFill>
              <a:latin typeface="+mn-lt"/>
            </a:endParaRPr>
          </a:p>
        </p:txBody>
      </p:sp>
      <p:sp>
        <p:nvSpPr>
          <p:cNvPr id="5" name="Slide Number Placeholder 4">
            <a:extLst>
              <a:ext uri="{FF2B5EF4-FFF2-40B4-BE49-F238E27FC236}">
                <a16:creationId xmlns:a16="http://schemas.microsoft.com/office/drawing/2014/main" id="{0C82BA19-0F6E-7829-4CBF-F30D4946877F}"/>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lgn="r">
              <a:spcAft>
                <a:spcPts val="600"/>
              </a:spcAft>
            </a:pPr>
            <a:fld id="{84D792B7-0397-C047-AE12-1A03F7E3DC83}" type="slidenum">
              <a:rPr lang="en-US" smtClean="0">
                <a:solidFill>
                  <a:schemeClr val="tx1">
                    <a:tint val="75000"/>
                  </a:schemeClr>
                </a:solidFill>
                <a:latin typeface="+mn-lt"/>
              </a:rPr>
              <a:pPr algn="r">
                <a:spcAft>
                  <a:spcPts val="600"/>
                </a:spcAft>
              </a:pPr>
              <a:t>8</a:t>
            </a:fld>
            <a:endParaRPr lang="en-US">
              <a:solidFill>
                <a:schemeClr val="tx1">
                  <a:tint val="75000"/>
                </a:schemeClr>
              </a:solidFill>
              <a:latin typeface="+mn-lt"/>
            </a:endParaRPr>
          </a:p>
        </p:txBody>
      </p:sp>
    </p:spTree>
    <p:extLst>
      <p:ext uri="{BB962C8B-B14F-4D97-AF65-F5344CB8AC3E}">
        <p14:creationId xmlns:p14="http://schemas.microsoft.com/office/powerpoint/2010/main" val="40130694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C2554CA6-288E-4202-BC52-2E5A8F0C0A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6A1266B3-E1F5-09C6-BC27-20AA22DF5001}"/>
              </a:ext>
            </a:extLst>
          </p:cNvPr>
          <p:cNvSpPr>
            <a:spLocks noGrp="1"/>
          </p:cNvSpPr>
          <p:nvPr>
            <p:ph type="title"/>
          </p:nvPr>
        </p:nvSpPr>
        <p:spPr>
          <a:xfrm>
            <a:off x="1171074" y="1396686"/>
            <a:ext cx="3240506" cy="4064628"/>
          </a:xfrm>
        </p:spPr>
        <p:txBody>
          <a:bodyPr vert="horz" lIns="91440" tIns="45720" rIns="91440" bIns="45720" rtlCol="0" anchor="ctr">
            <a:normAutofit/>
          </a:bodyPr>
          <a:lstStyle/>
          <a:p>
            <a:r>
              <a:rPr lang="en-US" sz="3200">
                <a:solidFill>
                  <a:srgbClr val="FFFFFF"/>
                </a:solidFill>
                <a:latin typeface="Times New Roman"/>
                <a:cs typeface="Times New Roman"/>
              </a:rPr>
              <a:t>Impact on workers</a:t>
            </a:r>
            <a:endParaRPr lang="en-US" sz="3200" kern="1200">
              <a:solidFill>
                <a:srgbClr val="FFFFFF"/>
              </a:solidFill>
              <a:latin typeface="Times New Roman"/>
              <a:cs typeface="Times New Roman"/>
            </a:endParaRPr>
          </a:p>
        </p:txBody>
      </p:sp>
      <p:sp>
        <p:nvSpPr>
          <p:cNvPr id="16" name="Arc 15">
            <a:extLst>
              <a:ext uri="{FF2B5EF4-FFF2-40B4-BE49-F238E27FC236}">
                <a16:creationId xmlns:a16="http://schemas.microsoft.com/office/drawing/2014/main" id="{5B7778FC-632E-4DCA-A7CB-0D7731CCF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8" name="Oval 17">
            <a:extLst>
              <a:ext uri="{FF2B5EF4-FFF2-40B4-BE49-F238E27FC236}">
                <a16:creationId xmlns:a16="http://schemas.microsoft.com/office/drawing/2014/main" id="{FA23A907-97FB-4A8F-880A-DD77401C42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4" name="Content Placeholder 3">
            <a:extLst>
              <a:ext uri="{FF2B5EF4-FFF2-40B4-BE49-F238E27FC236}">
                <a16:creationId xmlns:a16="http://schemas.microsoft.com/office/drawing/2014/main" id="{826F3F07-B8F7-47A6-0B3A-1EC13E2D1BC4}"/>
              </a:ext>
            </a:extLst>
          </p:cNvPr>
          <p:cNvSpPr>
            <a:spLocks noGrp="1"/>
          </p:cNvSpPr>
          <p:nvPr>
            <p:ph idx="1"/>
          </p:nvPr>
        </p:nvSpPr>
        <p:spPr>
          <a:xfrm>
            <a:off x="5370153" y="1851276"/>
            <a:ext cx="5536397" cy="3610038"/>
          </a:xfrm>
        </p:spPr>
        <p:txBody>
          <a:bodyPr vert="horz" lIns="91440" tIns="45720" rIns="91440" bIns="45720" rtlCol="0" anchor="t">
            <a:normAutofit/>
          </a:bodyPr>
          <a:lstStyle/>
          <a:p>
            <a:endParaRPr lang="en-US" sz="1200" b="1">
              <a:solidFill>
                <a:schemeClr val="tx1"/>
              </a:solidFill>
              <a:latin typeface="Times New Roman"/>
              <a:cs typeface="Times New Roman"/>
            </a:endParaRPr>
          </a:p>
          <a:p>
            <a:pPr algn="just">
              <a:buFont typeface="Arial" panose="020B0604020202020204" pitchFamily="34" charset="0"/>
              <a:buChar char="•"/>
            </a:pPr>
            <a:r>
              <a:rPr lang="en-US" sz="1200">
                <a:solidFill>
                  <a:schemeClr val="tx1"/>
                </a:solidFill>
                <a:latin typeface="Times New Roman"/>
                <a:cs typeface="Times New Roman"/>
              </a:rPr>
              <a:t>The  right to strike has a significant impact on workers in Bangladesh . It allows them to collectively  bargain with employers, address grievances , and demand better working conditions. However , the legal framework surrounding the right to strike can also be restrictive leading to a climate of fear and intimidation in the workplace. Workers who engage in strikes may face repercussions, including dismissal, fines or imprisonment.</a:t>
            </a:r>
          </a:p>
        </p:txBody>
      </p:sp>
      <p:sp>
        <p:nvSpPr>
          <p:cNvPr id="7" name="Date Placeholder 6">
            <a:extLst>
              <a:ext uri="{FF2B5EF4-FFF2-40B4-BE49-F238E27FC236}">
                <a16:creationId xmlns:a16="http://schemas.microsoft.com/office/drawing/2014/main" id="{DC7D369D-6C96-7AEA-8939-1F2D62AB26BD}"/>
              </a:ext>
            </a:extLst>
          </p:cNvPr>
          <p:cNvSpPr>
            <a:spLocks noGrp="1"/>
          </p:cNvSpPr>
          <p:nvPr>
            <p:ph type="dt" sz="half" idx="10"/>
          </p:nvPr>
        </p:nvSpPr>
        <p:spPr>
          <a:xfrm>
            <a:off x="838200" y="6356350"/>
            <a:ext cx="2743200" cy="365125"/>
          </a:xfrm>
        </p:spPr>
        <p:txBody>
          <a:bodyPr vert="horz" lIns="91440" tIns="45720" rIns="91440" bIns="45720" rtlCol="0" anchor="ctr">
            <a:normAutofit/>
          </a:bodyPr>
          <a:lstStyle/>
          <a:p>
            <a:pPr>
              <a:spcAft>
                <a:spcPts val="600"/>
              </a:spcAft>
            </a:pPr>
            <a:r>
              <a:rPr lang="en-US">
                <a:solidFill>
                  <a:schemeClr val="tx1">
                    <a:tint val="75000"/>
                  </a:schemeClr>
                </a:solidFill>
                <a:latin typeface="+mn-lt"/>
              </a:rPr>
              <a:t>20XX</a:t>
            </a:r>
          </a:p>
        </p:txBody>
      </p:sp>
      <p:sp>
        <p:nvSpPr>
          <p:cNvPr id="6" name="Footer Placeholder 5">
            <a:extLst>
              <a:ext uri="{FF2B5EF4-FFF2-40B4-BE49-F238E27FC236}">
                <a16:creationId xmlns:a16="http://schemas.microsoft.com/office/drawing/2014/main" id="{A55CE703-9D56-3E1F-65C4-93BD470DFB6F}"/>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pPr>
            <a:r>
              <a:rPr lang="en-US">
                <a:solidFill>
                  <a:schemeClr val="tx1">
                    <a:tint val="75000"/>
                  </a:schemeClr>
                </a:solidFill>
                <a:latin typeface="+mn-lt"/>
              </a:rPr>
              <a:t>Right to strike</a:t>
            </a:r>
            <a:endParaRPr lang="en-US" kern="1200">
              <a:solidFill>
                <a:schemeClr val="tx1">
                  <a:tint val="75000"/>
                </a:schemeClr>
              </a:solidFill>
              <a:latin typeface="+mn-lt"/>
            </a:endParaRPr>
          </a:p>
        </p:txBody>
      </p:sp>
      <p:sp>
        <p:nvSpPr>
          <p:cNvPr id="5" name="Slide Number Placeholder 4">
            <a:extLst>
              <a:ext uri="{FF2B5EF4-FFF2-40B4-BE49-F238E27FC236}">
                <a16:creationId xmlns:a16="http://schemas.microsoft.com/office/drawing/2014/main" id="{78B9D336-1F6D-9540-285A-7295681B7436}"/>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lgn="r">
              <a:spcAft>
                <a:spcPts val="600"/>
              </a:spcAft>
            </a:pPr>
            <a:fld id="{84D792B7-0397-C047-AE12-1A03F7E3DC83}" type="slidenum">
              <a:rPr lang="en-US" smtClean="0">
                <a:solidFill>
                  <a:schemeClr val="tx1">
                    <a:tint val="75000"/>
                  </a:schemeClr>
                </a:solidFill>
                <a:latin typeface="+mn-lt"/>
              </a:rPr>
              <a:pPr algn="r">
                <a:spcAft>
                  <a:spcPts val="600"/>
                </a:spcAft>
              </a:pPr>
              <a:t>9</a:t>
            </a:fld>
            <a:endParaRPr lang="en-US">
              <a:solidFill>
                <a:schemeClr val="tx1">
                  <a:tint val="75000"/>
                </a:schemeClr>
              </a:solidFill>
              <a:latin typeface="+mn-lt"/>
            </a:endParaRPr>
          </a:p>
        </p:txBody>
      </p:sp>
    </p:spTree>
    <p:extLst>
      <p:ext uri="{BB962C8B-B14F-4D97-AF65-F5344CB8AC3E}">
        <p14:creationId xmlns:p14="http://schemas.microsoft.com/office/powerpoint/2010/main" val="3880366292"/>
      </p:ext>
    </p:extLst>
  </p:cSld>
  <p:clrMapOvr>
    <a:masterClrMapping/>
  </p:clrMapOvr>
</p:sld>
</file>

<file path=ppt/theme/theme1.xml><?xml version="1.0" encoding="utf-8"?>
<a:theme xmlns:a="http://schemas.openxmlformats.org/drawingml/2006/main" name="Office Theme">
  <a:themeElements>
    <a:clrScheme name="Custom 33">
      <a:dk1>
        <a:srgbClr val="000000"/>
      </a:dk1>
      <a:lt1>
        <a:srgbClr val="FFFFFF"/>
      </a:lt1>
      <a:dk2>
        <a:srgbClr val="59512B"/>
      </a:dk2>
      <a:lt2>
        <a:srgbClr val="E7E4E6"/>
      </a:lt2>
      <a:accent1>
        <a:srgbClr val="F8F4EC"/>
      </a:accent1>
      <a:accent2>
        <a:srgbClr val="474134"/>
      </a:accent2>
      <a:accent3>
        <a:srgbClr val="E5E0D8"/>
      </a:accent3>
      <a:accent4>
        <a:srgbClr val="B6A592"/>
      </a:accent4>
      <a:accent5>
        <a:srgbClr val="F4F0ED"/>
      </a:accent5>
      <a:accent6>
        <a:srgbClr val="CEC5A7"/>
      </a:accent6>
      <a:hlink>
        <a:srgbClr val="827D57"/>
      </a:hlink>
      <a:folHlink>
        <a:srgbClr val="867052"/>
      </a:folHlink>
    </a:clrScheme>
    <a:fontScheme name="Custom 31">
      <a:majorFont>
        <a:latin typeface="Felix Titling"/>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ity-Design-Berlin-Presentation_Win32_SW_v11" id="{A1E1012F-E9F8-4F40-92C8-C50A5DD6BDB3}" vid="{84DD5023-C7E9-4B03-B2A5-92320E38EFA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5" ma:contentTypeDescription="Create a new document." ma:contentTypeScope="" ma:versionID="e02306daf00165b375dc6a58966960b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df88fb76bf5f555224557953949c1ec9"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09262BC-C013-4067-8A15-9DCD1281E34D}">
  <ds:schemaRefs>
    <ds:schemaRef ds:uri="230e9df3-be65-4c73-a93b-d1236ebd677e"/>
    <ds:schemaRef ds:uri="71af3243-3dd4-4a8d-8c0d-dd76da1f02a5"/>
    <ds:schemaRef ds:uri="http://schemas.microsoft.com/office/2006/metadata/properties"/>
    <ds:schemaRef ds:uri="http://schemas.microsoft.com/office/infopath/2007/PartnerControls"/>
    <ds:schemaRef ds:uri="http://schemas.microsoft.com/sharepoint/v3"/>
  </ds:schemaRefs>
</ds:datastoreItem>
</file>

<file path=customXml/itemProps2.xml><?xml version="1.0" encoding="utf-8"?>
<ds:datastoreItem xmlns:ds="http://schemas.openxmlformats.org/officeDocument/2006/customXml" ds:itemID="{08AEB05A-1290-41EF-A3CD-520462C3FF16}">
  <ds:schemaRefs>
    <ds:schemaRef ds:uri="16c05727-aa75-4e4a-9b5f-8a80a1165891"/>
    <ds:schemaRef ds:uri="230e9df3-be65-4c73-a93b-d1236ebd677e"/>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microsoft.com/sharepoint/v3"/>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07B04EA5-0343-4579-A177-61682A6D2ED2}">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Widescreen</PresentationFormat>
  <Slides>12</Slides>
  <Notes>0</Notes>
  <HiddenSlides>0</HiddenSlide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Right to Strike</vt:lpstr>
      <vt:lpstr>    AGENDA</vt:lpstr>
      <vt:lpstr>What is strike</vt:lpstr>
      <vt:lpstr>Historical background of strike</vt:lpstr>
      <vt:lpstr>Right to strike and legal provision</vt:lpstr>
      <vt:lpstr>    Con.</vt:lpstr>
      <vt:lpstr>Constitutional provisions</vt:lpstr>
      <vt:lpstr>Recognition in Bangladesh</vt:lpstr>
      <vt:lpstr>Impact on workers</vt:lpstr>
      <vt:lpstr>Recent successful strikes </vt:lpstr>
      <vt:lpstr>SUMMARY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
  <cp:revision>1</cp:revision>
  <dcterms:created xsi:type="dcterms:W3CDTF">2024-05-10T18:02:04Z</dcterms:created>
  <dcterms:modified xsi:type="dcterms:W3CDTF">2024-05-10T19:55:35Z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