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23263-2300-4AC1-BB7E-FFDBA5CF77B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7D12A-64D4-4043-8A6B-E859BF4A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1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jIgSsIfh_8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https://www.youtube.com/watch?v=9jIgSsIfh_8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9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jIgSsIfh_8" TargetMode="External"/><Relationship Id="rId2" Type="http://schemas.openxmlformats.org/officeDocument/2006/relationships/hyperlink" Target="https://sourcemaking.com/design_patter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32BD-2B77-4779-B83B-7EC765B0C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Design Pattern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EE373-47C8-47AC-B00D-CBD8E6FF3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Brett Recker</a:t>
            </a:r>
          </a:p>
          <a:p>
            <a:r>
              <a:rPr lang="en-US" dirty="0"/>
              <a:t>Radwan </a:t>
            </a:r>
            <a:r>
              <a:rPr lang="en-US" dirty="0" err="1"/>
              <a:t>Albadawi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8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72CD-8EE3-4E4C-8572-89DD666C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0130-01A5-4314-83B3-2508B1506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1589"/>
            <a:ext cx="9905999" cy="1617839"/>
          </a:xfrm>
        </p:spPr>
        <p:txBody>
          <a:bodyPr/>
          <a:lstStyle/>
          <a:p>
            <a:r>
              <a:rPr lang="en-US" dirty="0"/>
              <a:t>Bridge design pattern separates an object’s interface from its implementation</a:t>
            </a:r>
          </a:p>
          <a:p>
            <a:r>
              <a:rPr lang="en-US" dirty="0"/>
              <a:t>Progressively adding functionality while separating out major differences using abstract classes</a:t>
            </a:r>
          </a:p>
        </p:txBody>
      </p:sp>
      <p:pic>
        <p:nvPicPr>
          <p:cNvPr id="1030" name="Picture 6" descr="Image result for tv clipart">
            <a:extLst>
              <a:ext uri="{FF2B5EF4-FFF2-40B4-BE49-F238E27FC236}">
                <a16:creationId xmlns:a16="http://schemas.microsoft.com/office/drawing/2014/main" id="{45DF3747-2F42-49E9-8481-5424AD67A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196" y="3887607"/>
            <a:ext cx="1060508" cy="10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lu ray player clipart">
            <a:extLst>
              <a:ext uri="{FF2B5EF4-FFF2-40B4-BE49-F238E27FC236}">
                <a16:creationId xmlns:a16="http://schemas.microsoft.com/office/drawing/2014/main" id="{D1203B1F-0E43-4EEB-9445-802182B6B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16" y="5221081"/>
            <a:ext cx="1732136" cy="5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flat screen tv clipart">
            <a:extLst>
              <a:ext uri="{FF2B5EF4-FFF2-40B4-BE49-F238E27FC236}">
                <a16:creationId xmlns:a16="http://schemas.microsoft.com/office/drawing/2014/main" id="{449F95AB-313D-49F3-8E58-9CC84F1A4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358" y="3599279"/>
            <a:ext cx="1085851" cy="81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Image result for tv control clipart transparent background">
            <a:extLst>
              <a:ext uri="{FF2B5EF4-FFF2-40B4-BE49-F238E27FC236}">
                <a16:creationId xmlns:a16="http://schemas.microsoft.com/office/drawing/2014/main" id="{84A563FD-CE22-4756-B899-1B41724C5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7914">
            <a:off x="6257332" y="3777905"/>
            <a:ext cx="1041560" cy="104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6" descr="Image result for tv control clipart transparent background">
            <a:extLst>
              <a:ext uri="{FF2B5EF4-FFF2-40B4-BE49-F238E27FC236}">
                <a16:creationId xmlns:a16="http://schemas.microsoft.com/office/drawing/2014/main" id="{B44CC8D5-1888-459F-84FA-12C396B75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7914">
            <a:off x="8091233" y="3276634"/>
            <a:ext cx="877420" cy="87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3BABE9-6D80-4E1B-9DC6-EEF49E7480BD}"/>
              </a:ext>
            </a:extLst>
          </p:cNvPr>
          <p:cNvSpPr txBox="1"/>
          <p:nvPr/>
        </p:nvSpPr>
        <p:spPr>
          <a:xfrm>
            <a:off x="2130804" y="4907559"/>
            <a:ext cx="136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850CD5-9077-4F2D-9901-B5642A9BBFAE}"/>
              </a:ext>
            </a:extLst>
          </p:cNvPr>
          <p:cNvSpPr txBox="1"/>
          <p:nvPr/>
        </p:nvSpPr>
        <p:spPr>
          <a:xfrm>
            <a:off x="4133579" y="5870150"/>
            <a:ext cx="136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00D1D1-AF4C-4FFB-B3DA-9D96274AECCF}"/>
              </a:ext>
            </a:extLst>
          </p:cNvPr>
          <p:cNvSpPr txBox="1"/>
          <p:nvPr/>
        </p:nvSpPr>
        <p:spPr>
          <a:xfrm>
            <a:off x="4133580" y="4481180"/>
            <a:ext cx="136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296CB9-10A0-45C4-9F6E-45F4D9E2812B}"/>
              </a:ext>
            </a:extLst>
          </p:cNvPr>
          <p:cNvSpPr txBox="1"/>
          <p:nvPr/>
        </p:nvSpPr>
        <p:spPr>
          <a:xfrm>
            <a:off x="6094411" y="4850512"/>
            <a:ext cx="136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49F1F0-00D2-4AEC-A0B8-B38C139F7488}"/>
              </a:ext>
            </a:extLst>
          </p:cNvPr>
          <p:cNvSpPr txBox="1"/>
          <p:nvPr/>
        </p:nvSpPr>
        <p:spPr>
          <a:xfrm>
            <a:off x="7846506" y="4229001"/>
            <a:ext cx="136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FC3621-3C08-4B36-9297-57BCC25A0212}"/>
              </a:ext>
            </a:extLst>
          </p:cNvPr>
          <p:cNvSpPr txBox="1"/>
          <p:nvPr/>
        </p:nvSpPr>
        <p:spPr>
          <a:xfrm>
            <a:off x="7846506" y="5775906"/>
            <a:ext cx="136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Remote 2</a:t>
            </a:r>
          </a:p>
        </p:txBody>
      </p:sp>
      <p:pic>
        <p:nvPicPr>
          <p:cNvPr id="40" name="Picture 46" descr="Image result for tv control clipart transparent background">
            <a:extLst>
              <a:ext uri="{FF2B5EF4-FFF2-40B4-BE49-F238E27FC236}">
                <a16:creationId xmlns:a16="http://schemas.microsoft.com/office/drawing/2014/main" id="{4C7E8DE3-1899-43D4-B3FE-E9594A71E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7914">
            <a:off x="8091233" y="4901434"/>
            <a:ext cx="877420" cy="87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34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64DE-E9C9-46BD-B5D8-BBBBE13F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70B3-A8C5-41FD-983C-63BFB656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https://sourcemaking.com/design_patterns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https://www.youtube.com/watch?v=9jIgSsIfh_8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58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68</TotalTime>
  <Words>80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Tw Cen MT</vt:lpstr>
      <vt:lpstr>Circuit</vt:lpstr>
      <vt:lpstr>Bridge Design Pattern </vt:lpstr>
      <vt:lpstr>Story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Design Pattern </dc:title>
  <dc:creator>Recker,Brett</dc:creator>
  <cp:lastModifiedBy>Recker,Brett</cp:lastModifiedBy>
  <cp:revision>6</cp:revision>
  <dcterms:created xsi:type="dcterms:W3CDTF">2019-04-25T23:16:10Z</dcterms:created>
  <dcterms:modified xsi:type="dcterms:W3CDTF">2019-04-26T02:18:48Z</dcterms:modified>
</cp:coreProperties>
</file>