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292" autoAdjust="0"/>
  </p:normalViewPr>
  <p:slideViewPr>
    <p:cSldViewPr snapToGrid="0">
      <p:cViewPr varScale="1">
        <p:scale>
          <a:sx n="80" d="100"/>
          <a:sy n="80" d="100"/>
        </p:scale>
        <p:origin x="17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4/30/2019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check/order at a restaurant is a good example of this.  The waiter/waitress takes an order command from the customer and encapsulates it by writing it on the check.  It is then queued to the cook for instructions on what food to make.</a:t>
            </a:r>
          </a:p>
          <a:p>
            <a:endParaRPr lang="en-US" dirty="0"/>
          </a:p>
          <a:p>
            <a:r>
              <a:rPr lang="en-US" dirty="0"/>
              <a:t>The check is not dependent on the menu so it can support commands to cook any food items.</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Abstraction and Implementation</a:t>
            </a:r>
          </a:p>
          <a:p>
            <a:pPr marL="171450" indent="-171450">
              <a:buFontTx/>
              <a:buChar char="-"/>
            </a:pPr>
            <a:r>
              <a:rPr lang="en-US" dirty="0"/>
              <a:t>No, this is the main benefit of the Bridge Design Pattern.</a:t>
            </a:r>
          </a:p>
          <a:p>
            <a:pPr marL="171450" indent="-171450">
              <a:buFontTx/>
              <a:buChar char="-"/>
            </a:pPr>
            <a:r>
              <a:rPr lang="en-US" sz="1200" b="0" i="0" kern="1200" dirty="0">
                <a:solidFill>
                  <a:schemeClr val="tx1"/>
                </a:solidFill>
                <a:effectLst/>
                <a:latin typeface="+mn-lt"/>
                <a:ea typeface="+mn-ea"/>
                <a:cs typeface="+mn-cs"/>
              </a:rPr>
              <a:t>The Abstraction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provides high-level control logic and relies on the implementation object to do the actual low-level work.</a:t>
            </a:r>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ourcemaking.com/design_patterns/comma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err="1"/>
              <a:t>COmmand</a:t>
            </a:r>
            <a:r>
              <a:rPr lang="en-US" dirty="0"/>
              <a:t>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89"/>
            <a:ext cx="9905999" cy="1617839"/>
          </a:xfrm>
        </p:spPr>
        <p:txBody>
          <a:bodyPr>
            <a:normAutofit fontScale="85000" lnSpcReduction="20000"/>
          </a:bodyPr>
          <a:lstStyle/>
          <a:p>
            <a:r>
              <a:rPr lang="en-US" dirty="0"/>
              <a:t>Encapsulate a request as an object letting you parametrize clients with different requests, queue or log requests, and support undoable operations.</a:t>
            </a:r>
          </a:p>
          <a:p>
            <a:r>
              <a:rPr lang="en-US" dirty="0"/>
              <a:t>Promote "invocation of a method on an object" to full object status</a:t>
            </a:r>
          </a:p>
          <a:p>
            <a:r>
              <a:rPr lang="en-US" dirty="0"/>
              <a:t>An object-oriented callback</a:t>
            </a:r>
          </a:p>
        </p:txBody>
      </p:sp>
      <p:pic>
        <p:nvPicPr>
          <p:cNvPr id="4" name="Picture 3">
            <a:extLst>
              <a:ext uri="{FF2B5EF4-FFF2-40B4-BE49-F238E27FC236}">
                <a16:creationId xmlns:a16="http://schemas.microsoft.com/office/drawing/2014/main" id="{D6752A8A-C8BF-4D38-B6E3-57A6FF672459}"/>
              </a:ext>
            </a:extLst>
          </p:cNvPr>
          <p:cNvPicPr>
            <a:picLocks noChangeAspect="1"/>
          </p:cNvPicPr>
          <p:nvPr/>
        </p:nvPicPr>
        <p:blipFill>
          <a:blip r:embed="rId3"/>
          <a:stretch>
            <a:fillRect/>
          </a:stretch>
        </p:blipFill>
        <p:spPr>
          <a:xfrm>
            <a:off x="4953799" y="3429000"/>
            <a:ext cx="1575971" cy="3070128"/>
          </a:xfrm>
          <a:prstGeom prst="rect">
            <a:avLst/>
          </a:prstGeom>
        </p:spPr>
      </p:pic>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sp>
        <p:nvSpPr>
          <p:cNvPr id="5" name="Content Placeholder 4">
            <a:extLst>
              <a:ext uri="{FF2B5EF4-FFF2-40B4-BE49-F238E27FC236}">
                <a16:creationId xmlns:a16="http://schemas.microsoft.com/office/drawing/2014/main" id="{74298C96-E98E-4997-BAB8-CBBCE5A103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spTree>
    <p:extLst>
      <p:ext uri="{BB962C8B-B14F-4D97-AF65-F5344CB8AC3E}">
        <p14:creationId xmlns:p14="http://schemas.microsoft.com/office/powerpoint/2010/main" val="355836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https://sourcemaking.com/design_patterns/command</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246</TotalTime>
  <Words>156</Words>
  <Application>Microsoft Office PowerPoint</Application>
  <PresentationFormat>Widescreen</PresentationFormat>
  <Paragraphs>23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23</cp:revision>
  <dcterms:created xsi:type="dcterms:W3CDTF">2019-04-25T23:16:10Z</dcterms:created>
  <dcterms:modified xsi:type="dcterms:W3CDTF">2019-04-30T18:53:30Z</dcterms:modified>
</cp:coreProperties>
</file>