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check/order at a restaurant is a good example of this.  The waiter/waitress takes an order command from the customer and encapsulates it by writing it on the check.  It is then queued to the cook for instructions on what food to make.</a:t>
            </a:r>
          </a:p>
          <a:p>
            <a:endParaRPr lang="en-US" dirty="0"/>
          </a:p>
          <a:p>
            <a:r>
              <a:rPr lang="en-US" dirty="0"/>
              <a:t>The check is not dependent on the menu so it can support commands to cook any food items.</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declares an interface for all commands, providing a simple execute() method which asks the Receiver of the command to carry out an operation. The Receiver has the knowledge of what to do to carry out the request.  The Caller holds a command and can get the Command to execute a request by calling the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the command. 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defines a binding between the action and the receiver. When the Caller calls execute 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will run one or more actions on the Receiver.</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which holds all commands.</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turn lights on and off.</a:t>
            </a:r>
          </a:p>
          <a:p>
            <a:endParaRPr lang="en-US" dirty="0"/>
          </a:p>
          <a:p>
            <a:r>
              <a:rPr lang="en-US" dirty="0"/>
              <a:t>Then our receiver class contains the logic to carry out the command.</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Yes, this </a:t>
            </a:r>
            <a:r>
              <a:rPr lang="en-US" sz="1200" b="0" i="0" kern="1200" dirty="0">
                <a:solidFill>
                  <a:schemeClr val="tx1"/>
                </a:solidFill>
                <a:effectLst/>
                <a:latin typeface="+mn-lt"/>
                <a:ea typeface="+mn-ea"/>
                <a:cs typeface="+mn-cs"/>
              </a:rPr>
              <a:t>allows clients to be parametrized with different requests</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one client that knows what need to be done (client), and passed to another client that has the resources for doing it (receiver).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making.com/design_patterns/comma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zone.com/articles/design-patterns-command" TargetMode="External"/><Relationship Id="rId4" Type="http://schemas.openxmlformats.org/officeDocument/2006/relationships/hyperlink" Target="https://www.oodesign.com/command-patter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89"/>
            <a:ext cx="9905999" cy="1617839"/>
          </a:xfrm>
        </p:spPr>
        <p:txBody>
          <a:bodyPr>
            <a:normAutofit fontScale="85000" lnSpcReduction="20000"/>
          </a:bodyPr>
          <a:lstStyle/>
          <a:p>
            <a:r>
              <a:rPr lang="en-US" dirty="0"/>
              <a:t>Encapsulate a request as an object letting you parametrize clients with different requests, queue or log requests, and support undoable operations.</a:t>
            </a:r>
          </a:p>
          <a:p>
            <a:r>
              <a:rPr lang="en-US" dirty="0"/>
              <a:t>Promote "invocation of a method on an object" to full object status</a:t>
            </a:r>
          </a:p>
          <a:p>
            <a:r>
              <a:rPr lang="en-US" dirty="0"/>
              <a:t>An object-oriented callback</a:t>
            </a:r>
          </a:p>
        </p:txBody>
      </p:sp>
      <p:pic>
        <p:nvPicPr>
          <p:cNvPr id="4" name="Picture 3">
            <a:extLst>
              <a:ext uri="{FF2B5EF4-FFF2-40B4-BE49-F238E27FC236}">
                <a16:creationId xmlns:a16="http://schemas.microsoft.com/office/drawing/2014/main" id="{D6752A8A-C8BF-4D38-B6E3-57A6FF672459}"/>
              </a:ext>
            </a:extLst>
          </p:cNvPr>
          <p:cNvPicPr>
            <a:picLocks noChangeAspect="1"/>
          </p:cNvPicPr>
          <p:nvPr/>
        </p:nvPicPr>
        <p:blipFill>
          <a:blip r:embed="rId3"/>
          <a:stretch>
            <a:fillRect/>
          </a:stretch>
        </p:blipFill>
        <p:spPr>
          <a:xfrm>
            <a:off x="4953799" y="3429000"/>
            <a:ext cx="1575971" cy="3070128"/>
          </a:xfrm>
          <a:prstGeom prst="rect">
            <a:avLst/>
          </a:prstGeom>
        </p:spPr>
      </p:pic>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3" name="Picture 2">
            <a:extLst>
              <a:ext uri="{FF2B5EF4-FFF2-40B4-BE49-F238E27FC236}">
                <a16:creationId xmlns:a16="http://schemas.microsoft.com/office/drawing/2014/main" id="{6967FF96-3346-4B11-BB9F-9F2EFA64320F}"/>
              </a:ext>
            </a:extLst>
          </p:cNvPr>
          <p:cNvPicPr>
            <a:picLocks noChangeAspect="1"/>
          </p:cNvPicPr>
          <p:nvPr/>
        </p:nvPicPr>
        <p:blipFill>
          <a:blip r:embed="rId3"/>
          <a:stretch>
            <a:fillRect/>
          </a:stretch>
        </p:blipFill>
        <p:spPr>
          <a:xfrm>
            <a:off x="1227741" y="2461037"/>
            <a:ext cx="9736518" cy="3165775"/>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In the command pattern, are requests encapsulated as objects?</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https://sourcemaking.com/design_patterns/command</a:t>
            </a:r>
            <a:endParaRPr lang="en-US" dirty="0"/>
          </a:p>
          <a:p>
            <a:r>
              <a:rPr lang="en-US" dirty="0">
                <a:hlinkClick r:id="rId4"/>
              </a:rPr>
              <a:t>https://www.oodesign.com/command-pattern.html</a:t>
            </a:r>
            <a:endParaRPr lang="en-US" dirty="0"/>
          </a:p>
          <a:p>
            <a:r>
              <a:rPr lang="en-US" dirty="0">
                <a:hlinkClick r:id="rId5"/>
              </a:rPr>
              <a:t>https://dzone.com/articles/design-patterns-command</a:t>
            </a:r>
            <a:endParaRPr lang="en-US" dirty="0"/>
          </a:p>
          <a:p>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277</TotalTime>
  <Words>392</Words>
  <Application>Microsoft Office PowerPoint</Application>
  <PresentationFormat>Widescreen</PresentationFormat>
  <Paragraphs>38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28</cp:revision>
  <dcterms:created xsi:type="dcterms:W3CDTF">2019-04-25T23:16:10Z</dcterms:created>
  <dcterms:modified xsi:type="dcterms:W3CDTF">2019-04-30T21:12:06Z</dcterms:modified>
</cp:coreProperties>
</file>