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2BD-2B77-4779-B83B-7EC765B0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Design Pattern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E373-47C8-47AC-B00D-CBD8E6FF3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Recker</a:t>
            </a:r>
          </a:p>
          <a:p>
            <a:r>
              <a:rPr lang="en-US" dirty="0"/>
              <a:t>Radwan </a:t>
            </a:r>
            <a:r>
              <a:rPr lang="en-US" dirty="0" err="1"/>
              <a:t>Albadawi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2CD-8EE3-4E4C-8572-89DD666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0130-01A5-4314-83B3-2508B150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design pattern separates an object’s interface from its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043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4DE-E9C9-46BD-B5D8-BBBBE13F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0B3-A8C5-41FD-983C-63BFB656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https://sourcemaking.com/design_patterns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58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Bridge Design Pattern </vt:lpstr>
      <vt:lpstr>Story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Design Pattern </dc:title>
  <dc:creator>Recker,Brett</dc:creator>
  <cp:lastModifiedBy>Recker,Brett</cp:lastModifiedBy>
  <cp:revision>1</cp:revision>
  <dcterms:created xsi:type="dcterms:W3CDTF">2019-04-25T23:16:10Z</dcterms:created>
  <dcterms:modified xsi:type="dcterms:W3CDTF">2019-04-25T23:21:44Z</dcterms:modified>
</cp:coreProperties>
</file>