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err="1"/>
              <a:t>TurnTVOn</a:t>
            </a:r>
            <a:endParaRPr lang="en-US" sz="2400" dirty="0"/>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412</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43</cp:revision>
  <dcterms:created xsi:type="dcterms:W3CDTF">2019-04-25T23:16:10Z</dcterms:created>
  <dcterms:modified xsi:type="dcterms:W3CDTF">2019-05-02T22:38:59Z</dcterms:modified>
</cp:coreProperties>
</file>