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292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MakeSandwich</a:t>
            </a:r>
            <a:r>
              <a:rPr lang="en-US" dirty="0"/>
              <a:t>()</a:t>
            </a:r>
            <a:r>
              <a:rPr lang="en-US" baseline="0" dirty="0"/>
              <a:t> is a template method here, it defined in the abstract class 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the second example shows more explanation that the template method have some calls the subclass will be using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False it can </a:t>
            </a:r>
            <a:r>
              <a:rPr lang="en-US" dirty="0"/>
              <a:t>override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False we define it in the abstract class.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Because</a:t>
            </a:r>
            <a:r>
              <a:rPr lang="en-US" baseline="0" dirty="0"/>
              <a:t> we won’t be using it, the reason of the template method is to be used for a group of subclasses that calling similar calls.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nimore/mystuff/blob/45461dbca8350355ea00b146c631be639a1eeee8/bookmarks_1_17_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2823799"/>
          </a:xfrm>
        </p:spPr>
        <p:txBody>
          <a:bodyPr>
            <a:normAutofit/>
          </a:bodyPr>
          <a:lstStyle/>
          <a:p>
            <a:r>
              <a:rPr lang="en-US" dirty="0"/>
              <a:t>In software engineering the template method pattern is a behavioral design pattern that defines the program skeleton.</a:t>
            </a:r>
          </a:p>
          <a:p>
            <a:r>
              <a:rPr lang="en-US" dirty="0"/>
              <a:t>Used to create a GROUP of subclasses that have EXECUTED SIMILAR group of methods</a:t>
            </a:r>
          </a:p>
          <a:p>
            <a:r>
              <a:rPr lang="en-US" dirty="0"/>
              <a:t>Serious methods calls that every subclass object will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311" y="2388637"/>
            <a:ext cx="2787188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61" y="2388636"/>
            <a:ext cx="2781545" cy="31517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66856" y="3678796"/>
            <a:ext cx="712205" cy="37829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99" y="2299055"/>
            <a:ext cx="3025712" cy="31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802432"/>
            <a:ext cx="5897590" cy="605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08" y="802431"/>
            <a:ext cx="6324278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67" y="2097088"/>
            <a:ext cx="742716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objects can’t override some of the template method call.  (True/False)</a:t>
            </a:r>
          </a:p>
          <a:p>
            <a:r>
              <a:rPr lang="en-US" dirty="0"/>
              <a:t>The template method cannot be define in the abstract class.           (True/False)</a:t>
            </a:r>
          </a:p>
          <a:p>
            <a:r>
              <a:rPr lang="en-US" dirty="0"/>
              <a:t>Why don’t we need template method if the subclasses will not be making similar calls?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Template Design Pattern By: Derek Banas @newthinktank.com</a:t>
            </a:r>
            <a:endParaRPr lang="en-US" dirty="0"/>
          </a:p>
          <a:p>
            <a:r>
              <a:rPr lang="en-US" dirty="0">
                <a:hlinkClick r:id="rId4"/>
              </a:rPr>
              <a:t>Template Method Pattern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</TotalTime>
  <Words>177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Recker,Brett</cp:lastModifiedBy>
  <cp:revision>36</cp:revision>
  <dcterms:created xsi:type="dcterms:W3CDTF">2019-04-25T23:16:10Z</dcterms:created>
  <dcterms:modified xsi:type="dcterms:W3CDTF">2019-05-02T22:32:56Z</dcterms:modified>
</cp:coreProperties>
</file>