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292" autoAdjust="0"/>
  </p:normalViewPr>
  <p:slideViewPr>
    <p:cSldViewPr snapToGrid="0">
      <p:cViewPr varScale="1">
        <p:scale>
          <a:sx n="51" d="100"/>
          <a:sy n="51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3263-2300-4AC1-BB7E-FFDBA5CF77B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D12A-64D4-4043-8A6B-E859BF4A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Abstraction and Implementation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No, this is the main benefit of the Bridge Design Pattern.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Abstraction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high-level control logic and relies on the implementation object to do the actual low-level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hinktank.com/2012/10/template-method-design-pattern-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BD-2B77-4779-B83B-7EC765B0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Design Pattern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E373-47C8-47AC-B00D-CBD8E6FF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Recker</a:t>
            </a:r>
          </a:p>
          <a:p>
            <a:r>
              <a:rPr lang="en-US" dirty="0"/>
              <a:t>Radwan </a:t>
            </a:r>
            <a:r>
              <a:rPr lang="en-US" dirty="0" err="1"/>
              <a:t>Albadawi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2CD-8EE3-4E4C-8572-89DD666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130-01A5-4314-83B3-2508B15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1589"/>
            <a:ext cx="9905999" cy="16178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2C2D-49A8-40CD-B3F8-25BF692F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298C96-E98E-4997-BAB8-CBBCE5A10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EE74-5F6B-4C29-8D79-58DD460D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30" y="-163532"/>
            <a:ext cx="9905998" cy="147857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583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368-88AA-4491-B54F-32490B51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FF9B7C-D63C-407C-8635-75C69150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4DE-E9C9-46BD-B5D8-BBBBE13F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0B3-A8C5-41FD-983C-63BFB656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8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251</TotalTime>
  <Words>37</Words>
  <Application>Microsoft Office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Template Design Pattern</vt:lpstr>
      <vt:lpstr>Story</vt:lpstr>
      <vt:lpstr>UML Design</vt:lpstr>
      <vt:lpstr>Code</vt:lpstr>
      <vt:lpstr>Quiz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</dc:title>
  <dc:creator>Recker,Brett</dc:creator>
  <cp:lastModifiedBy>REDWAN AL BADAWI</cp:lastModifiedBy>
  <cp:revision>25</cp:revision>
  <dcterms:created xsi:type="dcterms:W3CDTF">2019-04-25T23:16:10Z</dcterms:created>
  <dcterms:modified xsi:type="dcterms:W3CDTF">2019-04-30T20:15:30Z</dcterms:modified>
</cp:coreProperties>
</file>