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2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0292" autoAdjust="0"/>
  </p:normalViewPr>
  <p:slideViewPr>
    <p:cSldViewPr snapToGrid="0">
      <p:cViewPr varScale="1">
        <p:scale>
          <a:sx n="52" d="100"/>
          <a:sy n="52" d="100"/>
        </p:scale>
        <p:origin x="14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23263-2300-4AC1-BB7E-FFDBA5CF77B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7D12A-64D4-4043-8A6B-E859BF4A2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1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7D12A-64D4-4043-8A6B-E859BF4A2B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94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MakeSandwich</a:t>
            </a:r>
            <a:r>
              <a:rPr lang="en-US" dirty="0" smtClean="0"/>
              <a:t>()</a:t>
            </a:r>
            <a:r>
              <a:rPr lang="en-US" baseline="0" dirty="0" smtClean="0"/>
              <a:t> is a template method here, it defined in the abstract class 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the second example shows more explanation that the template method have some calls the subclass will be using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7D12A-64D4-4043-8A6B-E859BF4A2B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47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7D12A-64D4-4043-8A6B-E859BF4A2B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False it can </a:t>
            </a:r>
            <a:r>
              <a:rPr lang="en-US" dirty="0" smtClean="0"/>
              <a:t>override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False we define it in the abstract class.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Because</a:t>
            </a:r>
            <a:r>
              <a:rPr lang="en-US" baseline="0" dirty="0" smtClean="0"/>
              <a:t> we won’t be using it, the reason of the template method is to be used for a group of subclasses that calling similar calls.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7D12A-64D4-4043-8A6B-E859BF4A2B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21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7D12A-64D4-4043-8A6B-E859BF4A2B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8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wthinktank.com/2012/10/template-method-design-pattern-tutoria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32BD-2B77-4779-B83B-7EC765B0C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Template Design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EE373-47C8-47AC-B00D-CBD8E6FF34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Brett Recker</a:t>
            </a:r>
          </a:p>
          <a:p>
            <a:r>
              <a:rPr lang="en-US" dirty="0"/>
              <a:t>Radwan </a:t>
            </a:r>
            <a:r>
              <a:rPr lang="en-US" dirty="0" err="1"/>
              <a:t>Albadawi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8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B72CD-8EE3-4E4C-8572-89DD666C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40130-01A5-4314-83B3-2508B1506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1589"/>
            <a:ext cx="9905999" cy="2823799"/>
          </a:xfrm>
        </p:spPr>
        <p:txBody>
          <a:bodyPr>
            <a:normAutofit/>
          </a:bodyPr>
          <a:lstStyle/>
          <a:p>
            <a:r>
              <a:rPr lang="en-US" dirty="0" smtClean="0"/>
              <a:t>In software engineering the template method pattern </a:t>
            </a:r>
            <a:r>
              <a:rPr lang="en-US" dirty="0"/>
              <a:t>is </a:t>
            </a:r>
            <a:r>
              <a:rPr lang="en-US" dirty="0" smtClean="0"/>
              <a:t>a behavioral </a:t>
            </a:r>
            <a:r>
              <a:rPr lang="en-US" dirty="0"/>
              <a:t>design pattern that defines the program </a:t>
            </a:r>
            <a:r>
              <a:rPr lang="en-US" dirty="0" smtClean="0"/>
              <a:t>skeleton.</a:t>
            </a:r>
          </a:p>
          <a:p>
            <a:r>
              <a:rPr lang="en-US" dirty="0" smtClean="0"/>
              <a:t>Used to create a GROUP of subclasses that have EXCUTED SIMLUAR group of methods</a:t>
            </a:r>
          </a:p>
          <a:p>
            <a:r>
              <a:rPr lang="en-US" dirty="0" smtClean="0"/>
              <a:t>Serious methods calls that every subclass object will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34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2C2D-49A8-40CD-B3F8-25BF692FA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Design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5311" y="2388637"/>
            <a:ext cx="2787188" cy="31517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061" y="2388636"/>
            <a:ext cx="2781545" cy="3151787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566856" y="3678796"/>
            <a:ext cx="712205" cy="378295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1699" y="2299055"/>
            <a:ext cx="3025712" cy="313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42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EE74-5F6B-4C29-8D79-58DD460D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730" y="-163532"/>
            <a:ext cx="9905998" cy="1478570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170" y="802432"/>
            <a:ext cx="5897590" cy="60555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4108" y="802431"/>
            <a:ext cx="6324278" cy="605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6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767" y="2097088"/>
            <a:ext cx="7427168" cy="476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8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7368-88AA-4491-B54F-32490B51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FF9B7C-D63C-407C-8635-75C691506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subclass objects can’t override some of the template method calls?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template method cannot be define in the abstract </a:t>
            </a:r>
            <a:r>
              <a:rPr lang="en-US" dirty="0" smtClean="0"/>
              <a:t>class?</a:t>
            </a:r>
          </a:p>
          <a:p>
            <a:r>
              <a:rPr lang="en-US" dirty="0"/>
              <a:t>Why </a:t>
            </a:r>
            <a:r>
              <a:rPr lang="en-US" dirty="0" smtClean="0"/>
              <a:t>we </a:t>
            </a:r>
            <a:r>
              <a:rPr lang="en-US" dirty="0"/>
              <a:t>don’t need template method if the subclasses will not be calling similar calls?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9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64DE-E9C9-46BD-B5D8-BBBBE13F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770B3-A8C5-41FD-983C-63BFB656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5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320</TotalTime>
  <Words>155</Words>
  <Application>Microsoft Office PowerPoint</Application>
  <PresentationFormat>Widescreen</PresentationFormat>
  <Paragraphs>27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Circuit</vt:lpstr>
      <vt:lpstr>Template Design Pattern</vt:lpstr>
      <vt:lpstr>Story</vt:lpstr>
      <vt:lpstr>UML Design</vt:lpstr>
      <vt:lpstr>Code</vt:lpstr>
      <vt:lpstr>Code</vt:lpstr>
      <vt:lpstr>Quiz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Bridge Design Pattern</dc:title>
  <dc:creator>Recker,Brett</dc:creator>
  <cp:lastModifiedBy>REDWAN AL BADAWI</cp:lastModifiedBy>
  <cp:revision>33</cp:revision>
  <dcterms:created xsi:type="dcterms:W3CDTF">2019-04-25T23:16:10Z</dcterms:created>
  <dcterms:modified xsi:type="dcterms:W3CDTF">2019-05-02T21:48:28Z</dcterms:modified>
</cp:coreProperties>
</file>