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0292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3263-2300-4AC1-BB7E-FFDBA5CF77B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D12A-64D4-4043-8A6B-E859BF4A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MakeSandwich</a:t>
            </a:r>
            <a:r>
              <a:rPr lang="en-US" dirty="0"/>
              <a:t>()</a:t>
            </a:r>
            <a:r>
              <a:rPr lang="en-US" baseline="0" dirty="0"/>
              <a:t> is a template method here, it defined in the abstract class 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the second example shows more explanation that the template method have some calls the subclass will be using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False it can </a:t>
            </a:r>
            <a:r>
              <a:rPr lang="en-US" dirty="0"/>
              <a:t>override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False we define it in the abstract class.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Because</a:t>
            </a:r>
            <a:r>
              <a:rPr lang="en-US" baseline="0" dirty="0"/>
              <a:t> we won’t be using it, the reason of the template method is to be used for a group of subclasses that calling similar calls.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hinktank.com/2012/10/template-method-design-pattern-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animore/mystuff/blob/45461dbca8350355ea00b146c631be639a1eeee8/bookmarks_1_17_1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2BD-2B77-4779-B83B-7EC765B0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E373-47C8-47AC-B00D-CBD8E6FF3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Recker</a:t>
            </a:r>
          </a:p>
          <a:p>
            <a:r>
              <a:rPr lang="en-US" dirty="0"/>
              <a:t>Radwan </a:t>
            </a:r>
            <a:r>
              <a:rPr lang="en-US" dirty="0" err="1"/>
              <a:t>Albadawi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2CD-8EE3-4E4C-8572-89DD666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0130-01A5-4314-83B3-2508B150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1589"/>
            <a:ext cx="9905999" cy="2823799"/>
          </a:xfrm>
        </p:spPr>
        <p:txBody>
          <a:bodyPr>
            <a:normAutofit/>
          </a:bodyPr>
          <a:lstStyle/>
          <a:p>
            <a:r>
              <a:rPr lang="en-US" dirty="0"/>
              <a:t>In software engineering the template method pattern is a behavioral design pattern that defines the program skeleton.</a:t>
            </a:r>
          </a:p>
          <a:p>
            <a:r>
              <a:rPr lang="en-US" dirty="0"/>
              <a:t>Used to create a GROUP of subclasses that have EXECUTED SIMILAR group of methods</a:t>
            </a:r>
          </a:p>
          <a:p>
            <a:r>
              <a:rPr lang="en-US" dirty="0"/>
              <a:t>Serious methods calls that every subclass object will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2C2D-49A8-40CD-B3F8-25BF692F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311" y="2388637"/>
            <a:ext cx="2787188" cy="315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061" y="2388636"/>
            <a:ext cx="2781545" cy="31517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566856" y="3678796"/>
            <a:ext cx="712205" cy="37829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699" y="2299055"/>
            <a:ext cx="3025712" cy="31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EE74-5F6B-4C29-8D79-58DD460D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30" y="-163532"/>
            <a:ext cx="9905998" cy="147857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0" y="802432"/>
            <a:ext cx="5897590" cy="6055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08" y="802431"/>
            <a:ext cx="6324278" cy="6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67" y="2097088"/>
            <a:ext cx="7427168" cy="47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368-88AA-4491-B54F-32490B51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FF9B7C-D63C-407C-8635-75C69150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subclass objects can’t override some of the template method calls?</a:t>
            </a:r>
          </a:p>
          <a:p>
            <a:r>
              <a:rPr lang="en-US" dirty="0"/>
              <a:t>The template method cannot be define in the abstract class?</a:t>
            </a:r>
          </a:p>
          <a:p>
            <a:r>
              <a:rPr lang="en-US" dirty="0"/>
              <a:t>Why we don’t need template method if the subclasses will not be calling similar calls?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4DE-E9C9-46BD-B5D8-BBBBE13F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0B3-A8C5-41FD-983C-63BFB656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Template Design Pattern By: Derek Banas @newthinktank.com</a:t>
            </a:r>
            <a:endParaRPr lang="en-US" dirty="0"/>
          </a:p>
          <a:p>
            <a:r>
              <a:rPr lang="en-US" dirty="0">
                <a:hlinkClick r:id="rId4"/>
              </a:rPr>
              <a:t>Template Method Pattern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58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330</TotalTime>
  <Words>168</Words>
  <Application>Microsoft Office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Template Design Pattern</vt:lpstr>
      <vt:lpstr>Story</vt:lpstr>
      <vt:lpstr>UML Design</vt:lpstr>
      <vt:lpstr>Code</vt:lpstr>
      <vt:lpstr>Code</vt:lpstr>
      <vt:lpstr>Quiz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Design Pattern</dc:title>
  <dc:creator>Recker,Brett</dc:creator>
  <cp:lastModifiedBy>Recker,Brett</cp:lastModifiedBy>
  <cp:revision>35</cp:revision>
  <dcterms:created xsi:type="dcterms:W3CDTF">2019-04-25T23:16:10Z</dcterms:created>
  <dcterms:modified xsi:type="dcterms:W3CDTF">2019-05-02T22:27:26Z</dcterms:modified>
</cp:coreProperties>
</file>