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7164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>
                <a:latin typeface="Rockwell" panose="02060603020205020403" pitchFamily="18" charset="0"/>
              </a:rPr>
              <a:t>MyCroft</a:t>
            </a:r>
            <a:r>
              <a:rPr lang="en-US" sz="6600" dirty="0">
                <a:latin typeface="Rockwell" panose="02060603020205020403" pitchFamily="18" charset="0"/>
              </a:rPr>
              <a:t>-Ai </a:t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3600" dirty="0">
                <a:latin typeface="Rockwell" panose="02060603020205020403" pitchFamily="18" charset="0"/>
              </a:rPr>
              <a:t>Ambience Creator</a:t>
            </a:r>
            <a:br>
              <a:rPr lang="en-US" sz="3600" dirty="0">
                <a:latin typeface="Rockwell" panose="02060603020205020403" pitchFamily="18" charset="0"/>
              </a:rPr>
            </a:br>
            <a:r>
              <a:rPr lang="en-US" sz="3600" dirty="0">
                <a:latin typeface="Rockwell" panose="02060603020205020403" pitchFamily="18" charset="0"/>
              </a:rPr>
              <a:t>Kitchen Assistant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spcBef>
                <a:spcPts val="0"/>
              </a:spcBef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ReDwan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AlBadawi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Kenton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Hanifl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Christian Skinner</a:t>
            </a:r>
          </a:p>
          <a:p>
            <a:pPr algn="ctr">
              <a:spcBef>
                <a:spcPts val="0"/>
              </a:spcBef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Brett Recker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81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Ambience Creator: </a:t>
            </a:r>
            <a:r>
              <a:rPr lang="en-US" b="1" dirty="0"/>
              <a:t>random white noise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63B8-0CE4-47E3-86A0-5C431AD2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9974"/>
            <a:ext cx="9905999" cy="46551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command will allow the user to have Mycroft randomly choose a white noise in it's library. The white noise can be played for a specified duration or a default duration if it isn't provided.</a:t>
            </a:r>
          </a:p>
          <a:p>
            <a:r>
              <a:rPr lang="en-US" dirty="0"/>
              <a:t>Utterances available for playing a random white noise:</a:t>
            </a:r>
          </a:p>
          <a:p>
            <a:pPr lvl="1"/>
            <a:r>
              <a:rPr lang="en-US" dirty="0"/>
              <a:t>"Play some white noise"</a:t>
            </a:r>
          </a:p>
          <a:p>
            <a:pPr lvl="1"/>
            <a:r>
              <a:rPr lang="en-US" dirty="0"/>
              <a:t>"Play some white noise for {duration}"</a:t>
            </a:r>
          </a:p>
          <a:p>
            <a:pPr lvl="1"/>
            <a:r>
              <a:rPr lang="en-US" dirty="0"/>
              <a:t>"Play white noise"</a:t>
            </a:r>
          </a:p>
          <a:p>
            <a:pPr lvl="1"/>
            <a:r>
              <a:rPr lang="en-US" dirty="0"/>
              <a:t>"Play white noise for {duration}“</a:t>
            </a:r>
          </a:p>
          <a:p>
            <a:r>
              <a:rPr lang="en-US" dirty="0"/>
              <a:t>{duration} could be said in seconds, minutes, or hours. If no duration is specified in the command, the default time will be 10 minutes.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81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Ambience </a:t>
            </a:r>
            <a:r>
              <a:rPr lang="en-US" sz="4400" dirty="0" err="1">
                <a:latin typeface="Rockwell" panose="02060603020205020403" pitchFamily="18" charset="0"/>
              </a:rPr>
              <a:t>CreatoR</a:t>
            </a:r>
            <a:r>
              <a:rPr lang="en-US" sz="4400" dirty="0">
                <a:latin typeface="Rockwell" panose="02060603020205020403" pitchFamily="18" charset="0"/>
              </a:rPr>
              <a:t>: </a:t>
            </a:r>
            <a:r>
              <a:rPr lang="en-US" b="1" dirty="0"/>
              <a:t>Play white noise by title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63B8-0CE4-47E3-86A0-5C431AD2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686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command will allow the user to choose and play any available white noise audio clips that </a:t>
            </a:r>
            <a:r>
              <a:rPr lang="en-US" dirty="0" err="1"/>
              <a:t>mycroft</a:t>
            </a:r>
            <a:r>
              <a:rPr lang="en-US" dirty="0"/>
              <a:t> has </a:t>
            </a:r>
            <a:r>
              <a:rPr lang="en-US" dirty="0" err="1"/>
              <a:t>availble</a:t>
            </a:r>
            <a:r>
              <a:rPr lang="en-US" dirty="0"/>
              <a:t> in it's </a:t>
            </a:r>
            <a:r>
              <a:rPr lang="en-US" dirty="0" err="1"/>
              <a:t>library.Utterances</a:t>
            </a:r>
            <a:r>
              <a:rPr lang="en-US" dirty="0"/>
              <a:t> available for playing a random white noise:</a:t>
            </a:r>
          </a:p>
          <a:p>
            <a:r>
              <a:rPr lang="en-US" dirty="0"/>
              <a:t>Utterances available for playing white noise by title:</a:t>
            </a:r>
          </a:p>
          <a:p>
            <a:pPr lvl="1"/>
            <a:r>
              <a:rPr lang="en-US" dirty="0"/>
              <a:t>"Play me {title}"</a:t>
            </a:r>
          </a:p>
          <a:p>
            <a:pPr lvl="1"/>
            <a:r>
              <a:rPr lang="en-US" dirty="0"/>
              <a:t>"Play {title}"</a:t>
            </a:r>
          </a:p>
          <a:p>
            <a:r>
              <a:rPr lang="en-US" dirty="0"/>
              <a:t>{title} has to be a title that </a:t>
            </a:r>
            <a:r>
              <a:rPr lang="en-US" dirty="0" err="1"/>
              <a:t>mycroft</a:t>
            </a:r>
            <a:r>
              <a:rPr lang="en-US" dirty="0"/>
              <a:t> already has in it's library. If no title is specified in the command, or if a title is not in the library, </a:t>
            </a:r>
            <a:r>
              <a:rPr lang="en-US" dirty="0" err="1"/>
              <a:t>mycroft</a:t>
            </a:r>
            <a:r>
              <a:rPr lang="en-US" dirty="0"/>
              <a:t> will politely respond with a "no title" message or a "no command" message.</a:t>
            </a:r>
          </a:p>
        </p:txBody>
      </p:sp>
    </p:spTree>
    <p:extLst>
      <p:ext uri="{BB962C8B-B14F-4D97-AF65-F5344CB8AC3E}">
        <p14:creationId xmlns:p14="http://schemas.microsoft.com/office/powerpoint/2010/main" val="35755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81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Ambience Creator: </a:t>
            </a:r>
            <a:r>
              <a:rPr lang="en-US" b="1" dirty="0"/>
              <a:t>List out white noises available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63B8-0CE4-47E3-86A0-5C431AD2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1927"/>
            <a:ext cx="9905999" cy="4603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command will list all the available white noise audio mp3 clips that </a:t>
            </a:r>
            <a:r>
              <a:rPr lang="en-US" dirty="0" err="1"/>
              <a:t>mycroft</a:t>
            </a:r>
            <a:r>
              <a:rPr lang="en-US" dirty="0"/>
              <a:t> has available in it's library.</a:t>
            </a:r>
          </a:p>
          <a:p>
            <a:r>
              <a:rPr lang="en-US" dirty="0"/>
              <a:t>Utterances available for listing white noise titles available:</a:t>
            </a:r>
          </a:p>
          <a:p>
            <a:pPr lvl="1"/>
            <a:r>
              <a:rPr lang="en-US" dirty="0"/>
              <a:t>"List white noises"</a:t>
            </a:r>
          </a:p>
          <a:p>
            <a:pPr lvl="1"/>
            <a:r>
              <a:rPr lang="en-US" dirty="0"/>
              <a:t>"What white noises do you have"</a:t>
            </a:r>
          </a:p>
          <a:p>
            <a:pPr lvl="1"/>
            <a:r>
              <a:rPr lang="en-US" dirty="0"/>
              <a:t>"What white noise do you have"</a:t>
            </a:r>
          </a:p>
          <a:p>
            <a:pPr lvl="1"/>
            <a:r>
              <a:rPr lang="en-US" dirty="0"/>
              <a:t>"What do you have for white noise"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6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81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Kitchen ASSISTANT: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63B8-0CE4-47E3-86A0-5C431AD2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1927"/>
            <a:ext cx="9905999" cy="4603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Command Explanation</a:t>
            </a:r>
          </a:p>
          <a:p>
            <a:r>
              <a:rPr lang="en-US" dirty="0"/>
              <a:t>Utterances available for &lt;intent&gt;:</a:t>
            </a:r>
          </a:p>
          <a:p>
            <a:pPr lvl="1"/>
            <a:r>
              <a:rPr lang="en-US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1838360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314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Rockwell</vt:lpstr>
      <vt:lpstr>Tahoma</vt:lpstr>
      <vt:lpstr>Trebuchet MS</vt:lpstr>
      <vt:lpstr>Tw Cen MT</vt:lpstr>
      <vt:lpstr>Circuit</vt:lpstr>
      <vt:lpstr>MyCroft-Ai  Ambience Creator Kitchen Assistant</vt:lpstr>
      <vt:lpstr>Ambience Creator: random white noise</vt:lpstr>
      <vt:lpstr>Ambience CreatoR: Play white noise by title</vt:lpstr>
      <vt:lpstr>Ambience Creator: List out white noises available</vt:lpstr>
      <vt:lpstr>Kitchen ASSISTANT: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2019-04-07T22:01:50Z</dcterms:created>
  <dcterms:modified xsi:type="dcterms:W3CDTF">2019-04-07T22:20:47Z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