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3/27/16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C568C79-B000-4DD1-B58C-8A5868AC002D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5" descr=""/>
          <p:cNvPicPr/>
          <p:nvPr/>
        </p:nvPicPr>
        <p:blipFill>
          <a:blip r:embed="rId1"/>
          <a:stretch>
            <a:fillRect/>
          </a:stretch>
        </p:blipFill>
        <p:spPr>
          <a:xfrm rot="1739400">
            <a:off x="2598480" y="2522160"/>
            <a:ext cx="2642760" cy="2071800"/>
          </a:xfrm>
          <a:prstGeom prst="rect">
            <a:avLst/>
          </a:prstGeom>
          <a:ln>
            <a:noFill/>
          </a:ln>
        </p:spPr>
      </p:pic>
      <p:sp>
        <p:nvSpPr>
          <p:cNvPr id="40" name="Line 1"/>
          <p:cNvSpPr/>
          <p:nvPr/>
        </p:nvSpPr>
        <p:spPr>
          <a:xfrm>
            <a:off x="696600" y="2522520"/>
            <a:ext cx="8001000" cy="0"/>
          </a:xfrm>
          <a:prstGeom prst="line">
            <a:avLst/>
          </a:prstGeom>
          <a:ln w="12600">
            <a:solidFill>
              <a:srgbClr val="99ba82"/>
            </a:solidFill>
            <a:round/>
          </a:ln>
        </p:spPr>
      </p:sp>
      <p:sp>
        <p:nvSpPr>
          <p:cNvPr id="41" name="CustomShape 2"/>
          <p:cNvSpPr/>
          <p:nvPr/>
        </p:nvSpPr>
        <p:spPr>
          <a:xfrm>
            <a:off x="2671920" y="2062440"/>
            <a:ext cx="360" cy="1479960"/>
          </a:xfrm>
          <a:prstGeom prst="straightConnector1">
            <a:avLst/>
          </a:prstGeom>
          <a:noFill/>
          <a:ln w="12600">
            <a:solidFill>
              <a:srgbClr val="68686d"/>
            </a:solidFill>
            <a:round/>
            <a:tailEnd len="med" type="triangle" w="med"/>
          </a:ln>
        </p:spPr>
      </p:sp>
      <p:sp>
        <p:nvSpPr>
          <p:cNvPr id="42" name="CustomShape 3"/>
          <p:cNvSpPr/>
          <p:nvPr/>
        </p:nvSpPr>
        <p:spPr>
          <a:xfrm flipH="1">
            <a:off x="3737880" y="3564000"/>
            <a:ext cx="1080" cy="315720"/>
          </a:xfrm>
          <a:prstGeom prst="straightConnector1">
            <a:avLst/>
          </a:prstGeom>
          <a:noFill/>
          <a:ln w="12600">
            <a:solidFill>
              <a:srgbClr val="68686d"/>
            </a:solidFill>
            <a:round/>
            <a:tailEnd len="med" type="triangle" w="med"/>
          </a:ln>
        </p:spPr>
      </p:sp>
      <p:sp>
        <p:nvSpPr>
          <p:cNvPr id="43" name="CustomShape 4"/>
          <p:cNvSpPr/>
          <p:nvPr/>
        </p:nvSpPr>
        <p:spPr>
          <a:xfrm flipH="1">
            <a:off x="3736080" y="2959200"/>
            <a:ext cx="1080" cy="317160"/>
          </a:xfrm>
          <a:prstGeom prst="straightConnector1">
            <a:avLst/>
          </a:prstGeom>
          <a:noFill/>
          <a:ln w="12600">
            <a:solidFill>
              <a:srgbClr val="68686d"/>
            </a:solidFill>
            <a:round/>
            <a:tailEnd len="med" type="triangle" w="med"/>
          </a:ln>
        </p:spPr>
      </p:sp>
      <p:sp>
        <p:nvSpPr>
          <p:cNvPr id="44" name="Line 5"/>
          <p:cNvSpPr/>
          <p:nvPr/>
        </p:nvSpPr>
        <p:spPr>
          <a:xfrm>
            <a:off x="703080" y="4466880"/>
            <a:ext cx="7994520" cy="0"/>
          </a:xfrm>
          <a:prstGeom prst="line">
            <a:avLst/>
          </a:prstGeom>
          <a:ln w="12600">
            <a:solidFill>
              <a:srgbClr val="99ba82"/>
            </a:solidFill>
            <a:round/>
          </a:ln>
        </p:spPr>
      </p:sp>
      <p:sp>
        <p:nvSpPr>
          <p:cNvPr id="45" name="CustomShape 6"/>
          <p:cNvSpPr/>
          <p:nvPr/>
        </p:nvSpPr>
        <p:spPr>
          <a:xfrm>
            <a:off x="5035680" y="5100480"/>
            <a:ext cx="406080" cy="360"/>
          </a:xfrm>
          <a:prstGeom prst="straightConnector1">
            <a:avLst/>
          </a:prstGeom>
          <a:noFill/>
          <a:ln w="12600">
            <a:solidFill>
              <a:srgbClr val="68686d"/>
            </a:solidFill>
            <a:round/>
            <a:tailEnd len="med" type="triangle" w="med"/>
          </a:ln>
        </p:spPr>
      </p:sp>
      <p:sp>
        <p:nvSpPr>
          <p:cNvPr id="46" name="CustomShape 7"/>
          <p:cNvSpPr/>
          <p:nvPr/>
        </p:nvSpPr>
        <p:spPr>
          <a:xfrm>
            <a:off x="6195960" y="5100480"/>
            <a:ext cx="334440" cy="360"/>
          </a:xfrm>
          <a:prstGeom prst="straightConnector1">
            <a:avLst/>
          </a:prstGeom>
          <a:noFill/>
          <a:ln w="12600">
            <a:solidFill>
              <a:srgbClr val="68686d"/>
            </a:solidFill>
            <a:round/>
            <a:tailEnd len="med" type="triangle" w="med"/>
          </a:ln>
        </p:spPr>
      </p:sp>
      <p:sp>
        <p:nvSpPr>
          <p:cNvPr id="47" name="CustomShape 8"/>
          <p:cNvSpPr/>
          <p:nvPr/>
        </p:nvSpPr>
        <p:spPr>
          <a:xfrm>
            <a:off x="5045040" y="3882960"/>
            <a:ext cx="360" cy="883800"/>
          </a:xfrm>
          <a:prstGeom prst="straightConnector1">
            <a:avLst/>
          </a:prstGeom>
          <a:noFill/>
          <a:ln w="12600">
            <a:solidFill>
              <a:srgbClr val="68686d"/>
            </a:solidFill>
            <a:round/>
            <a:tailEnd len="med" type="triangle" w="med"/>
          </a:ln>
        </p:spPr>
      </p:sp>
      <p:sp>
        <p:nvSpPr>
          <p:cNvPr id="48" name="CustomShape 9"/>
          <p:cNvSpPr/>
          <p:nvPr/>
        </p:nvSpPr>
        <p:spPr>
          <a:xfrm>
            <a:off x="4110120" y="4106880"/>
            <a:ext cx="398160" cy="360"/>
          </a:xfrm>
          <a:prstGeom prst="straightConnector1">
            <a:avLst/>
          </a:prstGeom>
          <a:noFill/>
          <a:ln w="12600">
            <a:solidFill>
              <a:srgbClr val="68686d"/>
            </a:solidFill>
            <a:round/>
          </a:ln>
        </p:spPr>
      </p:sp>
      <p:sp>
        <p:nvSpPr>
          <p:cNvPr id="49" name="CustomShape 10"/>
          <p:cNvSpPr/>
          <p:nvPr/>
        </p:nvSpPr>
        <p:spPr>
          <a:xfrm rot="5400000">
            <a:off x="-333720" y="5145840"/>
            <a:ext cx="181908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Times New Roman"/>
              </a:rPr>
              <a:t>Coffee Mug</a:t>
            </a:r>
            <a:endParaRPr/>
          </a:p>
        </p:txBody>
      </p:sp>
      <p:sp>
        <p:nvSpPr>
          <p:cNvPr id="50" name="CustomShape 11"/>
          <p:cNvSpPr/>
          <p:nvPr/>
        </p:nvSpPr>
        <p:spPr>
          <a:xfrm rot="5400000">
            <a:off x="-1953720" y="3668760"/>
            <a:ext cx="5067000" cy="247320"/>
          </a:xfrm>
          <a:prstGeom prst="rect">
            <a:avLst/>
          </a:prstGeom>
          <a:solidFill>
            <a:srgbClr val="99ba82"/>
          </a:solidFill>
          <a:ln w="6480">
            <a:noFill/>
          </a:ln>
        </p:spPr>
      </p:sp>
      <p:sp>
        <p:nvSpPr>
          <p:cNvPr id="51" name="CustomShape 12"/>
          <p:cNvSpPr/>
          <p:nvPr/>
        </p:nvSpPr>
        <p:spPr>
          <a:xfrm>
            <a:off x="1946160" y="1862280"/>
            <a:ext cx="360000" cy="360"/>
          </a:xfrm>
          <a:prstGeom prst="straightConnector1">
            <a:avLst/>
          </a:prstGeom>
          <a:noFill/>
          <a:ln w="12600">
            <a:solidFill>
              <a:srgbClr val="68686d"/>
            </a:solidFill>
            <a:round/>
            <a:tailEnd len="med" type="triangle" w="med"/>
          </a:ln>
        </p:spPr>
      </p:sp>
      <p:sp>
        <p:nvSpPr>
          <p:cNvPr id="52" name="CustomShape 13"/>
          <p:cNvSpPr/>
          <p:nvPr/>
        </p:nvSpPr>
        <p:spPr>
          <a:xfrm>
            <a:off x="455760" y="1258920"/>
            <a:ext cx="8241840" cy="5067000"/>
          </a:xfrm>
          <a:prstGeom prst="rect">
            <a:avLst/>
          </a:prstGeom>
          <a:noFill/>
          <a:ln w="12600">
            <a:solidFill>
              <a:srgbClr val="99ba82"/>
            </a:solidFill>
            <a:round/>
          </a:ln>
        </p:spPr>
      </p:sp>
      <p:sp>
        <p:nvSpPr>
          <p:cNvPr id="53" name="CustomShape 14"/>
          <p:cNvSpPr/>
          <p:nvPr/>
        </p:nvSpPr>
        <p:spPr>
          <a:xfrm>
            <a:off x="987480" y="1617840"/>
            <a:ext cx="958320" cy="460080"/>
          </a:xfrm>
          <a:prstGeom prst="flowChartTerminator">
            <a:avLst/>
          </a:prstGeom>
          <a:solidFill>
            <a:srgbClr val="99ba82"/>
          </a:solidFill>
          <a:ln w="9360">
            <a:solidFill>
              <a:srgbClr val="ffffff"/>
            </a:solidFill>
            <a:miter/>
          </a:ln>
        </p:spPr>
      </p:sp>
      <p:sp>
        <p:nvSpPr>
          <p:cNvPr id="54" name="CustomShape 15"/>
          <p:cNvSpPr/>
          <p:nvPr/>
        </p:nvSpPr>
        <p:spPr>
          <a:xfrm>
            <a:off x="987480" y="1708200"/>
            <a:ext cx="958320" cy="25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4a452a"/>
                </a:solidFill>
                <a:latin typeface="Times New Roman"/>
              </a:rPr>
              <a:t>Start</a:t>
            </a:r>
            <a:endParaRPr/>
          </a:p>
        </p:txBody>
      </p:sp>
      <p:sp>
        <p:nvSpPr>
          <p:cNvPr id="55" name="CustomShape 16"/>
          <p:cNvSpPr/>
          <p:nvPr/>
        </p:nvSpPr>
        <p:spPr>
          <a:xfrm>
            <a:off x="0" y="433440"/>
            <a:ext cx="914364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68686d"/>
                </a:solidFill>
                <a:latin typeface="Times New Roman"/>
              </a:rPr>
              <a:t>HexTree Planner: Basic Control Flow</a:t>
            </a:r>
            <a:endParaRPr/>
          </a:p>
        </p:txBody>
      </p:sp>
      <p:sp>
        <p:nvSpPr>
          <p:cNvPr id="56" name="CustomShape 17"/>
          <p:cNvSpPr/>
          <p:nvPr/>
        </p:nvSpPr>
        <p:spPr>
          <a:xfrm>
            <a:off x="3192480" y="2671920"/>
            <a:ext cx="1115640" cy="410760"/>
          </a:xfrm>
          <a:prstGeom prst="flowChartInputOutput">
            <a:avLst/>
          </a:prstGeom>
          <a:solidFill>
            <a:srgbClr val="78c9ba"/>
          </a:solidFill>
          <a:ln w="9360">
            <a:solidFill>
              <a:srgbClr val="ffffff"/>
            </a:solidFill>
            <a:miter/>
          </a:ln>
        </p:spPr>
      </p:sp>
      <p:sp>
        <p:nvSpPr>
          <p:cNvPr id="57" name="CustomShape 18"/>
          <p:cNvSpPr/>
          <p:nvPr/>
        </p:nvSpPr>
        <p:spPr>
          <a:xfrm>
            <a:off x="3271680" y="2738520"/>
            <a:ext cx="952200" cy="25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343437"/>
                </a:solidFill>
                <a:latin typeface="Times New Roman"/>
              </a:rPr>
              <a:t>VO</a:t>
            </a:r>
            <a:endParaRPr/>
          </a:p>
        </p:txBody>
      </p:sp>
      <p:sp>
        <p:nvSpPr>
          <p:cNvPr id="58" name="CustomShape 19"/>
          <p:cNvSpPr/>
          <p:nvPr/>
        </p:nvSpPr>
        <p:spPr>
          <a:xfrm>
            <a:off x="2306520" y="1600560"/>
            <a:ext cx="1002960" cy="461520"/>
          </a:xfrm>
          <a:prstGeom prst="flowChartProcess">
            <a:avLst/>
          </a:prstGeom>
          <a:solidFill>
            <a:srgbClr val="759fab"/>
          </a:solidFill>
          <a:ln w="9360">
            <a:solidFill>
              <a:srgbClr val="ffffff"/>
            </a:solidFill>
            <a:miter/>
          </a:ln>
        </p:spPr>
      </p:sp>
      <p:sp>
        <p:nvSpPr>
          <p:cNvPr id="59" name="CustomShape 20"/>
          <p:cNvSpPr/>
          <p:nvPr/>
        </p:nvSpPr>
        <p:spPr>
          <a:xfrm>
            <a:off x="2306520" y="1683000"/>
            <a:ext cx="1002960" cy="25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343437"/>
                </a:solidFill>
                <a:latin typeface="Times New Roman"/>
              </a:rPr>
              <a:t>UAV comm.</a:t>
            </a:r>
            <a:endParaRPr/>
          </a:p>
        </p:txBody>
      </p:sp>
      <p:sp>
        <p:nvSpPr>
          <p:cNvPr id="60" name="CustomShape 21"/>
          <p:cNvSpPr/>
          <p:nvPr/>
        </p:nvSpPr>
        <p:spPr>
          <a:xfrm rot="10800000">
            <a:off x="4605840" y="3178440"/>
            <a:ext cx="879120" cy="685440"/>
          </a:xfrm>
          <a:prstGeom prst="flowChartExtract">
            <a:avLst/>
          </a:prstGeom>
          <a:solidFill>
            <a:srgbClr val="e8a26c"/>
          </a:solidFill>
          <a:ln w="9360">
            <a:solidFill>
              <a:srgbClr val="ffffff"/>
            </a:solidFill>
            <a:miter/>
          </a:ln>
        </p:spPr>
      </p:sp>
      <p:sp>
        <p:nvSpPr>
          <p:cNvPr id="61" name="CustomShape 22"/>
          <p:cNvSpPr/>
          <p:nvPr/>
        </p:nvSpPr>
        <p:spPr>
          <a:xfrm>
            <a:off x="4646520" y="3268800"/>
            <a:ext cx="799920" cy="39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lang="en-US" sz="1100">
                <a:solidFill>
                  <a:srgbClr val="343437"/>
                </a:solidFill>
                <a:latin typeface="Times New Roman"/>
              </a:rPr>
              <a:t>Fusion</a:t>
            </a:r>
            <a:endParaRPr/>
          </a:p>
          <a:p>
            <a:pPr algn="ctr">
              <a:lnSpc>
                <a:spcPct val="80000"/>
              </a:lnSpc>
            </a:pPr>
            <a:r>
              <a:rPr lang="en-US" sz="1100">
                <a:solidFill>
                  <a:srgbClr val="343437"/>
                </a:solidFill>
                <a:latin typeface="Times New Roman"/>
              </a:rPr>
              <a:t>(UKF)</a:t>
            </a:r>
            <a:endParaRPr/>
          </a:p>
        </p:txBody>
      </p:sp>
      <p:sp>
        <p:nvSpPr>
          <p:cNvPr id="62" name="CustomShape 23"/>
          <p:cNvSpPr/>
          <p:nvPr/>
        </p:nvSpPr>
        <p:spPr>
          <a:xfrm>
            <a:off x="6531120" y="4699080"/>
            <a:ext cx="801360" cy="799920"/>
          </a:xfrm>
          <a:prstGeom prst="flowChartDecision">
            <a:avLst/>
          </a:prstGeom>
          <a:solidFill>
            <a:srgbClr val="c25552"/>
          </a:solidFill>
          <a:ln w="9360">
            <a:solidFill>
              <a:srgbClr val="ffffff"/>
            </a:solidFill>
            <a:miter/>
          </a:ln>
        </p:spPr>
      </p:sp>
      <p:sp>
        <p:nvSpPr>
          <p:cNvPr id="63" name="CustomShape 24"/>
          <p:cNvSpPr/>
          <p:nvPr/>
        </p:nvSpPr>
        <p:spPr>
          <a:xfrm>
            <a:off x="6540480" y="4948200"/>
            <a:ext cx="801360" cy="4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4a452a"/>
                </a:solidFill>
                <a:latin typeface="Times New Roman"/>
              </a:rPr>
              <a:t>Finish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4a452a"/>
                </a:solidFill>
                <a:latin typeface="Times New Roman"/>
              </a:rPr>
              <a:t>Traj.</a:t>
            </a:r>
            <a:endParaRPr/>
          </a:p>
        </p:txBody>
      </p:sp>
      <p:sp>
        <p:nvSpPr>
          <p:cNvPr id="64" name="CustomShape 25"/>
          <p:cNvSpPr/>
          <p:nvPr/>
        </p:nvSpPr>
        <p:spPr>
          <a:xfrm rot="5400000">
            <a:off x="-44640" y="1764360"/>
            <a:ext cx="125388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0000"/>
                </a:solidFill>
                <a:latin typeface="Times New Roman"/>
              </a:rPr>
              <a:t>Pre-processing</a:t>
            </a:r>
            <a:endParaRPr/>
          </a:p>
        </p:txBody>
      </p:sp>
      <p:sp>
        <p:nvSpPr>
          <p:cNvPr id="65" name="CustomShape 26"/>
          <p:cNvSpPr/>
          <p:nvPr/>
        </p:nvSpPr>
        <p:spPr>
          <a:xfrm>
            <a:off x="2934720" y="2071800"/>
            <a:ext cx="524160" cy="227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c4bd97"/>
                </a:solidFill>
                <a:latin typeface="Times New Roman"/>
                <a:ea typeface="ＭＳ Ｐゴシック"/>
              </a:rPr>
              <a:t>process</a:t>
            </a:r>
            <a:endParaRPr/>
          </a:p>
        </p:txBody>
      </p:sp>
      <p:sp>
        <p:nvSpPr>
          <p:cNvPr id="66" name="CustomShape 27"/>
          <p:cNvSpPr/>
          <p:nvPr/>
        </p:nvSpPr>
        <p:spPr>
          <a:xfrm rot="5400000">
            <a:off x="488880" y="2465280"/>
            <a:ext cx="172800" cy="261720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 w="25560">
            <a:noFill/>
          </a:ln>
        </p:spPr>
      </p:sp>
      <p:sp>
        <p:nvSpPr>
          <p:cNvPr id="67" name="CustomShape 28"/>
          <p:cNvSpPr/>
          <p:nvPr/>
        </p:nvSpPr>
        <p:spPr>
          <a:xfrm rot="5400000">
            <a:off x="490680" y="4421160"/>
            <a:ext cx="172800" cy="261720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 w="25560">
            <a:noFill/>
          </a:ln>
        </p:spPr>
      </p:sp>
      <p:sp>
        <p:nvSpPr>
          <p:cNvPr id="68" name="CustomShape 29"/>
          <p:cNvSpPr/>
          <p:nvPr/>
        </p:nvSpPr>
        <p:spPr>
          <a:xfrm>
            <a:off x="1977120" y="3542400"/>
            <a:ext cx="902880" cy="555120"/>
          </a:xfrm>
          <a:prstGeom prst="flowChartDocument">
            <a:avLst/>
          </a:prstGeom>
          <a:solidFill>
            <a:srgbClr val="99ba82"/>
          </a:solidFill>
          <a:ln w="9360">
            <a:solidFill>
              <a:srgbClr val="ffffff"/>
            </a:solidFill>
            <a:miter/>
          </a:ln>
        </p:spPr>
      </p:sp>
      <p:sp>
        <p:nvSpPr>
          <p:cNvPr id="69" name="CustomShape 30"/>
          <p:cNvSpPr/>
          <p:nvPr/>
        </p:nvSpPr>
        <p:spPr>
          <a:xfrm>
            <a:off x="1967400" y="3567960"/>
            <a:ext cx="902880" cy="40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lang="en-US" sz="1100">
                <a:solidFill>
                  <a:srgbClr val="404040"/>
                </a:solidFill>
                <a:latin typeface="Times New Roman"/>
              </a:rPr>
              <a:t>Read </a:t>
            </a:r>
            <a:r>
              <a:rPr lang="en-US" sz="1100">
                <a:solidFill>
                  <a:srgbClr val="404040"/>
                </a:solidFill>
                <a:latin typeface="Times New Roman"/>
              </a:rPr>
              <a:t>
</a:t>
            </a:r>
            <a:r>
              <a:rPr lang="en-US" sz="1100">
                <a:solidFill>
                  <a:srgbClr val="404040"/>
                </a:solidFill>
                <a:latin typeface="Times New Roman"/>
              </a:rPr>
              <a:t>Sensors</a:t>
            </a:r>
            <a:endParaRPr/>
          </a:p>
        </p:txBody>
      </p:sp>
      <p:sp>
        <p:nvSpPr>
          <p:cNvPr id="70" name="CustomShape 31"/>
          <p:cNvSpPr/>
          <p:nvPr/>
        </p:nvSpPr>
        <p:spPr>
          <a:xfrm>
            <a:off x="2511000" y="4007160"/>
            <a:ext cx="396000" cy="227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9d9da2"/>
                </a:solidFill>
                <a:latin typeface="Times New Roman"/>
              </a:rPr>
              <a:t>Data</a:t>
            </a:r>
            <a:endParaRPr/>
          </a:p>
        </p:txBody>
      </p:sp>
      <p:sp>
        <p:nvSpPr>
          <p:cNvPr id="71" name="CustomShape 32"/>
          <p:cNvSpPr/>
          <p:nvPr/>
        </p:nvSpPr>
        <p:spPr>
          <a:xfrm>
            <a:off x="3179880" y="3276720"/>
            <a:ext cx="1115640" cy="409320"/>
          </a:xfrm>
          <a:prstGeom prst="flowChartInputOutput">
            <a:avLst/>
          </a:prstGeom>
          <a:solidFill>
            <a:srgbClr val="78c9ba"/>
          </a:solidFill>
          <a:ln w="9360">
            <a:solidFill>
              <a:srgbClr val="ffffff"/>
            </a:solidFill>
            <a:miter/>
          </a:ln>
        </p:spPr>
      </p:sp>
      <p:sp>
        <p:nvSpPr>
          <p:cNvPr id="72" name="CustomShape 33"/>
          <p:cNvSpPr/>
          <p:nvPr/>
        </p:nvSpPr>
        <p:spPr>
          <a:xfrm>
            <a:off x="3259080" y="3343320"/>
            <a:ext cx="952200" cy="25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343437"/>
                </a:solidFill>
                <a:latin typeface="Times New Roman"/>
              </a:rPr>
              <a:t>IMU Acc.</a:t>
            </a:r>
            <a:endParaRPr/>
          </a:p>
        </p:txBody>
      </p:sp>
      <p:sp>
        <p:nvSpPr>
          <p:cNvPr id="73" name="CustomShape 34"/>
          <p:cNvSpPr/>
          <p:nvPr/>
        </p:nvSpPr>
        <p:spPr>
          <a:xfrm>
            <a:off x="3154320" y="3881520"/>
            <a:ext cx="1115640" cy="410760"/>
          </a:xfrm>
          <a:prstGeom prst="flowChartInputOutput">
            <a:avLst/>
          </a:prstGeom>
          <a:solidFill>
            <a:srgbClr val="78c9ba"/>
          </a:solidFill>
          <a:ln w="9360">
            <a:solidFill>
              <a:srgbClr val="ffffff"/>
            </a:solidFill>
            <a:miter/>
          </a:ln>
        </p:spPr>
      </p:sp>
      <p:sp>
        <p:nvSpPr>
          <p:cNvPr id="74" name="CustomShape 35"/>
          <p:cNvSpPr/>
          <p:nvPr/>
        </p:nvSpPr>
        <p:spPr>
          <a:xfrm>
            <a:off x="3222720" y="3948120"/>
            <a:ext cx="950400" cy="25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343437"/>
                </a:solidFill>
                <a:latin typeface="Times New Roman"/>
              </a:rPr>
              <a:t>NAV Vel.</a:t>
            </a:r>
            <a:endParaRPr/>
          </a:p>
        </p:txBody>
      </p:sp>
      <p:sp>
        <p:nvSpPr>
          <p:cNvPr id="75" name="CustomShape 36"/>
          <p:cNvSpPr/>
          <p:nvPr/>
        </p:nvSpPr>
        <p:spPr>
          <a:xfrm>
            <a:off x="3912480" y="3070080"/>
            <a:ext cx="469080" cy="227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9d9da2"/>
                </a:solidFill>
                <a:latin typeface="Times New Roman"/>
              </a:rPr>
              <a:t>Inputs</a:t>
            </a:r>
            <a:endParaRPr/>
          </a:p>
        </p:txBody>
      </p:sp>
      <p:sp>
        <p:nvSpPr>
          <p:cNvPr id="76" name="CustomShape 37"/>
          <p:cNvSpPr/>
          <p:nvPr/>
        </p:nvSpPr>
        <p:spPr>
          <a:xfrm>
            <a:off x="3877560" y="3673440"/>
            <a:ext cx="469080" cy="227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9d9da2"/>
                </a:solidFill>
                <a:latin typeface="Times New Roman"/>
              </a:rPr>
              <a:t>Inputs</a:t>
            </a:r>
            <a:endParaRPr/>
          </a:p>
        </p:txBody>
      </p:sp>
      <p:sp>
        <p:nvSpPr>
          <p:cNvPr id="77" name="CustomShape 38"/>
          <p:cNvSpPr/>
          <p:nvPr/>
        </p:nvSpPr>
        <p:spPr>
          <a:xfrm>
            <a:off x="6496200" y="5799600"/>
            <a:ext cx="860040" cy="401400"/>
          </a:xfrm>
          <a:prstGeom prst="flowChartTerminator">
            <a:avLst/>
          </a:prstGeom>
          <a:solidFill>
            <a:srgbClr val="99ba82"/>
          </a:solidFill>
          <a:ln w="9360">
            <a:solidFill>
              <a:srgbClr val="ffffff"/>
            </a:solidFill>
            <a:miter/>
          </a:ln>
        </p:spPr>
      </p:sp>
      <p:sp>
        <p:nvSpPr>
          <p:cNvPr id="78" name="CustomShape 39"/>
          <p:cNvSpPr/>
          <p:nvPr/>
        </p:nvSpPr>
        <p:spPr>
          <a:xfrm>
            <a:off x="6505560" y="5858280"/>
            <a:ext cx="860040" cy="25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4a452a"/>
                </a:solidFill>
                <a:latin typeface="Times New Roman"/>
              </a:rPr>
              <a:t>Finish</a:t>
            </a:r>
            <a:endParaRPr/>
          </a:p>
        </p:txBody>
      </p:sp>
      <p:sp>
        <p:nvSpPr>
          <p:cNvPr id="79" name="CustomShape 40"/>
          <p:cNvSpPr/>
          <p:nvPr/>
        </p:nvSpPr>
        <p:spPr>
          <a:xfrm rot="5400000">
            <a:off x="-398520" y="3381840"/>
            <a:ext cx="196164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0000"/>
                </a:solidFill>
                <a:latin typeface="Times New Roman"/>
              </a:rPr>
              <a:t>State Estimator</a:t>
            </a:r>
            <a:endParaRPr/>
          </a:p>
        </p:txBody>
      </p:sp>
      <p:sp>
        <p:nvSpPr>
          <p:cNvPr id="80" name="CustomShape 41"/>
          <p:cNvSpPr/>
          <p:nvPr/>
        </p:nvSpPr>
        <p:spPr>
          <a:xfrm rot="5400000">
            <a:off x="-317160" y="5295960"/>
            <a:ext cx="181728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0000"/>
                </a:solidFill>
                <a:latin typeface="Times New Roman"/>
              </a:rPr>
              <a:t>Trajectory</a:t>
            </a:r>
            <a:r>
              <a:rPr lang="en-US" sz="100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1000">
                <a:solidFill>
                  <a:srgbClr val="ff0000"/>
                </a:solidFill>
                <a:latin typeface="Times New Roman"/>
              </a:rPr>
              <a:t>Controller</a:t>
            </a:r>
            <a:endParaRPr/>
          </a:p>
        </p:txBody>
      </p:sp>
      <p:sp>
        <p:nvSpPr>
          <p:cNvPr id="81" name="CustomShape 42"/>
          <p:cNvSpPr/>
          <p:nvPr/>
        </p:nvSpPr>
        <p:spPr>
          <a:xfrm>
            <a:off x="5451480" y="4697280"/>
            <a:ext cx="801360" cy="799920"/>
          </a:xfrm>
          <a:prstGeom prst="flowChartDecision">
            <a:avLst/>
          </a:prstGeom>
          <a:solidFill>
            <a:srgbClr val="c25552"/>
          </a:solidFill>
          <a:ln w="9360">
            <a:solidFill>
              <a:srgbClr val="ffffff"/>
            </a:solidFill>
            <a:miter/>
          </a:ln>
        </p:spPr>
      </p:sp>
      <p:sp>
        <p:nvSpPr>
          <p:cNvPr id="82" name="CustomShape 43"/>
          <p:cNvSpPr/>
          <p:nvPr/>
        </p:nvSpPr>
        <p:spPr>
          <a:xfrm>
            <a:off x="5460840" y="4860360"/>
            <a:ext cx="801360" cy="4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4a452a"/>
                </a:solidFill>
                <a:latin typeface="Times New Roman"/>
              </a:rPr>
              <a:t>Target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4a452a"/>
                </a:solidFill>
                <a:latin typeface="Times New Roman"/>
              </a:rPr>
              <a:t>Achieved</a:t>
            </a:r>
            <a:endParaRPr/>
          </a:p>
        </p:txBody>
      </p:sp>
      <p:sp>
        <p:nvSpPr>
          <p:cNvPr id="83" name="CustomShape 44"/>
          <p:cNvSpPr/>
          <p:nvPr/>
        </p:nvSpPr>
        <p:spPr>
          <a:xfrm>
            <a:off x="5565960" y="4503600"/>
            <a:ext cx="587880" cy="227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9d9da2"/>
                </a:solidFill>
                <a:latin typeface="Times New Roman"/>
              </a:rPr>
              <a:t>Decision</a:t>
            </a:r>
            <a:endParaRPr/>
          </a:p>
        </p:txBody>
      </p:sp>
      <p:sp>
        <p:nvSpPr>
          <p:cNvPr id="84" name="CustomShape 45"/>
          <p:cNvSpPr/>
          <p:nvPr/>
        </p:nvSpPr>
        <p:spPr>
          <a:xfrm>
            <a:off x="6637320" y="4503600"/>
            <a:ext cx="587880" cy="227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9d9da2"/>
                </a:solidFill>
                <a:latin typeface="Times New Roman"/>
              </a:rPr>
              <a:t>Decision</a:t>
            </a:r>
            <a:endParaRPr/>
          </a:p>
        </p:txBody>
      </p:sp>
      <p:sp>
        <p:nvSpPr>
          <p:cNvPr id="85" name="CustomShape 46"/>
          <p:cNvSpPr/>
          <p:nvPr/>
        </p:nvSpPr>
        <p:spPr>
          <a:xfrm>
            <a:off x="5070600" y="2967120"/>
            <a:ext cx="507600" cy="22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c4bd97"/>
                </a:solidFill>
                <a:latin typeface="Times New Roman"/>
                <a:ea typeface="ＭＳ Ｐゴシック"/>
              </a:rPr>
              <a:t>Merge</a:t>
            </a:r>
            <a:endParaRPr/>
          </a:p>
        </p:txBody>
      </p:sp>
      <p:sp>
        <p:nvSpPr>
          <p:cNvPr id="86" name="CustomShape 47"/>
          <p:cNvSpPr/>
          <p:nvPr/>
        </p:nvSpPr>
        <p:spPr>
          <a:xfrm flipH="1">
            <a:off x="6054120" y="5265720"/>
            <a:ext cx="579240" cy="631800"/>
          </a:xfrm>
          <a:prstGeom prst="straightConnector1">
            <a:avLst/>
          </a:prstGeom>
          <a:noFill/>
          <a:ln w="12600">
            <a:solidFill>
              <a:srgbClr val="c25552"/>
            </a:solidFill>
            <a:custDash>
              <a:ds d="35000" sp="105000"/>
            </a:custDash>
            <a:round/>
          </a:ln>
        </p:spPr>
      </p:sp>
      <p:sp>
        <p:nvSpPr>
          <p:cNvPr id="87" name="CustomShape 48"/>
          <p:cNvSpPr/>
          <p:nvPr/>
        </p:nvSpPr>
        <p:spPr>
          <a:xfrm>
            <a:off x="5815440" y="5497560"/>
            <a:ext cx="321120" cy="227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4a452a"/>
                </a:solidFill>
                <a:latin typeface="Times New Roman"/>
                <a:ea typeface="ＭＳ Ｐゴシック"/>
              </a:rPr>
              <a:t>No</a:t>
            </a:r>
            <a:endParaRPr/>
          </a:p>
        </p:txBody>
      </p:sp>
      <p:sp>
        <p:nvSpPr>
          <p:cNvPr id="88" name="CustomShape 49"/>
          <p:cNvSpPr/>
          <p:nvPr/>
        </p:nvSpPr>
        <p:spPr>
          <a:xfrm>
            <a:off x="6487200" y="5299200"/>
            <a:ext cx="321120" cy="227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4a452a"/>
                </a:solidFill>
                <a:latin typeface="Times New Roman"/>
                <a:ea typeface="ＭＳ Ｐゴシック"/>
              </a:rPr>
              <a:t>No</a:t>
            </a:r>
            <a:endParaRPr/>
          </a:p>
        </p:txBody>
      </p:sp>
      <p:sp>
        <p:nvSpPr>
          <p:cNvPr id="89" name="CustomShape 50"/>
          <p:cNvSpPr/>
          <p:nvPr/>
        </p:nvSpPr>
        <p:spPr>
          <a:xfrm>
            <a:off x="4508640" y="2882880"/>
            <a:ext cx="360" cy="1223640"/>
          </a:xfrm>
          <a:prstGeom prst="straightConnector1">
            <a:avLst/>
          </a:prstGeom>
          <a:noFill/>
          <a:ln w="12600">
            <a:solidFill>
              <a:srgbClr val="68686d"/>
            </a:solidFill>
            <a:round/>
          </a:ln>
        </p:spPr>
      </p:sp>
      <p:sp>
        <p:nvSpPr>
          <p:cNvPr id="90" name="CustomShape 51"/>
          <p:cNvSpPr/>
          <p:nvPr/>
        </p:nvSpPr>
        <p:spPr>
          <a:xfrm>
            <a:off x="4521240" y="3511440"/>
            <a:ext cx="306000" cy="360"/>
          </a:xfrm>
          <a:prstGeom prst="straightConnector1">
            <a:avLst/>
          </a:prstGeom>
          <a:noFill/>
          <a:ln w="12600">
            <a:solidFill>
              <a:srgbClr val="68686d"/>
            </a:solidFill>
            <a:round/>
            <a:tailEnd len="med" type="triangle" w="med"/>
          </a:ln>
        </p:spPr>
      </p:sp>
      <p:sp>
        <p:nvSpPr>
          <p:cNvPr id="91" name="CustomShape 52"/>
          <p:cNvSpPr/>
          <p:nvPr/>
        </p:nvSpPr>
        <p:spPr>
          <a:xfrm>
            <a:off x="6142320" y="4854600"/>
            <a:ext cx="3654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948a54"/>
                </a:solidFill>
                <a:latin typeface="Times New Roman"/>
                <a:ea typeface="ＭＳ Ｐゴシック"/>
              </a:rPr>
              <a:t>Yes</a:t>
            </a:r>
            <a:endParaRPr/>
          </a:p>
        </p:txBody>
      </p:sp>
      <p:sp>
        <p:nvSpPr>
          <p:cNvPr id="92" name="CustomShape 53"/>
          <p:cNvSpPr/>
          <p:nvPr/>
        </p:nvSpPr>
        <p:spPr>
          <a:xfrm>
            <a:off x="6934320" y="5367240"/>
            <a:ext cx="3654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948a54"/>
                </a:solidFill>
                <a:latin typeface="Times New Roman"/>
                <a:ea typeface="ＭＳ Ｐゴシック"/>
              </a:rPr>
              <a:t>Yes</a:t>
            </a:r>
            <a:endParaRPr/>
          </a:p>
        </p:txBody>
      </p:sp>
      <p:sp>
        <p:nvSpPr>
          <p:cNvPr id="93" name="CustomShape 54"/>
          <p:cNvSpPr/>
          <p:nvPr/>
        </p:nvSpPr>
        <p:spPr>
          <a:xfrm>
            <a:off x="4178160" y="3511440"/>
            <a:ext cx="329760" cy="360"/>
          </a:xfrm>
          <a:prstGeom prst="straightConnector1">
            <a:avLst/>
          </a:prstGeom>
          <a:noFill/>
          <a:ln w="12600">
            <a:solidFill>
              <a:srgbClr val="68686d"/>
            </a:solidFill>
            <a:round/>
          </a:ln>
        </p:spPr>
      </p:sp>
      <p:sp>
        <p:nvSpPr>
          <p:cNvPr id="94" name="CustomShape 55"/>
          <p:cNvSpPr/>
          <p:nvPr/>
        </p:nvSpPr>
        <p:spPr>
          <a:xfrm>
            <a:off x="4200480" y="2882880"/>
            <a:ext cx="307440" cy="360"/>
          </a:xfrm>
          <a:prstGeom prst="straightConnector1">
            <a:avLst/>
          </a:prstGeom>
          <a:noFill/>
          <a:ln w="12600">
            <a:solidFill>
              <a:srgbClr val="68686d"/>
            </a:solidFill>
            <a:round/>
          </a:ln>
        </p:spPr>
      </p:sp>
      <p:sp>
        <p:nvSpPr>
          <p:cNvPr id="95" name="CustomShape 56"/>
          <p:cNvSpPr/>
          <p:nvPr/>
        </p:nvSpPr>
        <p:spPr>
          <a:xfrm>
            <a:off x="3466800" y="1601280"/>
            <a:ext cx="1002960" cy="461520"/>
          </a:xfrm>
          <a:prstGeom prst="flowChartProcess">
            <a:avLst/>
          </a:prstGeom>
          <a:solidFill>
            <a:srgbClr val="759fab"/>
          </a:solidFill>
          <a:ln w="9360">
            <a:solidFill>
              <a:srgbClr val="ffffff"/>
            </a:solidFill>
            <a:miter/>
          </a:ln>
        </p:spPr>
      </p:sp>
      <p:sp>
        <p:nvSpPr>
          <p:cNvPr id="96" name="CustomShape 57"/>
          <p:cNvSpPr/>
          <p:nvPr/>
        </p:nvSpPr>
        <p:spPr>
          <a:xfrm>
            <a:off x="3466800" y="1684080"/>
            <a:ext cx="1002960" cy="25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343437"/>
                </a:solidFill>
                <a:latin typeface="Times New Roman"/>
              </a:rPr>
              <a:t>V-SLAM</a:t>
            </a:r>
            <a:endParaRPr/>
          </a:p>
        </p:txBody>
      </p:sp>
      <p:sp>
        <p:nvSpPr>
          <p:cNvPr id="97" name="CustomShape 58"/>
          <p:cNvSpPr/>
          <p:nvPr/>
        </p:nvSpPr>
        <p:spPr>
          <a:xfrm>
            <a:off x="4200120" y="2077920"/>
            <a:ext cx="524160" cy="227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c4bd97"/>
                </a:solidFill>
                <a:latin typeface="Times New Roman"/>
                <a:ea typeface="ＭＳ Ｐゴシック"/>
              </a:rPr>
              <a:t>process</a:t>
            </a:r>
            <a:endParaRPr/>
          </a:p>
        </p:txBody>
      </p:sp>
      <p:sp>
        <p:nvSpPr>
          <p:cNvPr id="98" name="CustomShape 59"/>
          <p:cNvSpPr/>
          <p:nvPr/>
        </p:nvSpPr>
        <p:spPr>
          <a:xfrm>
            <a:off x="3750480" y="2071800"/>
            <a:ext cx="360" cy="599760"/>
          </a:xfrm>
          <a:prstGeom prst="straightConnector1">
            <a:avLst/>
          </a:prstGeom>
          <a:noFill/>
          <a:ln w="12600">
            <a:solidFill>
              <a:srgbClr val="68686d"/>
            </a:solidFill>
            <a:round/>
            <a:tailEnd len="med" type="triangle" w="med"/>
          </a:ln>
        </p:spPr>
      </p:sp>
      <p:sp>
        <p:nvSpPr>
          <p:cNvPr id="99" name="CustomShape 60"/>
          <p:cNvSpPr/>
          <p:nvPr/>
        </p:nvSpPr>
        <p:spPr>
          <a:xfrm>
            <a:off x="3026880" y="4800240"/>
            <a:ext cx="1115640" cy="410760"/>
          </a:xfrm>
          <a:prstGeom prst="flowChartInputOutput">
            <a:avLst/>
          </a:prstGeom>
          <a:solidFill>
            <a:srgbClr val="78c9ba"/>
          </a:solidFill>
          <a:ln w="9360">
            <a:solidFill>
              <a:srgbClr val="ffffff"/>
            </a:solidFill>
            <a:miter/>
          </a:ln>
        </p:spPr>
      </p:sp>
      <p:sp>
        <p:nvSpPr>
          <p:cNvPr id="100" name="CustomShape 61"/>
          <p:cNvSpPr/>
          <p:nvPr/>
        </p:nvSpPr>
        <p:spPr>
          <a:xfrm>
            <a:off x="3106440" y="4866840"/>
            <a:ext cx="952200" cy="25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343437"/>
                </a:solidFill>
                <a:latin typeface="Times New Roman"/>
              </a:rPr>
              <a:t>Set Point</a:t>
            </a:r>
            <a:endParaRPr/>
          </a:p>
        </p:txBody>
      </p:sp>
      <p:sp>
        <p:nvSpPr>
          <p:cNvPr id="101" name="CustomShape 62"/>
          <p:cNvSpPr/>
          <p:nvPr/>
        </p:nvSpPr>
        <p:spPr>
          <a:xfrm>
            <a:off x="4206600" y="4774320"/>
            <a:ext cx="1002960" cy="461520"/>
          </a:xfrm>
          <a:prstGeom prst="flowChartProcess">
            <a:avLst/>
          </a:prstGeom>
          <a:solidFill>
            <a:srgbClr val="759fab"/>
          </a:solidFill>
          <a:ln w="9360">
            <a:solidFill>
              <a:srgbClr val="ffffff"/>
            </a:solidFill>
            <a:miter/>
          </a:ln>
        </p:spPr>
      </p:sp>
      <p:sp>
        <p:nvSpPr>
          <p:cNvPr id="102" name="CustomShape 63"/>
          <p:cNvSpPr/>
          <p:nvPr/>
        </p:nvSpPr>
        <p:spPr>
          <a:xfrm>
            <a:off x="4206600" y="4796280"/>
            <a:ext cx="1002960" cy="4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343437"/>
                </a:solidFill>
                <a:latin typeface="Times New Roman"/>
              </a:rPr>
              <a:t>Position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343437"/>
                </a:solidFill>
                <a:latin typeface="Times New Roman"/>
              </a:rPr>
              <a:t>Controller</a:t>
            </a:r>
            <a:endParaRPr/>
          </a:p>
        </p:txBody>
      </p:sp>
      <p:sp>
        <p:nvSpPr>
          <p:cNvPr id="103" name="CustomShape 64"/>
          <p:cNvSpPr/>
          <p:nvPr/>
        </p:nvSpPr>
        <p:spPr>
          <a:xfrm>
            <a:off x="4858200" y="5251320"/>
            <a:ext cx="524160" cy="227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c4bd97"/>
                </a:solidFill>
                <a:latin typeface="Times New Roman"/>
                <a:ea typeface="ＭＳ Ｐゴシック"/>
              </a:rPr>
              <a:t>process</a:t>
            </a:r>
            <a:endParaRPr/>
          </a:p>
        </p:txBody>
      </p:sp>
      <p:sp>
        <p:nvSpPr>
          <p:cNvPr id="104" name="CustomShape 65"/>
          <p:cNvSpPr/>
          <p:nvPr/>
        </p:nvSpPr>
        <p:spPr>
          <a:xfrm flipH="1" rot="16200000">
            <a:off x="5149080" y="4794840"/>
            <a:ext cx="261000" cy="1143720"/>
          </a:xfrm>
          <a:prstGeom prst="bentConnector3">
            <a:avLst>
              <a:gd name="adj1" fmla="val -87498"/>
            </a:avLst>
          </a:prstGeom>
          <a:noFill/>
          <a:ln w="12600">
            <a:solidFill>
              <a:srgbClr val="c25552"/>
            </a:solidFill>
            <a:custDash>
              <a:ds d="35000" sp="105000"/>
            </a:custDash>
            <a:round/>
            <a:tailEnd len="med" type="triangle" w="med"/>
          </a:ln>
        </p:spPr>
      </p:sp>
      <p:sp>
        <p:nvSpPr>
          <p:cNvPr id="105" name="CustomShape 66"/>
          <p:cNvSpPr/>
          <p:nvPr/>
        </p:nvSpPr>
        <p:spPr>
          <a:xfrm>
            <a:off x="1944000" y="4770720"/>
            <a:ext cx="1002960" cy="461520"/>
          </a:xfrm>
          <a:prstGeom prst="flowChartProcess">
            <a:avLst/>
          </a:prstGeom>
          <a:solidFill>
            <a:srgbClr val="759fab"/>
          </a:solidFill>
          <a:ln w="9360">
            <a:solidFill>
              <a:srgbClr val="ffffff"/>
            </a:solidFill>
            <a:miter/>
          </a:ln>
        </p:spPr>
      </p:sp>
      <p:sp>
        <p:nvSpPr>
          <p:cNvPr id="106" name="CustomShape 67"/>
          <p:cNvSpPr/>
          <p:nvPr/>
        </p:nvSpPr>
        <p:spPr>
          <a:xfrm>
            <a:off x="1944000" y="4792680"/>
            <a:ext cx="1002960" cy="4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343437"/>
                </a:solidFill>
                <a:latin typeface="Times New Roman"/>
              </a:rPr>
              <a:t>Trajectory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343437"/>
                </a:solidFill>
                <a:latin typeface="Times New Roman"/>
              </a:rPr>
              <a:t>Manager</a:t>
            </a:r>
            <a:endParaRPr/>
          </a:p>
        </p:txBody>
      </p:sp>
      <p:sp>
        <p:nvSpPr>
          <p:cNvPr id="107" name="CustomShape 68"/>
          <p:cNvSpPr/>
          <p:nvPr/>
        </p:nvSpPr>
        <p:spPr>
          <a:xfrm>
            <a:off x="2595600" y="5247720"/>
            <a:ext cx="524160" cy="227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c4bd97"/>
                </a:solidFill>
                <a:latin typeface="Times New Roman"/>
                <a:ea typeface="ＭＳ Ｐゴシック"/>
              </a:rPr>
              <a:t>process</a:t>
            </a:r>
            <a:endParaRPr/>
          </a:p>
        </p:txBody>
      </p:sp>
      <p:sp>
        <p:nvSpPr>
          <p:cNvPr id="108" name="CustomShape 69"/>
          <p:cNvSpPr/>
          <p:nvPr/>
        </p:nvSpPr>
        <p:spPr>
          <a:xfrm flipH="1">
            <a:off x="6922440" y="5483880"/>
            <a:ext cx="1080" cy="315720"/>
          </a:xfrm>
          <a:prstGeom prst="straightConnector1">
            <a:avLst/>
          </a:prstGeom>
          <a:noFill/>
          <a:ln w="12600">
            <a:solidFill>
              <a:srgbClr val="68686d"/>
            </a:solidFill>
            <a:round/>
            <a:tailEnd len="med" type="triangle" w="med"/>
          </a:ln>
        </p:spPr>
      </p:sp>
      <p:sp>
        <p:nvSpPr>
          <p:cNvPr id="109" name="CustomShape 70"/>
          <p:cNvSpPr/>
          <p:nvPr/>
        </p:nvSpPr>
        <p:spPr>
          <a:xfrm>
            <a:off x="829440" y="4779360"/>
            <a:ext cx="960120" cy="455040"/>
          </a:xfrm>
          <a:prstGeom prst="flowChartManualInput">
            <a:avLst/>
          </a:prstGeom>
          <a:solidFill>
            <a:srgbClr val="78c9ba"/>
          </a:solidFill>
          <a:ln w="9360">
            <a:solidFill>
              <a:srgbClr val="ffffff"/>
            </a:solidFill>
            <a:miter/>
          </a:ln>
        </p:spPr>
      </p:sp>
      <p:sp>
        <p:nvSpPr>
          <p:cNvPr id="110" name="CustomShape 71"/>
          <p:cNvSpPr/>
          <p:nvPr/>
        </p:nvSpPr>
        <p:spPr>
          <a:xfrm>
            <a:off x="829440" y="4872600"/>
            <a:ext cx="960120" cy="25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404040"/>
                </a:solidFill>
                <a:latin typeface="Times New Roman"/>
              </a:rPr>
              <a:t>Manual Input</a:t>
            </a:r>
            <a:endParaRPr/>
          </a:p>
        </p:txBody>
      </p:sp>
      <p:sp>
        <p:nvSpPr>
          <p:cNvPr id="111" name="CustomShape 72"/>
          <p:cNvSpPr/>
          <p:nvPr/>
        </p:nvSpPr>
        <p:spPr>
          <a:xfrm rot="10800000">
            <a:off x="2446200" y="5232600"/>
            <a:ext cx="3608640" cy="664920"/>
          </a:xfrm>
          <a:prstGeom prst="bentConnector2">
            <a:avLst/>
          </a:prstGeom>
          <a:noFill/>
          <a:ln w="12600">
            <a:solidFill>
              <a:srgbClr val="c25552"/>
            </a:solidFill>
            <a:custDash>
              <a:ds d="35000" sp="105000"/>
            </a:custDash>
            <a:round/>
            <a:tailEnd len="med" type="triangle" w="med"/>
          </a:ln>
        </p:spPr>
      </p:sp>
      <p:sp>
        <p:nvSpPr>
          <p:cNvPr id="112" name="CustomShape 73"/>
          <p:cNvSpPr/>
          <p:nvPr/>
        </p:nvSpPr>
        <p:spPr>
          <a:xfrm>
            <a:off x="3684240" y="5236200"/>
            <a:ext cx="469080" cy="227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9d9da2"/>
                </a:solidFill>
                <a:latin typeface="Times New Roman"/>
              </a:rPr>
              <a:t>Inputs</a:t>
            </a:r>
            <a:endParaRPr/>
          </a:p>
        </p:txBody>
      </p:sp>
      <p:sp>
        <p:nvSpPr>
          <p:cNvPr id="113" name="CustomShape 74"/>
          <p:cNvSpPr/>
          <p:nvPr/>
        </p:nvSpPr>
        <p:spPr>
          <a:xfrm flipH="1" rot="10800000">
            <a:off x="3223080" y="3474000"/>
            <a:ext cx="36000" cy="605160"/>
          </a:xfrm>
          <a:prstGeom prst="bentConnector3">
            <a:avLst>
              <a:gd name="adj1" fmla="val -626078"/>
            </a:avLst>
          </a:prstGeom>
          <a:noFill/>
          <a:ln w="12600">
            <a:solidFill>
              <a:srgbClr val="68686d"/>
            </a:solidFill>
            <a:round/>
          </a:ln>
        </p:spPr>
      </p:sp>
      <p:sp>
        <p:nvSpPr>
          <p:cNvPr id="114" name="Line 75"/>
          <p:cNvSpPr/>
          <p:nvPr/>
        </p:nvSpPr>
        <p:spPr>
          <a:xfrm flipH="1">
            <a:off x="2870640" y="3766320"/>
            <a:ext cx="126000" cy="0"/>
          </a:xfrm>
          <a:prstGeom prst="line">
            <a:avLst/>
          </a:prstGeom>
          <a:ln w="12600">
            <a:solidFill>
              <a:srgbClr val="68686d"/>
            </a:solidFill>
            <a:round/>
          </a:ln>
        </p:spPr>
      </p:sp>
      <p:sp>
        <p:nvSpPr>
          <p:cNvPr id="115" name="CustomShape 76"/>
          <p:cNvSpPr/>
          <p:nvPr/>
        </p:nvSpPr>
        <p:spPr>
          <a:xfrm flipV="1">
            <a:off x="1789920" y="5001480"/>
            <a:ext cx="153360" cy="5040"/>
          </a:xfrm>
          <a:prstGeom prst="straightConnector1">
            <a:avLst/>
          </a:prstGeom>
          <a:noFill/>
          <a:ln w="12600">
            <a:solidFill>
              <a:srgbClr val="68686d"/>
            </a:solidFill>
            <a:round/>
            <a:tailEnd len="med" type="triangle" w="med"/>
          </a:ln>
        </p:spPr>
      </p:sp>
      <p:sp>
        <p:nvSpPr>
          <p:cNvPr id="116" name="CustomShape 77"/>
          <p:cNvSpPr/>
          <p:nvPr/>
        </p:nvSpPr>
        <p:spPr>
          <a:xfrm flipV="1">
            <a:off x="2947320" y="4997160"/>
            <a:ext cx="158760" cy="3240"/>
          </a:xfrm>
          <a:prstGeom prst="straightConnector1">
            <a:avLst/>
          </a:prstGeom>
          <a:noFill/>
          <a:ln w="12600">
            <a:solidFill>
              <a:srgbClr val="68686d"/>
            </a:solidFill>
            <a:round/>
            <a:tailEnd len="med" type="triangle" w="med"/>
          </a:ln>
        </p:spPr>
      </p:sp>
      <p:sp>
        <p:nvSpPr>
          <p:cNvPr id="117" name="CustomShape 78"/>
          <p:cNvSpPr/>
          <p:nvPr/>
        </p:nvSpPr>
        <p:spPr>
          <a:xfrm>
            <a:off x="4058640" y="4997880"/>
            <a:ext cx="147600" cy="7200"/>
          </a:xfrm>
          <a:prstGeom prst="straightConnector1">
            <a:avLst/>
          </a:prstGeom>
          <a:noFill/>
          <a:ln w="12600">
            <a:solidFill>
              <a:srgbClr val="68686d"/>
            </a:solidFill>
            <a:round/>
            <a:tailEnd len="med" type="triangle" w="med"/>
          </a:ln>
        </p:spPr>
      </p:sp>
      <p:sp>
        <p:nvSpPr>
          <p:cNvPr id="118" name="CustomShape 79"/>
          <p:cNvSpPr/>
          <p:nvPr/>
        </p:nvSpPr>
        <p:spPr>
          <a:xfrm flipV="1">
            <a:off x="3319560" y="1827720"/>
            <a:ext cx="158760" cy="3240"/>
          </a:xfrm>
          <a:prstGeom prst="straightConnector1">
            <a:avLst/>
          </a:prstGeom>
          <a:noFill/>
          <a:ln w="12600">
            <a:solidFill>
              <a:srgbClr val="68686d"/>
            </a:solidFill>
            <a:round/>
            <a:tailEnd len="med" type="triangle" w="med"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