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470563" cy="11704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61C"/>
    <a:srgbClr val="639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104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821" y="1915552"/>
            <a:ext cx="13852922" cy="4074948"/>
          </a:xfrm>
        </p:spPr>
        <p:txBody>
          <a:bodyPr anchor="b"/>
          <a:lstStyle>
            <a:lvl1pPr algn="ctr">
              <a:defRPr sz="90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8821" y="6147645"/>
            <a:ext cx="13852922" cy="2825911"/>
          </a:xfrm>
        </p:spPr>
        <p:txBody>
          <a:bodyPr/>
          <a:lstStyle>
            <a:lvl1pPr marL="0" indent="0" algn="ctr">
              <a:buNone/>
              <a:defRPr sz="3636"/>
            </a:lvl1pPr>
            <a:lvl2pPr marL="692658" indent="0" algn="ctr">
              <a:buNone/>
              <a:defRPr sz="3030"/>
            </a:lvl2pPr>
            <a:lvl3pPr marL="1385316" indent="0" algn="ctr">
              <a:buNone/>
              <a:defRPr sz="2727"/>
            </a:lvl3pPr>
            <a:lvl4pPr marL="2077974" indent="0" algn="ctr">
              <a:buNone/>
              <a:defRPr sz="2424"/>
            </a:lvl4pPr>
            <a:lvl5pPr marL="2770632" indent="0" algn="ctr">
              <a:buNone/>
              <a:defRPr sz="2424"/>
            </a:lvl5pPr>
            <a:lvl6pPr marL="3463290" indent="0" algn="ctr">
              <a:buNone/>
              <a:defRPr sz="2424"/>
            </a:lvl6pPr>
            <a:lvl7pPr marL="4155948" indent="0" algn="ctr">
              <a:buNone/>
              <a:defRPr sz="2424"/>
            </a:lvl7pPr>
            <a:lvl8pPr marL="4848606" indent="0" algn="ctr">
              <a:buNone/>
              <a:defRPr sz="2424"/>
            </a:lvl8pPr>
            <a:lvl9pPr marL="5541264" indent="0" algn="ctr">
              <a:buNone/>
              <a:defRPr sz="24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5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9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17997" y="623163"/>
            <a:ext cx="3982715" cy="99191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9851" y="623163"/>
            <a:ext cx="11717263" cy="99191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9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231" y="2918033"/>
            <a:ext cx="15930861" cy="4868803"/>
          </a:xfrm>
        </p:spPr>
        <p:txBody>
          <a:bodyPr anchor="b"/>
          <a:lstStyle>
            <a:lvl1pPr>
              <a:defRPr sz="90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231" y="7832897"/>
            <a:ext cx="15930861" cy="2560389"/>
          </a:xfrm>
        </p:spPr>
        <p:txBody>
          <a:bodyPr/>
          <a:lstStyle>
            <a:lvl1pPr marL="0" indent="0">
              <a:buNone/>
              <a:defRPr sz="3636">
                <a:solidFill>
                  <a:schemeClr val="tx1">
                    <a:tint val="75000"/>
                  </a:schemeClr>
                </a:solidFill>
              </a:defRPr>
            </a:lvl1pPr>
            <a:lvl2pPr marL="692658" indent="0">
              <a:buNone/>
              <a:defRPr sz="3030">
                <a:solidFill>
                  <a:schemeClr val="tx1">
                    <a:tint val="75000"/>
                  </a:schemeClr>
                </a:solidFill>
              </a:defRPr>
            </a:lvl2pPr>
            <a:lvl3pPr marL="1385316" indent="0">
              <a:buNone/>
              <a:defRPr sz="2727">
                <a:solidFill>
                  <a:schemeClr val="tx1">
                    <a:tint val="75000"/>
                  </a:schemeClr>
                </a:solidFill>
              </a:defRPr>
            </a:lvl3pPr>
            <a:lvl4pPr marL="2077974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4pPr>
            <a:lvl5pPr marL="2770632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5pPr>
            <a:lvl6pPr marL="3463290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6pPr>
            <a:lvl7pPr marL="4155948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7pPr>
            <a:lvl8pPr marL="4848606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8pPr>
            <a:lvl9pPr marL="5541264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9851" y="3115818"/>
            <a:ext cx="7849989" cy="74264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50723" y="3115818"/>
            <a:ext cx="7849989" cy="74264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4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7" y="623164"/>
            <a:ext cx="15930861" cy="22623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2258" y="2869263"/>
            <a:ext cx="7813913" cy="1406181"/>
          </a:xfrm>
        </p:spPr>
        <p:txBody>
          <a:bodyPr anchor="b"/>
          <a:lstStyle>
            <a:lvl1pPr marL="0" indent="0">
              <a:buNone/>
              <a:defRPr sz="3636" b="1"/>
            </a:lvl1pPr>
            <a:lvl2pPr marL="692658" indent="0">
              <a:buNone/>
              <a:defRPr sz="3030" b="1"/>
            </a:lvl2pPr>
            <a:lvl3pPr marL="1385316" indent="0">
              <a:buNone/>
              <a:defRPr sz="2727" b="1"/>
            </a:lvl3pPr>
            <a:lvl4pPr marL="2077974" indent="0">
              <a:buNone/>
              <a:defRPr sz="2424" b="1"/>
            </a:lvl4pPr>
            <a:lvl5pPr marL="2770632" indent="0">
              <a:buNone/>
              <a:defRPr sz="2424" b="1"/>
            </a:lvl5pPr>
            <a:lvl6pPr marL="3463290" indent="0">
              <a:buNone/>
              <a:defRPr sz="2424" b="1"/>
            </a:lvl6pPr>
            <a:lvl7pPr marL="4155948" indent="0">
              <a:buNone/>
              <a:defRPr sz="2424" b="1"/>
            </a:lvl7pPr>
            <a:lvl8pPr marL="4848606" indent="0">
              <a:buNone/>
              <a:defRPr sz="2424" b="1"/>
            </a:lvl8pPr>
            <a:lvl9pPr marL="5541264" indent="0">
              <a:buNone/>
              <a:defRPr sz="24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2258" y="4275444"/>
            <a:ext cx="7813913" cy="6288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50723" y="2869263"/>
            <a:ext cx="7852395" cy="1406181"/>
          </a:xfrm>
        </p:spPr>
        <p:txBody>
          <a:bodyPr anchor="b"/>
          <a:lstStyle>
            <a:lvl1pPr marL="0" indent="0">
              <a:buNone/>
              <a:defRPr sz="3636" b="1"/>
            </a:lvl1pPr>
            <a:lvl2pPr marL="692658" indent="0">
              <a:buNone/>
              <a:defRPr sz="3030" b="1"/>
            </a:lvl2pPr>
            <a:lvl3pPr marL="1385316" indent="0">
              <a:buNone/>
              <a:defRPr sz="2727" b="1"/>
            </a:lvl3pPr>
            <a:lvl4pPr marL="2077974" indent="0">
              <a:buNone/>
              <a:defRPr sz="2424" b="1"/>
            </a:lvl4pPr>
            <a:lvl5pPr marL="2770632" indent="0">
              <a:buNone/>
              <a:defRPr sz="2424" b="1"/>
            </a:lvl5pPr>
            <a:lvl6pPr marL="3463290" indent="0">
              <a:buNone/>
              <a:defRPr sz="2424" b="1"/>
            </a:lvl6pPr>
            <a:lvl7pPr marL="4155948" indent="0">
              <a:buNone/>
              <a:defRPr sz="2424" b="1"/>
            </a:lvl7pPr>
            <a:lvl8pPr marL="4848606" indent="0">
              <a:buNone/>
              <a:defRPr sz="2424" b="1"/>
            </a:lvl8pPr>
            <a:lvl9pPr marL="5541264" indent="0">
              <a:buNone/>
              <a:defRPr sz="24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50723" y="4275444"/>
            <a:ext cx="7852395" cy="6288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1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8" y="780309"/>
            <a:ext cx="5957237" cy="2731082"/>
          </a:xfrm>
        </p:spPr>
        <p:txBody>
          <a:bodyPr anchor="b"/>
          <a:lstStyle>
            <a:lvl1pPr>
              <a:defRPr sz="4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2395" y="1685252"/>
            <a:ext cx="9350723" cy="8317879"/>
          </a:xfrm>
        </p:spPr>
        <p:txBody>
          <a:bodyPr/>
          <a:lstStyle>
            <a:lvl1pPr>
              <a:defRPr sz="4848"/>
            </a:lvl1pPr>
            <a:lvl2pPr>
              <a:defRPr sz="4242"/>
            </a:lvl2pPr>
            <a:lvl3pPr>
              <a:defRPr sz="3636"/>
            </a:lvl3pPr>
            <a:lvl4pPr>
              <a:defRPr sz="3030"/>
            </a:lvl4pPr>
            <a:lvl5pPr>
              <a:defRPr sz="3030"/>
            </a:lvl5pPr>
            <a:lvl6pPr>
              <a:defRPr sz="3030"/>
            </a:lvl6pPr>
            <a:lvl7pPr>
              <a:defRPr sz="3030"/>
            </a:lvl7pPr>
            <a:lvl8pPr>
              <a:defRPr sz="3030"/>
            </a:lvl8pPr>
            <a:lvl9pPr>
              <a:defRPr sz="30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258" y="3511391"/>
            <a:ext cx="5957237" cy="6505287"/>
          </a:xfrm>
        </p:spPr>
        <p:txBody>
          <a:bodyPr/>
          <a:lstStyle>
            <a:lvl1pPr marL="0" indent="0">
              <a:buNone/>
              <a:defRPr sz="2424"/>
            </a:lvl1pPr>
            <a:lvl2pPr marL="692658" indent="0">
              <a:buNone/>
              <a:defRPr sz="2121"/>
            </a:lvl2pPr>
            <a:lvl3pPr marL="1385316" indent="0">
              <a:buNone/>
              <a:defRPr sz="1818"/>
            </a:lvl3pPr>
            <a:lvl4pPr marL="2077974" indent="0">
              <a:buNone/>
              <a:defRPr sz="1515"/>
            </a:lvl4pPr>
            <a:lvl5pPr marL="2770632" indent="0">
              <a:buNone/>
              <a:defRPr sz="1515"/>
            </a:lvl5pPr>
            <a:lvl6pPr marL="3463290" indent="0">
              <a:buNone/>
              <a:defRPr sz="1515"/>
            </a:lvl6pPr>
            <a:lvl7pPr marL="4155948" indent="0">
              <a:buNone/>
              <a:defRPr sz="1515"/>
            </a:lvl7pPr>
            <a:lvl8pPr marL="4848606" indent="0">
              <a:buNone/>
              <a:defRPr sz="1515"/>
            </a:lvl8pPr>
            <a:lvl9pPr marL="5541264" indent="0">
              <a:buNone/>
              <a:defRPr sz="15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8" y="780309"/>
            <a:ext cx="5957237" cy="2731082"/>
          </a:xfrm>
        </p:spPr>
        <p:txBody>
          <a:bodyPr anchor="b"/>
          <a:lstStyle>
            <a:lvl1pPr>
              <a:defRPr sz="4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2395" y="1685252"/>
            <a:ext cx="9350723" cy="8317879"/>
          </a:xfrm>
        </p:spPr>
        <p:txBody>
          <a:bodyPr anchor="t"/>
          <a:lstStyle>
            <a:lvl1pPr marL="0" indent="0">
              <a:buNone/>
              <a:defRPr sz="4848"/>
            </a:lvl1pPr>
            <a:lvl2pPr marL="692658" indent="0">
              <a:buNone/>
              <a:defRPr sz="4242"/>
            </a:lvl2pPr>
            <a:lvl3pPr marL="1385316" indent="0">
              <a:buNone/>
              <a:defRPr sz="3636"/>
            </a:lvl3pPr>
            <a:lvl4pPr marL="2077974" indent="0">
              <a:buNone/>
              <a:defRPr sz="3030"/>
            </a:lvl4pPr>
            <a:lvl5pPr marL="2770632" indent="0">
              <a:buNone/>
              <a:defRPr sz="3030"/>
            </a:lvl5pPr>
            <a:lvl6pPr marL="3463290" indent="0">
              <a:buNone/>
              <a:defRPr sz="3030"/>
            </a:lvl6pPr>
            <a:lvl7pPr marL="4155948" indent="0">
              <a:buNone/>
              <a:defRPr sz="3030"/>
            </a:lvl7pPr>
            <a:lvl8pPr marL="4848606" indent="0">
              <a:buNone/>
              <a:defRPr sz="3030"/>
            </a:lvl8pPr>
            <a:lvl9pPr marL="5541264" indent="0">
              <a:buNone/>
              <a:defRPr sz="30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258" y="3511391"/>
            <a:ext cx="5957237" cy="6505287"/>
          </a:xfrm>
        </p:spPr>
        <p:txBody>
          <a:bodyPr/>
          <a:lstStyle>
            <a:lvl1pPr marL="0" indent="0">
              <a:buNone/>
              <a:defRPr sz="2424"/>
            </a:lvl1pPr>
            <a:lvl2pPr marL="692658" indent="0">
              <a:buNone/>
              <a:defRPr sz="2121"/>
            </a:lvl2pPr>
            <a:lvl3pPr marL="1385316" indent="0">
              <a:buNone/>
              <a:defRPr sz="1818"/>
            </a:lvl3pPr>
            <a:lvl4pPr marL="2077974" indent="0">
              <a:buNone/>
              <a:defRPr sz="1515"/>
            </a:lvl4pPr>
            <a:lvl5pPr marL="2770632" indent="0">
              <a:buNone/>
              <a:defRPr sz="1515"/>
            </a:lvl5pPr>
            <a:lvl6pPr marL="3463290" indent="0">
              <a:buNone/>
              <a:defRPr sz="1515"/>
            </a:lvl6pPr>
            <a:lvl7pPr marL="4155948" indent="0">
              <a:buNone/>
              <a:defRPr sz="1515"/>
            </a:lvl7pPr>
            <a:lvl8pPr marL="4848606" indent="0">
              <a:buNone/>
              <a:defRPr sz="1515"/>
            </a:lvl8pPr>
            <a:lvl9pPr marL="5541264" indent="0">
              <a:buNone/>
              <a:defRPr sz="15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5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9851" y="623164"/>
            <a:ext cx="15930861" cy="226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9851" y="3115818"/>
            <a:ext cx="15930861" cy="742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9851" y="10848466"/>
            <a:ext cx="4155877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13EC-0716-474C-BF9A-5AD1ADDB7F1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8374" y="10848466"/>
            <a:ext cx="6233815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44835" y="10848466"/>
            <a:ext cx="4155877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85316" rtl="0" eaLnBrk="1" latinLnBrk="0" hangingPunct="1">
        <a:lnSpc>
          <a:spcPct val="90000"/>
        </a:lnSpc>
        <a:spcBef>
          <a:spcPct val="0"/>
        </a:spcBef>
        <a:buNone/>
        <a:defRPr sz="66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6329" indent="-346329" algn="l" defTabSz="1385316" rtl="0" eaLnBrk="1" latinLnBrk="0" hangingPunct="1">
        <a:lnSpc>
          <a:spcPct val="90000"/>
        </a:lnSpc>
        <a:spcBef>
          <a:spcPts val="1515"/>
        </a:spcBef>
        <a:buFont typeface="Arial" panose="020B0604020202020204" pitchFamily="34" charset="0"/>
        <a:buChar char="•"/>
        <a:defRPr sz="4242" kern="1200">
          <a:solidFill>
            <a:schemeClr val="tx1"/>
          </a:solidFill>
          <a:latin typeface="+mn-lt"/>
          <a:ea typeface="+mn-ea"/>
          <a:cs typeface="+mn-cs"/>
        </a:defRPr>
      </a:lvl1pPr>
      <a:lvl2pPr marL="1038987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2pPr>
      <a:lvl3pPr marL="1731645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3030" kern="1200">
          <a:solidFill>
            <a:schemeClr val="tx1"/>
          </a:solidFill>
          <a:latin typeface="+mn-lt"/>
          <a:ea typeface="+mn-ea"/>
          <a:cs typeface="+mn-cs"/>
        </a:defRPr>
      </a:lvl3pPr>
      <a:lvl4pPr marL="2424303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4pPr>
      <a:lvl5pPr marL="3116961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5pPr>
      <a:lvl6pPr marL="3809619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6pPr>
      <a:lvl7pPr marL="4502277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7pPr>
      <a:lvl8pPr marL="5194935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8pPr>
      <a:lvl9pPr marL="5887593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1pPr>
      <a:lvl2pPr marL="692658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2pPr>
      <a:lvl3pPr marL="1385316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3pPr>
      <a:lvl4pPr marL="2077974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4pPr>
      <a:lvl5pPr marL="2770632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5pPr>
      <a:lvl6pPr marL="3463290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6pPr>
      <a:lvl7pPr marL="4155948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7pPr>
      <a:lvl8pPr marL="4848606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8pPr>
      <a:lvl9pPr marL="5541264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D864D1-5E4B-46D7-AF8C-3409E1174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32000"/>
                    </a14:imgEffect>
                    <a14:imgEffect>
                      <a14:brightnessContrast bright="-17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9"/>
            <a:ext cx="18467947" cy="117006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94BD68-EAB0-46DE-984D-9A2F6A9C9D87}"/>
              </a:ext>
            </a:extLst>
          </p:cNvPr>
          <p:cNvSpPr/>
          <p:nvPr/>
        </p:nvSpPr>
        <p:spPr>
          <a:xfrm>
            <a:off x="6245816" y="599089"/>
            <a:ext cx="597631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cap="none" spc="0" dirty="0">
                <a:ln w="3810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terlily" panose="00000500000000000000" pitchFamily="2" charset="0"/>
              </a:rPr>
              <a:t>WELCOME !!!</a:t>
            </a:r>
            <a:endParaRPr lang="en-US" sz="8000" cap="none" spc="0" dirty="0">
              <a:ln w="38100">
                <a:solidFill>
                  <a:schemeClr val="tx1"/>
                </a:solidFill>
              </a:ln>
              <a:solidFill>
                <a:schemeClr val="bg2"/>
              </a:solidFill>
              <a:latin typeface="Waterlily" panose="00000500000000000000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11FCB6-1974-4B5A-9E89-60C107247476}"/>
              </a:ext>
            </a:extLst>
          </p:cNvPr>
          <p:cNvGrpSpPr/>
          <p:nvPr/>
        </p:nvGrpSpPr>
        <p:grpSpPr>
          <a:xfrm>
            <a:off x="1262780" y="2051164"/>
            <a:ext cx="6400800" cy="6400800"/>
            <a:chOff x="-8202430" y="3797725"/>
            <a:chExt cx="6400800" cy="64008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54F3DD4-C99F-4BCC-B694-FA56742A728B}"/>
                </a:ext>
              </a:extLst>
            </p:cNvPr>
            <p:cNvGrpSpPr/>
            <p:nvPr/>
          </p:nvGrpSpPr>
          <p:grpSpPr>
            <a:xfrm>
              <a:off x="-8202430" y="3797725"/>
              <a:ext cx="6400800" cy="6400800"/>
              <a:chOff x="-10263265" y="5654940"/>
              <a:chExt cx="6400800" cy="6400800"/>
            </a:xfrm>
            <a:solidFill>
              <a:schemeClr val="accent1"/>
            </a:solidFill>
          </p:grpSpPr>
          <p:sp>
            <p:nvSpPr>
              <p:cNvPr id="9" name="Circle: Hollow 8">
                <a:extLst>
                  <a:ext uri="{FF2B5EF4-FFF2-40B4-BE49-F238E27FC236}">
                    <a16:creationId xmlns:a16="http://schemas.microsoft.com/office/drawing/2014/main" id="{837FAF03-E175-4D35-B9CA-0FD3132B09FC}"/>
                  </a:ext>
                </a:extLst>
              </p:cNvPr>
              <p:cNvSpPr/>
              <p:nvPr/>
            </p:nvSpPr>
            <p:spPr>
              <a:xfrm>
                <a:off x="-10263265" y="5654940"/>
                <a:ext cx="6400800" cy="6400800"/>
              </a:xfrm>
              <a:prstGeom prst="donut">
                <a:avLst>
                  <a:gd name="adj" fmla="val 4071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CC21B29-EF5D-44C3-9F79-CDEFA319B49E}"/>
                  </a:ext>
                </a:extLst>
              </p:cNvPr>
              <p:cNvSpPr/>
              <p:nvPr/>
            </p:nvSpPr>
            <p:spPr>
              <a:xfrm>
                <a:off x="-9439192" y="6476968"/>
                <a:ext cx="4740161" cy="474016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6E0EFF4-AA1B-4F2A-95E5-A8CF55B580D6}"/>
                </a:ext>
              </a:extLst>
            </p:cNvPr>
            <p:cNvGrpSpPr/>
            <p:nvPr/>
          </p:nvGrpSpPr>
          <p:grpSpPr>
            <a:xfrm>
              <a:off x="-6038029" y="5308052"/>
              <a:ext cx="2059503" cy="2059504"/>
              <a:chOff x="-7069111" y="-1417709"/>
              <a:chExt cx="4033594" cy="4033596"/>
            </a:xfrm>
          </p:grpSpPr>
          <p:sp>
            <p:nvSpPr>
              <p:cNvPr id="66" name="Cube 65">
                <a:extLst>
                  <a:ext uri="{FF2B5EF4-FFF2-40B4-BE49-F238E27FC236}">
                    <a16:creationId xmlns:a16="http://schemas.microsoft.com/office/drawing/2014/main" id="{19EDACAA-5F4A-4E16-B7A3-54BEA547207D}"/>
                  </a:ext>
                </a:extLst>
              </p:cNvPr>
              <p:cNvSpPr/>
              <p:nvPr/>
            </p:nvSpPr>
            <p:spPr>
              <a:xfrm>
                <a:off x="-7069111" y="-1417709"/>
                <a:ext cx="4033594" cy="4033596"/>
              </a:xfrm>
              <a:prstGeom prst="cube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16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145DAF7-D5FC-400B-A936-578B963A58F0}"/>
                  </a:ext>
                </a:extLst>
              </p:cNvPr>
              <p:cNvGrpSpPr/>
              <p:nvPr/>
            </p:nvGrpSpPr>
            <p:grpSpPr>
              <a:xfrm>
                <a:off x="-6172097" y="-836579"/>
                <a:ext cx="1635075" cy="237276"/>
                <a:chOff x="-6172097" y="-836579"/>
                <a:chExt cx="1635075" cy="237276"/>
              </a:xfrm>
              <a:solidFill>
                <a:schemeClr val="bg1"/>
              </a:solidFill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B48B0C4D-DA79-4F3E-8E70-3723D122E8F8}"/>
                    </a:ext>
                  </a:extLst>
                </p:cNvPr>
                <p:cNvSpPr/>
                <p:nvPr/>
              </p:nvSpPr>
              <p:spPr>
                <a:xfrm>
                  <a:off x="-6172097" y="-836579"/>
                  <a:ext cx="680191" cy="2372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16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4605D3B5-5E13-42BD-AA31-D06592AB1360}"/>
                    </a:ext>
                  </a:extLst>
                </p:cNvPr>
                <p:cNvSpPr/>
                <p:nvPr/>
              </p:nvSpPr>
              <p:spPr>
                <a:xfrm>
                  <a:off x="-5217213" y="-836579"/>
                  <a:ext cx="680191" cy="2372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16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69539AB6-AB3F-4A68-8A85-80C72EBF627F}"/>
                  </a:ext>
                </a:extLst>
              </p:cNvPr>
              <p:cNvGrpSpPr/>
              <p:nvPr/>
            </p:nvGrpSpPr>
            <p:grpSpPr>
              <a:xfrm>
                <a:off x="-5694656" y="-1245782"/>
                <a:ext cx="1635075" cy="237276"/>
                <a:chOff x="-6172097" y="-836579"/>
                <a:chExt cx="1635075" cy="237276"/>
              </a:xfrm>
              <a:solidFill>
                <a:schemeClr val="bg1"/>
              </a:solidFill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33E2ED1-8862-4B36-B7C7-E627249096E3}"/>
                    </a:ext>
                  </a:extLst>
                </p:cNvPr>
                <p:cNvSpPr/>
                <p:nvPr/>
              </p:nvSpPr>
              <p:spPr>
                <a:xfrm>
                  <a:off x="-6172097" y="-836579"/>
                  <a:ext cx="680191" cy="2372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16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2425DFD-7CB2-4B48-AC1A-3D665F695F6C}"/>
                    </a:ext>
                  </a:extLst>
                </p:cNvPr>
                <p:cNvSpPr/>
                <p:nvPr/>
              </p:nvSpPr>
              <p:spPr>
                <a:xfrm>
                  <a:off x="-5217213" y="-836579"/>
                  <a:ext cx="680191" cy="2372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16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021623F-1285-4332-8F37-EA20480C1973}"/>
                  </a:ext>
                </a:extLst>
              </p:cNvPr>
              <p:cNvGrpSpPr/>
              <p:nvPr/>
            </p:nvGrpSpPr>
            <p:grpSpPr>
              <a:xfrm rot="5400000">
                <a:off x="-6662718" y="363599"/>
                <a:ext cx="2341623" cy="1578076"/>
                <a:chOff x="-9864922" y="1312985"/>
                <a:chExt cx="2385541" cy="1607673"/>
              </a:xfrm>
              <a:solidFill>
                <a:schemeClr val="bg1"/>
              </a:solidFill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92242B91-09EA-4BF0-8760-EE19090AF900}"/>
                    </a:ext>
                  </a:extLst>
                </p:cNvPr>
                <p:cNvGrpSpPr/>
                <p:nvPr/>
              </p:nvGrpSpPr>
              <p:grpSpPr>
                <a:xfrm>
                  <a:off x="-8932986" y="1312988"/>
                  <a:ext cx="609544" cy="1607670"/>
                  <a:chOff x="-8932986" y="1312988"/>
                  <a:chExt cx="609544" cy="1607670"/>
                </a:xfrm>
                <a:grpFill/>
              </p:grpSpPr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0F5EB7BC-F701-4D55-A8C6-7114231B05F1}"/>
                      </a:ext>
                    </a:extLst>
                  </p:cNvPr>
                  <p:cNvSpPr/>
                  <p:nvPr/>
                </p:nvSpPr>
                <p:spPr>
                  <a:xfrm>
                    <a:off x="-8932986" y="1312988"/>
                    <a:ext cx="609543" cy="60954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07FB254A-2CFC-4E7B-833A-C2E9AAA881D1}"/>
                      </a:ext>
                    </a:extLst>
                  </p:cNvPr>
                  <p:cNvSpPr/>
                  <p:nvPr/>
                </p:nvSpPr>
                <p:spPr>
                  <a:xfrm>
                    <a:off x="-8932985" y="2311115"/>
                    <a:ext cx="609543" cy="60954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A543CCDA-574E-4B0F-BE24-2E7562198BE5}"/>
                    </a:ext>
                  </a:extLst>
                </p:cNvPr>
                <p:cNvGrpSpPr/>
                <p:nvPr/>
              </p:nvGrpSpPr>
              <p:grpSpPr>
                <a:xfrm>
                  <a:off x="-8088924" y="1312985"/>
                  <a:ext cx="609543" cy="1607673"/>
                  <a:chOff x="-8932985" y="1312985"/>
                  <a:chExt cx="609543" cy="1607673"/>
                </a:xfrm>
                <a:grpFill/>
              </p:grpSpPr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7C5BB148-DAF4-4A92-9135-E7A4705762FB}"/>
                      </a:ext>
                    </a:extLst>
                  </p:cNvPr>
                  <p:cNvSpPr/>
                  <p:nvPr/>
                </p:nvSpPr>
                <p:spPr>
                  <a:xfrm>
                    <a:off x="-8932985" y="1312985"/>
                    <a:ext cx="609543" cy="60954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2CD197FB-F091-4855-BC6B-C3AFB190AC0C}"/>
                      </a:ext>
                    </a:extLst>
                  </p:cNvPr>
                  <p:cNvSpPr/>
                  <p:nvPr/>
                </p:nvSpPr>
                <p:spPr>
                  <a:xfrm>
                    <a:off x="-8932985" y="2311115"/>
                    <a:ext cx="609543" cy="60954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631A4697-2A93-4A77-81ED-554EF58FBB66}"/>
                    </a:ext>
                  </a:extLst>
                </p:cNvPr>
                <p:cNvGrpSpPr/>
                <p:nvPr/>
              </p:nvGrpSpPr>
              <p:grpSpPr>
                <a:xfrm>
                  <a:off x="-9864922" y="1312985"/>
                  <a:ext cx="609543" cy="1607673"/>
                  <a:chOff x="-8932985" y="1312985"/>
                  <a:chExt cx="609543" cy="1607673"/>
                </a:xfrm>
                <a:grpFill/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60B0F948-6C08-4130-A68B-A0E5EF931FF5}"/>
                      </a:ext>
                    </a:extLst>
                  </p:cNvPr>
                  <p:cNvSpPr/>
                  <p:nvPr/>
                </p:nvSpPr>
                <p:spPr>
                  <a:xfrm>
                    <a:off x="-8932985" y="1312985"/>
                    <a:ext cx="609543" cy="60954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602C94CE-986E-4541-96B6-65847E9CA8D4}"/>
                      </a:ext>
                    </a:extLst>
                  </p:cNvPr>
                  <p:cNvSpPr/>
                  <p:nvPr/>
                </p:nvSpPr>
                <p:spPr>
                  <a:xfrm>
                    <a:off x="-8932985" y="2311115"/>
                    <a:ext cx="609543" cy="60954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011228-7510-4C03-A886-C270DF67C3BA}"/>
              </a:ext>
            </a:extLst>
          </p:cNvPr>
          <p:cNvGrpSpPr/>
          <p:nvPr/>
        </p:nvGrpSpPr>
        <p:grpSpPr>
          <a:xfrm>
            <a:off x="6170486" y="5078270"/>
            <a:ext cx="6051646" cy="6051646"/>
            <a:chOff x="-7178926" y="-3056931"/>
            <a:chExt cx="6400800" cy="640080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27F4F70-D74B-4267-89C1-D9A44BF9383F}"/>
                </a:ext>
              </a:extLst>
            </p:cNvPr>
            <p:cNvGrpSpPr/>
            <p:nvPr/>
          </p:nvGrpSpPr>
          <p:grpSpPr>
            <a:xfrm>
              <a:off x="-7178926" y="-3056931"/>
              <a:ext cx="6400800" cy="6400800"/>
              <a:chOff x="-10263265" y="5654940"/>
              <a:chExt cx="6400800" cy="6400800"/>
            </a:xfrm>
            <a:solidFill>
              <a:srgbClr val="43661C"/>
            </a:solidFill>
          </p:grpSpPr>
          <p:sp>
            <p:nvSpPr>
              <p:cNvPr id="96" name="Circle: Hollow 95">
                <a:extLst>
                  <a:ext uri="{FF2B5EF4-FFF2-40B4-BE49-F238E27FC236}">
                    <a16:creationId xmlns:a16="http://schemas.microsoft.com/office/drawing/2014/main" id="{26FD1FD6-313B-4633-A196-668BAE36BEF0}"/>
                  </a:ext>
                </a:extLst>
              </p:cNvPr>
              <p:cNvSpPr/>
              <p:nvPr/>
            </p:nvSpPr>
            <p:spPr>
              <a:xfrm>
                <a:off x="-10263265" y="5654940"/>
                <a:ext cx="6400800" cy="6400800"/>
              </a:xfrm>
              <a:prstGeom prst="donut">
                <a:avLst>
                  <a:gd name="adj" fmla="val 407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E7068A53-9FB6-4B6A-BE0A-2AC21C434A62}"/>
                  </a:ext>
                </a:extLst>
              </p:cNvPr>
              <p:cNvSpPr/>
              <p:nvPr/>
            </p:nvSpPr>
            <p:spPr>
              <a:xfrm>
                <a:off x="-9439192" y="6476968"/>
                <a:ext cx="4740161" cy="474016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2C6B8B0-97C7-4EED-8552-BB162FAE9F33}"/>
                </a:ext>
              </a:extLst>
            </p:cNvPr>
            <p:cNvGrpSpPr/>
            <p:nvPr/>
          </p:nvGrpSpPr>
          <p:grpSpPr>
            <a:xfrm>
              <a:off x="-4879040" y="-1628647"/>
              <a:ext cx="1788533" cy="2227736"/>
              <a:chOff x="-4009454" y="2122742"/>
              <a:chExt cx="2351402" cy="3918270"/>
            </a:xfrm>
            <a:solidFill>
              <a:srgbClr val="43661C"/>
            </a:solidFill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300AD32-9A18-4FB3-9C99-662C3673F4FC}"/>
                  </a:ext>
                </a:extLst>
              </p:cNvPr>
              <p:cNvSpPr/>
              <p:nvPr/>
            </p:nvSpPr>
            <p:spPr>
              <a:xfrm>
                <a:off x="-4009454" y="2122742"/>
                <a:ext cx="2351402" cy="3918270"/>
              </a:xfrm>
              <a:prstGeom prst="rect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59E0BEE-28C2-4C2F-9922-AC66B2A97401}"/>
                  </a:ext>
                </a:extLst>
              </p:cNvPr>
              <p:cNvSpPr/>
              <p:nvPr/>
            </p:nvSpPr>
            <p:spPr>
              <a:xfrm>
                <a:off x="-3857054" y="2309623"/>
                <a:ext cx="1974649" cy="3577177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1577F74-C771-4994-BBC0-DD92BDF65E32}"/>
                  </a:ext>
                </a:extLst>
              </p:cNvPr>
              <p:cNvSpPr/>
              <p:nvPr/>
            </p:nvSpPr>
            <p:spPr>
              <a:xfrm>
                <a:off x="-2653756" y="3909526"/>
                <a:ext cx="521963" cy="521963"/>
              </a:xfrm>
              <a:prstGeom prst="ellips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BE6467-A521-492B-9BF7-EEEC95795586}"/>
              </a:ext>
            </a:extLst>
          </p:cNvPr>
          <p:cNvGrpSpPr/>
          <p:nvPr/>
        </p:nvGrpSpPr>
        <p:grpSpPr>
          <a:xfrm>
            <a:off x="10890520" y="2266464"/>
            <a:ext cx="6400800" cy="6400800"/>
            <a:chOff x="18078695" y="-1628647"/>
            <a:chExt cx="6400800" cy="6400800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944C4B0-4091-491E-A97F-D0928E8E8A2E}"/>
                </a:ext>
              </a:extLst>
            </p:cNvPr>
            <p:cNvGrpSpPr/>
            <p:nvPr/>
          </p:nvGrpSpPr>
          <p:grpSpPr>
            <a:xfrm>
              <a:off x="18078695" y="-1628647"/>
              <a:ext cx="6400800" cy="6400800"/>
              <a:chOff x="-10263265" y="5654940"/>
              <a:chExt cx="6400800" cy="6400800"/>
            </a:xfrm>
            <a:solidFill>
              <a:schemeClr val="accent1"/>
            </a:solidFill>
          </p:grpSpPr>
          <p:sp>
            <p:nvSpPr>
              <p:cNvPr id="99" name="Circle: Hollow 98">
                <a:extLst>
                  <a:ext uri="{FF2B5EF4-FFF2-40B4-BE49-F238E27FC236}">
                    <a16:creationId xmlns:a16="http://schemas.microsoft.com/office/drawing/2014/main" id="{7F502EAC-9013-44F7-947F-35D37A9196B7}"/>
                  </a:ext>
                </a:extLst>
              </p:cNvPr>
              <p:cNvSpPr/>
              <p:nvPr/>
            </p:nvSpPr>
            <p:spPr>
              <a:xfrm>
                <a:off x="-10263265" y="5654940"/>
                <a:ext cx="6400800" cy="6400800"/>
              </a:xfrm>
              <a:prstGeom prst="donut">
                <a:avLst>
                  <a:gd name="adj" fmla="val 4071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ABF54D7F-CC27-49A5-8BD7-B8E222948F09}"/>
                  </a:ext>
                </a:extLst>
              </p:cNvPr>
              <p:cNvSpPr/>
              <p:nvPr/>
            </p:nvSpPr>
            <p:spPr>
              <a:xfrm>
                <a:off x="-9439192" y="6476968"/>
                <a:ext cx="4740161" cy="474016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EB72B7F-727D-4061-9C98-ECEBA5BAB50A}"/>
                </a:ext>
              </a:extLst>
            </p:cNvPr>
            <p:cNvGrpSpPr/>
            <p:nvPr/>
          </p:nvGrpSpPr>
          <p:grpSpPr>
            <a:xfrm>
              <a:off x="20507837" y="-286997"/>
              <a:ext cx="1530022" cy="1932268"/>
              <a:chOff x="10811342" y="3085806"/>
              <a:chExt cx="2034310" cy="256913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3B22AD-15E1-4F40-AB82-2D2ED5521B9C}"/>
                  </a:ext>
                </a:extLst>
              </p:cNvPr>
              <p:cNvSpPr/>
              <p:nvPr/>
            </p:nvSpPr>
            <p:spPr>
              <a:xfrm>
                <a:off x="10811342" y="3085806"/>
                <a:ext cx="2034310" cy="256913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582DB29-3C7F-4160-9458-F6B1B3F55E3E}"/>
                  </a:ext>
                </a:extLst>
              </p:cNvPr>
              <p:cNvGrpSpPr/>
              <p:nvPr/>
            </p:nvGrpSpPr>
            <p:grpSpPr>
              <a:xfrm>
                <a:off x="11219976" y="4068529"/>
                <a:ext cx="1183719" cy="1318378"/>
                <a:chOff x="-2248021" y="2081602"/>
                <a:chExt cx="1183719" cy="1318378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6DA514C-8A63-41D3-90C0-2C32B1CACF38}"/>
                    </a:ext>
                  </a:extLst>
                </p:cNvPr>
                <p:cNvSpPr/>
                <p:nvPr/>
              </p:nvSpPr>
              <p:spPr>
                <a:xfrm>
                  <a:off x="-2248021" y="2081602"/>
                  <a:ext cx="1183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B317FC0-6132-46EB-A78E-C972394FBDC5}"/>
                    </a:ext>
                  </a:extLst>
                </p:cNvPr>
                <p:cNvSpPr/>
                <p:nvPr/>
              </p:nvSpPr>
              <p:spPr>
                <a:xfrm>
                  <a:off x="-2248021" y="2302146"/>
                  <a:ext cx="1183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D6F79AF2-CEBC-4DA3-BBDE-5FCD8E7E668A}"/>
                    </a:ext>
                  </a:extLst>
                </p:cNvPr>
                <p:cNvSpPr/>
                <p:nvPr/>
              </p:nvSpPr>
              <p:spPr>
                <a:xfrm>
                  <a:off x="-2248021" y="2524220"/>
                  <a:ext cx="1183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58D74F2-97AB-4027-B6BA-62196E8CC128}"/>
                    </a:ext>
                  </a:extLst>
                </p:cNvPr>
                <p:cNvSpPr/>
                <p:nvPr/>
              </p:nvSpPr>
              <p:spPr>
                <a:xfrm>
                  <a:off x="-2248021" y="3024983"/>
                  <a:ext cx="1183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5E92169-3404-4671-80DB-5FCEE8400D2D}"/>
                    </a:ext>
                  </a:extLst>
                </p:cNvPr>
                <p:cNvSpPr/>
                <p:nvPr/>
              </p:nvSpPr>
              <p:spPr>
                <a:xfrm>
                  <a:off x="-2248021" y="3354261"/>
                  <a:ext cx="1183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4223BA-47EF-4C2E-B8DE-1421C5B0E0BD}"/>
                  </a:ext>
                </a:extLst>
              </p:cNvPr>
              <p:cNvSpPr/>
              <p:nvPr/>
            </p:nvSpPr>
            <p:spPr>
              <a:xfrm>
                <a:off x="11353199" y="3373858"/>
                <a:ext cx="704538" cy="5183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415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Waterlily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28</cp:revision>
  <dcterms:created xsi:type="dcterms:W3CDTF">2018-01-10T18:02:26Z</dcterms:created>
  <dcterms:modified xsi:type="dcterms:W3CDTF">2018-01-25T05:30:28Z</dcterms:modified>
</cp:coreProperties>
</file>