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470563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21" y="1915552"/>
            <a:ext cx="13852922" cy="4074948"/>
          </a:xfrm>
        </p:spPr>
        <p:txBody>
          <a:bodyPr anchor="b"/>
          <a:lstStyle>
            <a:lvl1pPr algn="ctr"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6147645"/>
            <a:ext cx="13852922" cy="2825911"/>
          </a:xfrm>
        </p:spPr>
        <p:txBody>
          <a:bodyPr/>
          <a:lstStyle>
            <a:lvl1pPr marL="0" indent="0" algn="ctr">
              <a:buNone/>
              <a:defRPr sz="3636"/>
            </a:lvl1pPr>
            <a:lvl2pPr marL="692658" indent="0" algn="ctr">
              <a:buNone/>
              <a:defRPr sz="3030"/>
            </a:lvl2pPr>
            <a:lvl3pPr marL="1385316" indent="0" algn="ctr">
              <a:buNone/>
              <a:defRPr sz="2727"/>
            </a:lvl3pPr>
            <a:lvl4pPr marL="2077974" indent="0" algn="ctr">
              <a:buNone/>
              <a:defRPr sz="2424"/>
            </a:lvl4pPr>
            <a:lvl5pPr marL="2770632" indent="0" algn="ctr">
              <a:buNone/>
              <a:defRPr sz="2424"/>
            </a:lvl5pPr>
            <a:lvl6pPr marL="3463290" indent="0" algn="ctr">
              <a:buNone/>
              <a:defRPr sz="2424"/>
            </a:lvl6pPr>
            <a:lvl7pPr marL="4155948" indent="0" algn="ctr">
              <a:buNone/>
              <a:defRPr sz="2424"/>
            </a:lvl7pPr>
            <a:lvl8pPr marL="4848606" indent="0" algn="ctr">
              <a:buNone/>
              <a:defRPr sz="2424"/>
            </a:lvl8pPr>
            <a:lvl9pPr marL="5541264" indent="0" algn="ctr">
              <a:buNone/>
              <a:defRPr sz="24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7" y="623163"/>
            <a:ext cx="3982715" cy="9919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1" y="623163"/>
            <a:ext cx="11717263" cy="9919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1" y="2918033"/>
            <a:ext cx="15930861" cy="4868803"/>
          </a:xfrm>
        </p:spPr>
        <p:txBody>
          <a:bodyPr anchor="b"/>
          <a:lstStyle>
            <a:lvl1pPr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1" y="7832897"/>
            <a:ext cx="15930861" cy="2560389"/>
          </a:xfrm>
        </p:spPr>
        <p:txBody>
          <a:bodyPr/>
          <a:lstStyle>
            <a:lvl1pPr marL="0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1pPr>
            <a:lvl2pPr marL="692658" indent="0">
              <a:buNone/>
              <a:defRPr sz="3030">
                <a:solidFill>
                  <a:schemeClr val="tx1">
                    <a:tint val="75000"/>
                  </a:schemeClr>
                </a:solidFill>
              </a:defRPr>
            </a:lvl2pPr>
            <a:lvl3pPr marL="1385316" indent="0">
              <a:buNone/>
              <a:defRPr sz="2727">
                <a:solidFill>
                  <a:schemeClr val="tx1">
                    <a:tint val="75000"/>
                  </a:schemeClr>
                </a:solidFill>
              </a:defRPr>
            </a:lvl3pPr>
            <a:lvl4pPr marL="207797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4pPr>
            <a:lvl5pPr marL="2770632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5pPr>
            <a:lvl6pPr marL="346329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6pPr>
            <a:lvl7pPr marL="4155948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7pPr>
            <a:lvl8pPr marL="4848606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8pPr>
            <a:lvl9pPr marL="554126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623164"/>
            <a:ext cx="15930861" cy="2262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8" y="2869263"/>
            <a:ext cx="7813913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8" y="4275444"/>
            <a:ext cx="7813913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3" y="2869263"/>
            <a:ext cx="7852395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3" y="4275444"/>
            <a:ext cx="7852395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1685252"/>
            <a:ext cx="9350723" cy="8317879"/>
          </a:xfrm>
        </p:spPr>
        <p:txBody>
          <a:bodyPr/>
          <a:lstStyle>
            <a:lvl1pPr>
              <a:defRPr sz="4848"/>
            </a:lvl1pPr>
            <a:lvl2pPr>
              <a:defRPr sz="4242"/>
            </a:lvl2pPr>
            <a:lvl3pPr>
              <a:defRPr sz="3636"/>
            </a:lvl3pPr>
            <a:lvl4pPr>
              <a:defRPr sz="3030"/>
            </a:lvl4pPr>
            <a:lvl5pPr>
              <a:defRPr sz="3030"/>
            </a:lvl5pPr>
            <a:lvl6pPr>
              <a:defRPr sz="3030"/>
            </a:lvl6pPr>
            <a:lvl7pPr>
              <a:defRPr sz="3030"/>
            </a:lvl7pPr>
            <a:lvl8pPr>
              <a:defRPr sz="3030"/>
            </a:lvl8pPr>
            <a:lvl9pPr>
              <a:defRPr sz="30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1685252"/>
            <a:ext cx="9350723" cy="8317879"/>
          </a:xfrm>
        </p:spPr>
        <p:txBody>
          <a:bodyPr anchor="t"/>
          <a:lstStyle>
            <a:lvl1pPr marL="0" indent="0">
              <a:buNone/>
              <a:defRPr sz="4848"/>
            </a:lvl1pPr>
            <a:lvl2pPr marL="692658" indent="0">
              <a:buNone/>
              <a:defRPr sz="4242"/>
            </a:lvl2pPr>
            <a:lvl3pPr marL="1385316" indent="0">
              <a:buNone/>
              <a:defRPr sz="3636"/>
            </a:lvl3pPr>
            <a:lvl4pPr marL="2077974" indent="0">
              <a:buNone/>
              <a:defRPr sz="3030"/>
            </a:lvl4pPr>
            <a:lvl5pPr marL="2770632" indent="0">
              <a:buNone/>
              <a:defRPr sz="3030"/>
            </a:lvl5pPr>
            <a:lvl6pPr marL="3463290" indent="0">
              <a:buNone/>
              <a:defRPr sz="3030"/>
            </a:lvl6pPr>
            <a:lvl7pPr marL="4155948" indent="0">
              <a:buNone/>
              <a:defRPr sz="3030"/>
            </a:lvl7pPr>
            <a:lvl8pPr marL="4848606" indent="0">
              <a:buNone/>
              <a:defRPr sz="3030"/>
            </a:lvl8pPr>
            <a:lvl9pPr marL="5541264" indent="0">
              <a:buNone/>
              <a:defRPr sz="3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623164"/>
            <a:ext cx="15930861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3115818"/>
            <a:ext cx="15930861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13EC-0716-474C-BF9A-5AD1ADDB7F1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0848466"/>
            <a:ext cx="6233815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5316" rtl="0" eaLnBrk="1" latinLnBrk="0" hangingPunct="1">
        <a:lnSpc>
          <a:spcPct val="90000"/>
        </a:lnSpc>
        <a:spcBef>
          <a:spcPct val="0"/>
        </a:spcBef>
        <a:buNone/>
        <a:defRPr sz="6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329" indent="-346329" algn="l" defTabSz="1385316" rtl="0" eaLnBrk="1" latinLnBrk="0" hangingPunct="1">
        <a:lnSpc>
          <a:spcPct val="90000"/>
        </a:lnSpc>
        <a:spcBef>
          <a:spcPts val="1515"/>
        </a:spcBef>
        <a:buFont typeface="Arial" panose="020B0604020202020204" pitchFamily="34" charset="0"/>
        <a:buChar char="•"/>
        <a:defRPr sz="4242" kern="1200">
          <a:solidFill>
            <a:schemeClr val="tx1"/>
          </a:solidFill>
          <a:latin typeface="+mn-lt"/>
          <a:ea typeface="+mn-ea"/>
          <a:cs typeface="+mn-cs"/>
        </a:defRPr>
      </a:lvl1pPr>
      <a:lvl2pPr marL="103898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73164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030" kern="1200">
          <a:solidFill>
            <a:schemeClr val="tx1"/>
          </a:solidFill>
          <a:latin typeface="+mn-lt"/>
          <a:ea typeface="+mn-ea"/>
          <a:cs typeface="+mn-cs"/>
        </a:defRPr>
      </a:lvl3pPr>
      <a:lvl4pPr marL="242430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3116961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50227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519493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88759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9265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2pPr>
      <a:lvl3pPr marL="138531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3pPr>
      <a:lvl4pPr marL="207797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2770632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46329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15594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484860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54126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864D1-5E4B-46D7-AF8C-3409E117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32000"/>
                    </a14:imgEffect>
                    <a14:imgEffect>
                      <a14:brightnessContrast bright="-17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"/>
            <a:ext cx="18467949" cy="117006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405B46-AA8B-4C06-AB17-64B563AA84CD}"/>
              </a:ext>
            </a:extLst>
          </p:cNvPr>
          <p:cNvSpPr/>
          <p:nvPr/>
        </p:nvSpPr>
        <p:spPr>
          <a:xfrm>
            <a:off x="519087" y="1673857"/>
            <a:ext cx="174297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cap="none" spc="0" dirty="0">
                <a:ln w="381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terlily" panose="00000500000000000000" pitchFamily="2" charset="0"/>
              </a:rPr>
              <a:t>CREATE</a:t>
            </a:r>
            <a:r>
              <a:rPr lang="en-US" sz="6600" cap="none" spc="0" dirty="0">
                <a:ln w="38100">
                  <a:solidFill>
                    <a:schemeClr val="tx1"/>
                  </a:solidFill>
                </a:ln>
                <a:solidFill>
                  <a:schemeClr val="bg2"/>
                </a:solidFill>
                <a:latin typeface="Waterlily" panose="00000500000000000000" pitchFamily="2" charset="0"/>
              </a:rPr>
              <a:t> YOUR VERY OWN ACCOUNT AND PLAY 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EE7C00-6299-4976-90E7-50BEB668C974}"/>
              </a:ext>
            </a:extLst>
          </p:cNvPr>
          <p:cNvGrpSpPr/>
          <p:nvPr/>
        </p:nvGrpSpPr>
        <p:grpSpPr>
          <a:xfrm>
            <a:off x="1715200" y="4338463"/>
            <a:ext cx="5774298" cy="3027712"/>
            <a:chOff x="126243" y="4471960"/>
            <a:chExt cx="5774298" cy="30277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372C20-3EEF-4426-9B87-3ECFAE80F732}"/>
                </a:ext>
              </a:extLst>
            </p:cNvPr>
            <p:cNvSpPr/>
            <p:nvPr/>
          </p:nvSpPr>
          <p:spPr>
            <a:xfrm>
              <a:off x="2581466" y="4471960"/>
              <a:ext cx="3319075" cy="754866"/>
            </a:xfrm>
            <a:prstGeom prst="rect">
              <a:avLst/>
            </a:prstGeom>
            <a:noFill/>
          </p:spPr>
          <p:txBody>
            <a:bodyPr wrap="none" lIns="77006" tIns="38503" rIns="77006" bIns="38503">
              <a:spAutoFit/>
            </a:bodyPr>
            <a:lstStyle/>
            <a:p>
              <a:pPr algn="ctr"/>
              <a:r>
                <a:rPr lang="en-US" sz="4400" b="1" dirty="0">
                  <a:ln w="28575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Username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B07138-DD46-47BC-98B2-79031AC4E1AC}"/>
                </a:ext>
              </a:extLst>
            </p:cNvPr>
            <p:cNvSpPr/>
            <p:nvPr/>
          </p:nvSpPr>
          <p:spPr>
            <a:xfrm>
              <a:off x="2756001" y="5608383"/>
              <a:ext cx="3144540" cy="754866"/>
            </a:xfrm>
            <a:prstGeom prst="rect">
              <a:avLst/>
            </a:prstGeom>
            <a:noFill/>
          </p:spPr>
          <p:txBody>
            <a:bodyPr wrap="none" lIns="77006" tIns="38503" rIns="77006" bIns="38503">
              <a:spAutoFit/>
            </a:bodyPr>
            <a:lstStyle/>
            <a:p>
              <a:pPr algn="ctr"/>
              <a:r>
                <a:rPr lang="en-US" sz="4400" b="1" dirty="0">
                  <a:ln w="28575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Password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74C116-C945-4128-99EB-66268A08E3EA}"/>
                </a:ext>
              </a:extLst>
            </p:cNvPr>
            <p:cNvSpPr/>
            <p:nvPr/>
          </p:nvSpPr>
          <p:spPr>
            <a:xfrm>
              <a:off x="126243" y="6744806"/>
              <a:ext cx="5774298" cy="754866"/>
            </a:xfrm>
            <a:prstGeom prst="rect">
              <a:avLst/>
            </a:prstGeom>
            <a:noFill/>
          </p:spPr>
          <p:txBody>
            <a:bodyPr wrap="none" lIns="77006" tIns="38503" rIns="77006" bIns="38503">
              <a:spAutoFit/>
            </a:bodyPr>
            <a:lstStyle/>
            <a:p>
              <a:pPr algn="ctr"/>
              <a:r>
                <a:rPr lang="en-US" sz="4400" b="1" dirty="0">
                  <a:ln w="28575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Confirm Password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1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Waterlily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20</cp:revision>
  <dcterms:created xsi:type="dcterms:W3CDTF">2018-01-10T18:02:26Z</dcterms:created>
  <dcterms:modified xsi:type="dcterms:W3CDTF">2018-01-10T21:42:31Z</dcterms:modified>
</cp:coreProperties>
</file>