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470563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21" y="1915552"/>
            <a:ext cx="13852922" cy="4074948"/>
          </a:xfrm>
        </p:spPr>
        <p:txBody>
          <a:bodyPr anchor="b"/>
          <a:lstStyle>
            <a:lvl1pPr algn="ctr"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6147645"/>
            <a:ext cx="13852922" cy="2825911"/>
          </a:xfrm>
        </p:spPr>
        <p:txBody>
          <a:bodyPr/>
          <a:lstStyle>
            <a:lvl1pPr marL="0" indent="0" algn="ctr">
              <a:buNone/>
              <a:defRPr sz="3636"/>
            </a:lvl1pPr>
            <a:lvl2pPr marL="692658" indent="0" algn="ctr">
              <a:buNone/>
              <a:defRPr sz="3030"/>
            </a:lvl2pPr>
            <a:lvl3pPr marL="1385316" indent="0" algn="ctr">
              <a:buNone/>
              <a:defRPr sz="2727"/>
            </a:lvl3pPr>
            <a:lvl4pPr marL="2077974" indent="0" algn="ctr">
              <a:buNone/>
              <a:defRPr sz="2424"/>
            </a:lvl4pPr>
            <a:lvl5pPr marL="2770632" indent="0" algn="ctr">
              <a:buNone/>
              <a:defRPr sz="2424"/>
            </a:lvl5pPr>
            <a:lvl6pPr marL="3463290" indent="0" algn="ctr">
              <a:buNone/>
              <a:defRPr sz="2424"/>
            </a:lvl6pPr>
            <a:lvl7pPr marL="4155948" indent="0" algn="ctr">
              <a:buNone/>
              <a:defRPr sz="2424"/>
            </a:lvl7pPr>
            <a:lvl8pPr marL="4848606" indent="0" algn="ctr">
              <a:buNone/>
              <a:defRPr sz="2424"/>
            </a:lvl8pPr>
            <a:lvl9pPr marL="5541264" indent="0" algn="ctr">
              <a:buNone/>
              <a:defRPr sz="24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7" y="623163"/>
            <a:ext cx="3982715" cy="9919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1" y="623163"/>
            <a:ext cx="11717263" cy="9919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1" y="2918033"/>
            <a:ext cx="15930861" cy="4868803"/>
          </a:xfrm>
        </p:spPr>
        <p:txBody>
          <a:bodyPr anchor="b"/>
          <a:lstStyle>
            <a:lvl1pPr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1" y="7832897"/>
            <a:ext cx="15930861" cy="2560389"/>
          </a:xfrm>
        </p:spPr>
        <p:txBody>
          <a:bodyPr/>
          <a:lstStyle>
            <a:lvl1pPr marL="0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1pPr>
            <a:lvl2pPr marL="692658" indent="0">
              <a:buNone/>
              <a:defRPr sz="3030">
                <a:solidFill>
                  <a:schemeClr val="tx1">
                    <a:tint val="75000"/>
                  </a:schemeClr>
                </a:solidFill>
              </a:defRPr>
            </a:lvl2pPr>
            <a:lvl3pPr marL="1385316" indent="0">
              <a:buNone/>
              <a:defRPr sz="2727">
                <a:solidFill>
                  <a:schemeClr val="tx1">
                    <a:tint val="75000"/>
                  </a:schemeClr>
                </a:solidFill>
              </a:defRPr>
            </a:lvl3pPr>
            <a:lvl4pPr marL="207797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4pPr>
            <a:lvl5pPr marL="2770632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5pPr>
            <a:lvl6pPr marL="346329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6pPr>
            <a:lvl7pPr marL="4155948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7pPr>
            <a:lvl8pPr marL="4848606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8pPr>
            <a:lvl9pPr marL="554126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623164"/>
            <a:ext cx="15930861" cy="2262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8" y="2869263"/>
            <a:ext cx="7813913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8" y="4275444"/>
            <a:ext cx="7813913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3" y="2869263"/>
            <a:ext cx="7852395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3" y="4275444"/>
            <a:ext cx="7852395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1685252"/>
            <a:ext cx="9350723" cy="8317879"/>
          </a:xfrm>
        </p:spPr>
        <p:txBody>
          <a:bodyPr/>
          <a:lstStyle>
            <a:lvl1pPr>
              <a:defRPr sz="4848"/>
            </a:lvl1pPr>
            <a:lvl2pPr>
              <a:defRPr sz="4242"/>
            </a:lvl2pPr>
            <a:lvl3pPr>
              <a:defRPr sz="3636"/>
            </a:lvl3pPr>
            <a:lvl4pPr>
              <a:defRPr sz="3030"/>
            </a:lvl4pPr>
            <a:lvl5pPr>
              <a:defRPr sz="3030"/>
            </a:lvl5pPr>
            <a:lvl6pPr>
              <a:defRPr sz="3030"/>
            </a:lvl6pPr>
            <a:lvl7pPr>
              <a:defRPr sz="3030"/>
            </a:lvl7pPr>
            <a:lvl8pPr>
              <a:defRPr sz="3030"/>
            </a:lvl8pPr>
            <a:lvl9pPr>
              <a:defRPr sz="30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1685252"/>
            <a:ext cx="9350723" cy="8317879"/>
          </a:xfrm>
        </p:spPr>
        <p:txBody>
          <a:bodyPr anchor="t"/>
          <a:lstStyle>
            <a:lvl1pPr marL="0" indent="0">
              <a:buNone/>
              <a:defRPr sz="4848"/>
            </a:lvl1pPr>
            <a:lvl2pPr marL="692658" indent="0">
              <a:buNone/>
              <a:defRPr sz="4242"/>
            </a:lvl2pPr>
            <a:lvl3pPr marL="1385316" indent="0">
              <a:buNone/>
              <a:defRPr sz="3636"/>
            </a:lvl3pPr>
            <a:lvl4pPr marL="2077974" indent="0">
              <a:buNone/>
              <a:defRPr sz="3030"/>
            </a:lvl4pPr>
            <a:lvl5pPr marL="2770632" indent="0">
              <a:buNone/>
              <a:defRPr sz="3030"/>
            </a:lvl5pPr>
            <a:lvl6pPr marL="3463290" indent="0">
              <a:buNone/>
              <a:defRPr sz="3030"/>
            </a:lvl6pPr>
            <a:lvl7pPr marL="4155948" indent="0">
              <a:buNone/>
              <a:defRPr sz="3030"/>
            </a:lvl7pPr>
            <a:lvl8pPr marL="4848606" indent="0">
              <a:buNone/>
              <a:defRPr sz="3030"/>
            </a:lvl8pPr>
            <a:lvl9pPr marL="5541264" indent="0">
              <a:buNone/>
              <a:defRPr sz="3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623164"/>
            <a:ext cx="15930861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3115818"/>
            <a:ext cx="15930861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0848466"/>
            <a:ext cx="6233815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5316" rtl="0" eaLnBrk="1" latinLnBrk="0" hangingPunct="1">
        <a:lnSpc>
          <a:spcPct val="90000"/>
        </a:lnSpc>
        <a:spcBef>
          <a:spcPct val="0"/>
        </a:spcBef>
        <a:buNone/>
        <a:defRPr sz="6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329" indent="-346329" algn="l" defTabSz="1385316" rtl="0" eaLnBrk="1" latinLnBrk="0" hangingPunct="1">
        <a:lnSpc>
          <a:spcPct val="90000"/>
        </a:lnSpc>
        <a:spcBef>
          <a:spcPts val="1515"/>
        </a:spcBef>
        <a:buFont typeface="Arial" panose="020B0604020202020204" pitchFamily="34" charset="0"/>
        <a:buChar char="•"/>
        <a:defRPr sz="4242" kern="1200">
          <a:solidFill>
            <a:schemeClr val="tx1"/>
          </a:solidFill>
          <a:latin typeface="+mn-lt"/>
          <a:ea typeface="+mn-ea"/>
          <a:cs typeface="+mn-cs"/>
        </a:defRPr>
      </a:lvl1pPr>
      <a:lvl2pPr marL="103898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73164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030" kern="1200">
          <a:solidFill>
            <a:schemeClr val="tx1"/>
          </a:solidFill>
          <a:latin typeface="+mn-lt"/>
          <a:ea typeface="+mn-ea"/>
          <a:cs typeface="+mn-cs"/>
        </a:defRPr>
      </a:lvl3pPr>
      <a:lvl4pPr marL="242430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3116961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50227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519493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88759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9265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2pPr>
      <a:lvl3pPr marL="138531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3pPr>
      <a:lvl4pPr marL="207797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2770632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46329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15594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484860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54126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864D1-5E4B-46D7-AF8C-3409E117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32000"/>
                    </a14:imgEffect>
                    <a14:imgEffect>
                      <a14:brightnessContrast bright="-17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"/>
            <a:ext cx="18467947" cy="1170060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108E03A-11CF-4902-9835-31BC3B01231D}"/>
              </a:ext>
            </a:extLst>
          </p:cNvPr>
          <p:cNvGrpSpPr/>
          <p:nvPr/>
        </p:nvGrpSpPr>
        <p:grpSpPr>
          <a:xfrm>
            <a:off x="1834746" y="7617416"/>
            <a:ext cx="10553314" cy="754866"/>
            <a:chOff x="2030715" y="5123914"/>
            <a:chExt cx="12531432" cy="8963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4FEA61-B5B7-4355-ABF0-8E4F542FFA33}"/>
                </a:ext>
              </a:extLst>
            </p:cNvPr>
            <p:cNvSpPr/>
            <p:nvPr/>
          </p:nvSpPr>
          <p:spPr>
            <a:xfrm>
              <a:off x="2030715" y="5123914"/>
              <a:ext cx="3941204" cy="896358"/>
            </a:xfrm>
            <a:prstGeom prst="rect">
              <a:avLst/>
            </a:prstGeom>
            <a:noFill/>
          </p:spPr>
          <p:txBody>
            <a:bodyPr wrap="none" lIns="77006" tIns="38503" rIns="77006" bIns="38503">
              <a:spAutoFit/>
            </a:bodyPr>
            <a:lstStyle/>
            <a:p>
              <a:pPr algn="ctr"/>
              <a:r>
                <a:rPr lang="en-US" sz="4400" b="1" dirty="0">
                  <a:ln w="28575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Username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32D5-078E-4DDE-A1C5-FA34105FEDBE}"/>
                </a:ext>
              </a:extLst>
            </p:cNvPr>
            <p:cNvSpPr/>
            <p:nvPr/>
          </p:nvSpPr>
          <p:spPr>
            <a:xfrm>
              <a:off x="10828194" y="5123914"/>
              <a:ext cx="3733953" cy="896358"/>
            </a:xfrm>
            <a:prstGeom prst="rect">
              <a:avLst/>
            </a:prstGeom>
            <a:noFill/>
          </p:spPr>
          <p:txBody>
            <a:bodyPr wrap="none" lIns="77006" tIns="38503" rIns="77006" bIns="38503">
              <a:spAutoFit/>
            </a:bodyPr>
            <a:lstStyle/>
            <a:p>
              <a:pPr algn="ctr"/>
              <a:r>
                <a:rPr lang="en-US" sz="4400" b="1" dirty="0">
                  <a:ln w="28575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Password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83B0F-7259-4DEB-A0FF-64A217818680}"/>
              </a:ext>
            </a:extLst>
          </p:cNvPr>
          <p:cNvGrpSpPr/>
          <p:nvPr/>
        </p:nvGrpSpPr>
        <p:grpSpPr>
          <a:xfrm>
            <a:off x="1834746" y="393126"/>
            <a:ext cx="14616190" cy="5566642"/>
            <a:chOff x="1834746" y="393126"/>
            <a:chExt cx="14616190" cy="556664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A61EBD9-C9BF-46EC-92BF-06F80F7C69AA}"/>
                </a:ext>
              </a:extLst>
            </p:cNvPr>
            <p:cNvGrpSpPr/>
            <p:nvPr/>
          </p:nvGrpSpPr>
          <p:grpSpPr>
            <a:xfrm>
              <a:off x="1834746" y="393126"/>
              <a:ext cx="14616190" cy="4033598"/>
              <a:chOff x="470517" y="497150"/>
              <a:chExt cx="8202966" cy="226375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8B93188-21A2-43B2-AF2B-D50017D6AA6D}"/>
                  </a:ext>
                </a:extLst>
              </p:cNvPr>
              <p:cNvGrpSpPr/>
              <p:nvPr/>
            </p:nvGrpSpPr>
            <p:grpSpPr>
              <a:xfrm>
                <a:off x="470517" y="497150"/>
                <a:ext cx="8202966" cy="2263754"/>
                <a:chOff x="497149" y="381739"/>
                <a:chExt cx="8717870" cy="2405850"/>
              </a:xfrm>
            </p:grpSpPr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9EC772E3-F180-4DA6-82A4-66DBFDA5083B}"/>
                    </a:ext>
                  </a:extLst>
                </p:cNvPr>
                <p:cNvSpPr/>
                <p:nvPr/>
              </p:nvSpPr>
              <p:spPr>
                <a:xfrm>
                  <a:off x="497149" y="381740"/>
                  <a:ext cx="2405849" cy="2405849"/>
                </a:xfrm>
                <a:prstGeom prst="cub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D796E6C6-801B-4546-8EC5-CCC6EA7CFD23}"/>
                    </a:ext>
                  </a:extLst>
                </p:cNvPr>
                <p:cNvSpPr/>
                <p:nvPr/>
              </p:nvSpPr>
              <p:spPr>
                <a:xfrm>
                  <a:off x="2601156" y="381740"/>
                  <a:ext cx="2405849" cy="2405849"/>
                </a:xfrm>
                <a:prstGeom prst="cub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FC24E0B9-F649-4493-9542-96152ADA475D}"/>
                    </a:ext>
                  </a:extLst>
                </p:cNvPr>
                <p:cNvSpPr/>
                <p:nvPr/>
              </p:nvSpPr>
              <p:spPr>
                <a:xfrm>
                  <a:off x="4705163" y="381740"/>
                  <a:ext cx="2405849" cy="2405849"/>
                </a:xfrm>
                <a:prstGeom prst="cub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8423E3C9-D77F-4C99-936E-BEB69DCF3F98}"/>
                    </a:ext>
                  </a:extLst>
                </p:cNvPr>
                <p:cNvSpPr/>
                <p:nvPr/>
              </p:nvSpPr>
              <p:spPr>
                <a:xfrm>
                  <a:off x="6809170" y="381739"/>
                  <a:ext cx="2405849" cy="2405849"/>
                </a:xfrm>
                <a:prstGeom prst="cub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3DB1A0B-8812-4B57-A5B7-39DD4147F840}"/>
                  </a:ext>
                </a:extLst>
              </p:cNvPr>
              <p:cNvGrpSpPr/>
              <p:nvPr/>
            </p:nvGrpSpPr>
            <p:grpSpPr>
              <a:xfrm>
                <a:off x="1053452" y="587406"/>
                <a:ext cx="1117156" cy="322554"/>
                <a:chOff x="941032" y="597764"/>
                <a:chExt cx="1117156" cy="322554"/>
              </a:xfrm>
              <a:solidFill>
                <a:schemeClr val="tx1"/>
              </a:solidFill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424F125-79B3-4657-8407-A12923B93963}"/>
                    </a:ext>
                  </a:extLst>
                </p:cNvPr>
                <p:cNvGrpSpPr/>
                <p:nvPr/>
              </p:nvGrpSpPr>
              <p:grpSpPr>
                <a:xfrm>
                  <a:off x="941032" y="597764"/>
                  <a:ext cx="572610" cy="322554"/>
                  <a:chOff x="941032" y="597764"/>
                  <a:chExt cx="572610" cy="322554"/>
                </a:xfrm>
                <a:grpFill/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1A77300-4086-4576-8804-EDB366D40684}"/>
                      </a:ext>
                    </a:extLst>
                  </p:cNvPr>
                  <p:cNvSpPr/>
                  <p:nvPr/>
                </p:nvSpPr>
                <p:spPr>
                  <a:xfrm>
                    <a:off x="1131902" y="597764"/>
                    <a:ext cx="381740" cy="13316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16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302CC5B-3CA6-4D8D-AB1F-F3DA714CBEE6}"/>
                      </a:ext>
                    </a:extLst>
                  </p:cNvPr>
                  <p:cNvSpPr/>
                  <p:nvPr/>
                </p:nvSpPr>
                <p:spPr>
                  <a:xfrm>
                    <a:off x="941032" y="787153"/>
                    <a:ext cx="381740" cy="13316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16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A81C0B3-D417-4B67-833E-2386FD597852}"/>
                    </a:ext>
                  </a:extLst>
                </p:cNvPr>
                <p:cNvGrpSpPr/>
                <p:nvPr/>
              </p:nvGrpSpPr>
              <p:grpSpPr>
                <a:xfrm>
                  <a:off x="1485578" y="597764"/>
                  <a:ext cx="572610" cy="322554"/>
                  <a:chOff x="957347" y="597764"/>
                  <a:chExt cx="572610" cy="322554"/>
                </a:xfrm>
                <a:grpFill/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68E2327-533D-4637-ABFF-F1B3DA94CD5A}"/>
                      </a:ext>
                    </a:extLst>
                  </p:cNvPr>
                  <p:cNvSpPr/>
                  <p:nvPr/>
                </p:nvSpPr>
                <p:spPr>
                  <a:xfrm>
                    <a:off x="1148217" y="597764"/>
                    <a:ext cx="381740" cy="13316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16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593C2DDE-4203-4D44-ABFC-B606EE907C0F}"/>
                      </a:ext>
                    </a:extLst>
                  </p:cNvPr>
                  <p:cNvSpPr/>
                  <p:nvPr/>
                </p:nvSpPr>
                <p:spPr>
                  <a:xfrm>
                    <a:off x="957347" y="787153"/>
                    <a:ext cx="381740" cy="13316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16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21247B5-2091-4DD6-817E-762DBB2B188C}"/>
                  </a:ext>
                </a:extLst>
              </p:cNvPr>
              <p:cNvGrpSpPr/>
              <p:nvPr/>
            </p:nvGrpSpPr>
            <p:grpSpPr>
              <a:xfrm>
                <a:off x="3214423" y="615518"/>
                <a:ext cx="735416" cy="322554"/>
                <a:chOff x="1131902" y="597764"/>
                <a:chExt cx="735416" cy="322554"/>
              </a:xfrm>
              <a:solidFill>
                <a:schemeClr val="tx1"/>
              </a:solidFill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67D2B18-1C59-4FAF-8497-B349282C079C}"/>
                    </a:ext>
                  </a:extLst>
                </p:cNvPr>
                <p:cNvSpPr/>
                <p:nvPr/>
              </p:nvSpPr>
              <p:spPr>
                <a:xfrm>
                  <a:off x="1131902" y="597764"/>
                  <a:ext cx="381740" cy="1331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26A389-8477-4E7B-90E3-1EA6DD2AC39A}"/>
                    </a:ext>
                  </a:extLst>
                </p:cNvPr>
                <p:cNvSpPr/>
                <p:nvPr/>
              </p:nvSpPr>
              <p:spPr>
                <a:xfrm>
                  <a:off x="1485578" y="787153"/>
                  <a:ext cx="381740" cy="1331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CE1EABC-06BA-4DA6-A779-37E436F7E882}"/>
                  </a:ext>
                </a:extLst>
              </p:cNvPr>
              <p:cNvGrpSpPr/>
              <p:nvPr/>
            </p:nvGrpSpPr>
            <p:grpSpPr>
              <a:xfrm>
                <a:off x="5111465" y="548196"/>
                <a:ext cx="759032" cy="457197"/>
                <a:chOff x="1034416" y="560033"/>
                <a:chExt cx="759032" cy="457197"/>
              </a:xfrm>
              <a:solidFill>
                <a:schemeClr val="tx1"/>
              </a:solidFill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87B6DBB-46D9-4FA5-A54B-DCB53243C9CF}"/>
                    </a:ext>
                  </a:extLst>
                </p:cNvPr>
                <p:cNvSpPr/>
                <p:nvPr/>
              </p:nvSpPr>
              <p:spPr>
                <a:xfrm>
                  <a:off x="1411708" y="560033"/>
                  <a:ext cx="381740" cy="1331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FD6B0BD-9BC0-40FC-9BD2-6DBB5C850839}"/>
                    </a:ext>
                  </a:extLst>
                </p:cNvPr>
                <p:cNvSpPr/>
                <p:nvPr/>
              </p:nvSpPr>
              <p:spPr>
                <a:xfrm>
                  <a:off x="1220838" y="722049"/>
                  <a:ext cx="381740" cy="1331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91497D0-B18B-4655-8547-A0DFB6732C0B}"/>
                    </a:ext>
                  </a:extLst>
                </p:cNvPr>
                <p:cNvSpPr/>
                <p:nvPr/>
              </p:nvSpPr>
              <p:spPr>
                <a:xfrm>
                  <a:off x="1034416" y="884065"/>
                  <a:ext cx="381740" cy="1331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0BD90F9-42BD-47BA-8DDA-E08D55FF43A5}"/>
                  </a:ext>
                </a:extLst>
              </p:cNvPr>
              <p:cNvSpPr/>
              <p:nvPr/>
            </p:nvSpPr>
            <p:spPr>
              <a:xfrm>
                <a:off x="7358300" y="710212"/>
                <a:ext cx="381740" cy="1331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6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FC1E51-D1BF-425C-A714-AFE9F8A5AE2B}"/>
                  </a:ext>
                </a:extLst>
              </p:cNvPr>
              <p:cNvSpPr/>
              <p:nvPr/>
            </p:nvSpPr>
            <p:spPr>
              <a:xfrm rot="19800000">
                <a:off x="520446" y="1640497"/>
                <a:ext cx="1586987" cy="561835"/>
              </a:xfrm>
              <a:prstGeom prst="rect">
                <a:avLst/>
              </a:prstGeom>
              <a:noFill/>
            </p:spPr>
            <p:txBody>
              <a:bodyPr wrap="none" lIns="77006" tIns="38503" rIns="77006" bIns="38503">
                <a:spAutoFit/>
              </a:bodyPr>
              <a:lstStyle/>
              <a:p>
                <a:pPr algn="ctr"/>
                <a:r>
                  <a:rPr lang="en-US" sz="6000" dirty="0">
                    <a:ln w="9525"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Weltron 2001" panose="00000400000000000000" pitchFamily="2" charset="0"/>
                  </a:rPr>
                  <a:t>NETWORK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9432976-5D2E-474D-953A-A51842002330}"/>
                  </a:ext>
                </a:extLst>
              </p:cNvPr>
              <p:cNvSpPr/>
              <p:nvPr/>
            </p:nvSpPr>
            <p:spPr>
              <a:xfrm rot="19800000">
                <a:off x="2633400" y="1640497"/>
                <a:ext cx="1280208" cy="561835"/>
              </a:xfrm>
              <a:prstGeom prst="rect">
                <a:avLst/>
              </a:prstGeom>
              <a:noFill/>
            </p:spPr>
            <p:txBody>
              <a:bodyPr wrap="none" lIns="77006" tIns="38503" rIns="77006" bIns="38503">
                <a:spAutoFit/>
              </a:bodyPr>
              <a:lstStyle/>
              <a:p>
                <a:pPr algn="ctr"/>
                <a:r>
                  <a:rPr lang="en-US" sz="6000" dirty="0">
                    <a:ln w="9525"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Weltron 2001" panose="00000400000000000000" pitchFamily="2" charset="0"/>
                  </a:rPr>
                  <a:t>SNAKES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699527-5EC7-494A-89D2-3DC5B72F498E}"/>
                  </a:ext>
                </a:extLst>
              </p:cNvPr>
              <p:cNvSpPr/>
              <p:nvPr/>
            </p:nvSpPr>
            <p:spPr>
              <a:xfrm rot="19800000">
                <a:off x="4911368" y="1640497"/>
                <a:ext cx="683744" cy="561835"/>
              </a:xfrm>
              <a:prstGeom prst="rect">
                <a:avLst/>
              </a:prstGeom>
              <a:noFill/>
            </p:spPr>
            <p:txBody>
              <a:bodyPr wrap="none" lIns="77006" tIns="38503" rIns="77006" bIns="38503">
                <a:spAutoFit/>
              </a:bodyPr>
              <a:lstStyle/>
              <a:p>
                <a:pPr algn="ctr"/>
                <a:r>
                  <a:rPr lang="en-US" sz="6000" dirty="0">
                    <a:ln w="9525"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Weltron 2001" panose="00000400000000000000" pitchFamily="2" charset="0"/>
                  </a:rPr>
                  <a:t>AND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D09AB1A-B543-472D-8DEF-879C84ED5624}"/>
                  </a:ext>
                </a:extLst>
              </p:cNvPr>
              <p:cNvSpPr/>
              <p:nvPr/>
            </p:nvSpPr>
            <p:spPr>
              <a:xfrm rot="19800000">
                <a:off x="6559743" y="1612236"/>
                <a:ext cx="1424151" cy="561835"/>
              </a:xfrm>
              <a:prstGeom prst="rect">
                <a:avLst/>
              </a:prstGeom>
              <a:noFill/>
            </p:spPr>
            <p:txBody>
              <a:bodyPr wrap="none" lIns="77006" tIns="38503" rIns="77006" bIns="38503">
                <a:spAutoFit/>
              </a:bodyPr>
              <a:lstStyle/>
              <a:p>
                <a:pPr algn="ctr"/>
                <a:r>
                  <a:rPr lang="en-US" sz="6000" dirty="0">
                    <a:ln w="9525"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Weltron 2001" panose="00000400000000000000" pitchFamily="2" charset="0"/>
                  </a:rPr>
                  <a:t>LADDERS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3959C84-A159-45DA-81B7-F163371BEBE0}"/>
                  </a:ext>
                </a:extLst>
              </p:cNvPr>
              <p:cNvSpPr/>
              <p:nvPr/>
            </p:nvSpPr>
            <p:spPr>
              <a:xfrm rot="16200000">
                <a:off x="8345857" y="967664"/>
                <a:ext cx="381740" cy="1331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6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A692AE-05B7-49B6-A6CB-42100E05A9EA}"/>
                  </a:ext>
                </a:extLst>
              </p:cNvPr>
              <p:cNvSpPr/>
              <p:nvPr/>
            </p:nvSpPr>
            <p:spPr>
              <a:xfrm rot="16200000">
                <a:off x="8212692" y="1562443"/>
                <a:ext cx="381740" cy="1331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6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7A39EF9-237B-450D-9E0B-C92A8B38800F}"/>
                  </a:ext>
                </a:extLst>
              </p:cNvPr>
              <p:cNvSpPr/>
              <p:nvPr/>
            </p:nvSpPr>
            <p:spPr>
              <a:xfrm rot="16200000">
                <a:off x="8082959" y="2132612"/>
                <a:ext cx="381740" cy="1331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6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FFE7A95-7F2E-4EFC-82EC-8192D2628336}"/>
                  </a:ext>
                </a:extLst>
              </p:cNvPr>
              <p:cNvSpPr/>
              <p:nvPr/>
            </p:nvSpPr>
            <p:spPr>
              <a:xfrm rot="16200000">
                <a:off x="8079527" y="1203405"/>
                <a:ext cx="381740" cy="1331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6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8E4054B-456F-4032-92C7-1BF4AF779607}"/>
                  </a:ext>
                </a:extLst>
              </p:cNvPr>
              <p:cNvSpPr/>
              <p:nvPr/>
            </p:nvSpPr>
            <p:spPr>
              <a:xfrm rot="16200000">
                <a:off x="8385068" y="1854831"/>
                <a:ext cx="381740" cy="13316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6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74341A-BBC6-4269-BE0A-00B539D1CB3D}"/>
                </a:ext>
              </a:extLst>
            </p:cNvPr>
            <p:cNvSpPr/>
            <p:nvPr/>
          </p:nvSpPr>
          <p:spPr>
            <a:xfrm>
              <a:off x="4863998" y="4851772"/>
              <a:ext cx="837761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cap="none" spc="0" dirty="0">
                  <a:ln w="38100"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aterlily" panose="00000500000000000000" pitchFamily="2" charset="0"/>
                </a:rPr>
                <a:t>LET’S HAVE A GAME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1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Waterlily</vt:lpstr>
      <vt:lpstr>Weltron 2001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</cp:revision>
  <dcterms:created xsi:type="dcterms:W3CDTF">2018-01-10T18:02:26Z</dcterms:created>
  <dcterms:modified xsi:type="dcterms:W3CDTF">2018-01-10T20:41:52Z</dcterms:modified>
</cp:coreProperties>
</file>