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1540FD-83E0-4433-8201-286194236BAF}"/>
              </a:ext>
            </a:extLst>
          </p:cNvPr>
          <p:cNvSpPr/>
          <p:nvPr/>
        </p:nvSpPr>
        <p:spPr>
          <a:xfrm>
            <a:off x="7726187" y="237161"/>
            <a:ext cx="30155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Credits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4030" y="1602614"/>
            <a:ext cx="129198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Project: </a:t>
            </a:r>
            <a:r>
              <a:rPr lang="en-US" sz="4800" b="1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Network Snakes and Ladders</a:t>
            </a:r>
            <a:endParaRPr lang="en-US" sz="4800" b="0" cap="none" spc="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4599" y="2957304"/>
            <a:ext cx="9118743" cy="3898374"/>
            <a:chOff x="5433380" y="3054107"/>
            <a:chExt cx="9118743" cy="3898374"/>
          </a:xfrm>
        </p:grpSpPr>
        <p:sp>
          <p:nvSpPr>
            <p:cNvPr id="5" name="Rectangle 4"/>
            <p:cNvSpPr/>
            <p:nvPr/>
          </p:nvSpPr>
          <p:spPr>
            <a:xfrm>
              <a:off x="5433380" y="3054107"/>
              <a:ext cx="7601184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Created under the Supervision of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380" y="3798930"/>
              <a:ext cx="2653196" cy="315355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10369926" y="5113141"/>
              <a:ext cx="3150030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Dept. of CSE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85919" y="4368318"/>
              <a:ext cx="5566204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Md. </a:t>
              </a:r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Tarikul</a:t>
              </a:r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Islam </a:t>
              </a:r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Papon</a:t>
              </a:r>
              <a:endParaRPr lang="en-US" sz="32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31155" y="5723527"/>
              <a:ext cx="1427571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BUET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87781" y="7059151"/>
            <a:ext cx="15446727" cy="3797833"/>
            <a:chOff x="2166168" y="7259334"/>
            <a:chExt cx="15446727" cy="3797833"/>
          </a:xfrm>
        </p:grpSpPr>
        <p:sp>
          <p:nvSpPr>
            <p:cNvPr id="10" name="Rectangle 9"/>
            <p:cNvSpPr/>
            <p:nvPr/>
          </p:nvSpPr>
          <p:spPr>
            <a:xfrm>
              <a:off x="7726187" y="7259334"/>
              <a:ext cx="362913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And Created by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168" y="8426628"/>
              <a:ext cx="2048009" cy="24576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235" y="8599556"/>
              <a:ext cx="2048009" cy="24576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509286" y="9415636"/>
              <a:ext cx="475001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Student ID: 1605004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52883" y="8599556"/>
              <a:ext cx="496001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Ajmain</a:t>
              </a:r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Yasar</a:t>
              </a:r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Ahmed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4490" y="8599556"/>
              <a:ext cx="48963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Md. </a:t>
              </a:r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Redwanul</a:t>
              </a:r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3200" b="1" dirty="0" err="1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Haque</a:t>
              </a:r>
              <a:endParaRPr lang="en-US" sz="32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59648" y="9344379"/>
              <a:ext cx="475001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Student ID: 1605023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</cp:revision>
  <dcterms:created xsi:type="dcterms:W3CDTF">2018-01-10T18:02:26Z</dcterms:created>
  <dcterms:modified xsi:type="dcterms:W3CDTF">2018-01-25T09:26:52Z</dcterms:modified>
</cp:coreProperties>
</file>