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13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26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39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52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66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79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92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105" algn="l" defTabSz="9140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660"/>
  </p:normalViewPr>
  <p:slideViewPr>
    <p:cSldViewPr>
      <p:cViewPr>
        <p:scale>
          <a:sx n="125" d="100"/>
          <a:sy n="125" d="100"/>
        </p:scale>
        <p:origin x="102" y="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49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82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0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0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0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0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0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1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6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3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3" indent="0">
              <a:buNone/>
              <a:defRPr sz="2000" b="1"/>
            </a:lvl2pPr>
            <a:lvl3pPr marL="914026" indent="0">
              <a:buNone/>
              <a:defRPr sz="1800" b="1"/>
            </a:lvl3pPr>
            <a:lvl4pPr marL="1371039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6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92" indent="0">
              <a:buNone/>
              <a:defRPr sz="1600" b="1"/>
            </a:lvl8pPr>
            <a:lvl9pPr marL="36561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3" indent="0">
              <a:buNone/>
              <a:defRPr sz="2000" b="1"/>
            </a:lvl2pPr>
            <a:lvl3pPr marL="914026" indent="0">
              <a:buNone/>
              <a:defRPr sz="1800" b="1"/>
            </a:lvl3pPr>
            <a:lvl4pPr marL="1371039" indent="0">
              <a:buNone/>
              <a:defRPr sz="1600" b="1"/>
            </a:lvl4pPr>
            <a:lvl5pPr marL="1828052" indent="0">
              <a:buNone/>
              <a:defRPr sz="1600" b="1"/>
            </a:lvl5pPr>
            <a:lvl6pPr marL="2285066" indent="0">
              <a:buNone/>
              <a:defRPr sz="1600" b="1"/>
            </a:lvl6pPr>
            <a:lvl7pPr marL="2742079" indent="0">
              <a:buNone/>
              <a:defRPr sz="1600" b="1"/>
            </a:lvl7pPr>
            <a:lvl8pPr marL="3199092" indent="0">
              <a:buNone/>
              <a:defRPr sz="1600" b="1"/>
            </a:lvl8pPr>
            <a:lvl9pPr marL="365610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0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76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13" indent="0">
              <a:buNone/>
              <a:defRPr sz="1200"/>
            </a:lvl2pPr>
            <a:lvl3pPr marL="914026" indent="0">
              <a:buNone/>
              <a:defRPr sz="1000"/>
            </a:lvl3pPr>
            <a:lvl4pPr marL="1371039" indent="0">
              <a:buNone/>
              <a:defRPr sz="900"/>
            </a:lvl4pPr>
            <a:lvl5pPr marL="1828052" indent="0">
              <a:buNone/>
              <a:defRPr sz="900"/>
            </a:lvl5pPr>
            <a:lvl6pPr marL="2285066" indent="0">
              <a:buNone/>
              <a:defRPr sz="900"/>
            </a:lvl6pPr>
            <a:lvl7pPr marL="2742079" indent="0">
              <a:buNone/>
              <a:defRPr sz="900"/>
            </a:lvl7pPr>
            <a:lvl8pPr marL="3199092" indent="0">
              <a:buNone/>
              <a:defRPr sz="900"/>
            </a:lvl8pPr>
            <a:lvl9pPr marL="36561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3" indent="0">
              <a:buNone/>
              <a:defRPr sz="2800"/>
            </a:lvl2pPr>
            <a:lvl3pPr marL="914026" indent="0">
              <a:buNone/>
              <a:defRPr sz="2400"/>
            </a:lvl3pPr>
            <a:lvl4pPr marL="1371039" indent="0">
              <a:buNone/>
              <a:defRPr sz="2000"/>
            </a:lvl4pPr>
            <a:lvl5pPr marL="1828052" indent="0">
              <a:buNone/>
              <a:defRPr sz="2000"/>
            </a:lvl5pPr>
            <a:lvl6pPr marL="2285066" indent="0">
              <a:buNone/>
              <a:defRPr sz="2000"/>
            </a:lvl6pPr>
            <a:lvl7pPr marL="2742079" indent="0">
              <a:buNone/>
              <a:defRPr sz="2000"/>
            </a:lvl7pPr>
            <a:lvl8pPr marL="3199092" indent="0">
              <a:buNone/>
              <a:defRPr sz="2000"/>
            </a:lvl8pPr>
            <a:lvl9pPr marL="3656105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13" indent="0">
              <a:buNone/>
              <a:defRPr sz="1200"/>
            </a:lvl2pPr>
            <a:lvl3pPr marL="914026" indent="0">
              <a:buNone/>
              <a:defRPr sz="1000"/>
            </a:lvl3pPr>
            <a:lvl4pPr marL="1371039" indent="0">
              <a:buNone/>
              <a:defRPr sz="900"/>
            </a:lvl4pPr>
            <a:lvl5pPr marL="1828052" indent="0">
              <a:buNone/>
              <a:defRPr sz="900"/>
            </a:lvl5pPr>
            <a:lvl6pPr marL="2285066" indent="0">
              <a:buNone/>
              <a:defRPr sz="900"/>
            </a:lvl6pPr>
            <a:lvl7pPr marL="2742079" indent="0">
              <a:buNone/>
              <a:defRPr sz="900"/>
            </a:lvl7pPr>
            <a:lvl8pPr marL="3199092" indent="0">
              <a:buNone/>
              <a:defRPr sz="900"/>
            </a:lvl8pPr>
            <a:lvl9pPr marL="365610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8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3" tIns="45701" rIns="91403" bIns="457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03" tIns="45701" rIns="91403" bIns="457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03" tIns="45701" rIns="91403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2FB7A-898B-4BF8-92D5-5472BC7B2EDF}" type="datetimeFigureOut">
              <a:rPr lang="en-US" smtClean="0"/>
              <a:t>24-Jan-19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03" tIns="45701" rIns="91403" bIns="4570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03" tIns="45701" rIns="91403" bIns="4570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4E3B7-2841-4811-8570-FF14E13108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02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0" indent="-342760" algn="l" defTabSz="91402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46" indent="-285633" algn="l" defTabSz="91402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33" indent="-228507" algn="l" defTabSz="91402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46" indent="-228507" algn="l" defTabSz="91402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59" indent="-228507" algn="l" defTabSz="91402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72" indent="-228507" algn="l" defTabSz="9140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85" indent="-228507" algn="l" defTabSz="9140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98" indent="-228507" algn="l" defTabSz="9140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11" indent="-228507" algn="l" defTabSz="9140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3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26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39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52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66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79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92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05" algn="l" defTabSz="914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94820" y="270325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Isosceles Triangle 20"/>
          <p:cNvSpPr/>
          <p:nvPr/>
        </p:nvSpPr>
        <p:spPr>
          <a:xfrm>
            <a:off x="2647950" y="4039035"/>
            <a:ext cx="324540" cy="223120"/>
          </a:xfrm>
          <a:prstGeom prst="triangle">
            <a:avLst>
              <a:gd name="adj" fmla="val 4875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91403" rtlCol="0" anchor="ctr" anchorCtr="0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isa</a:t>
            </a:r>
          </a:p>
        </p:txBody>
      </p:sp>
      <p:sp>
        <p:nvSpPr>
          <p:cNvPr id="22" name="Diamond 21"/>
          <p:cNvSpPr/>
          <p:nvPr/>
        </p:nvSpPr>
        <p:spPr>
          <a:xfrm>
            <a:off x="687252" y="228600"/>
            <a:ext cx="521546" cy="29902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086350" y="2272792"/>
            <a:ext cx="649056" cy="385106"/>
            <a:chOff x="4572000" y="1146810"/>
            <a:chExt cx="1143000" cy="67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4572000" y="1146810"/>
              <a:ext cx="1143000" cy="67818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Diamond 24"/>
            <p:cNvSpPr/>
            <p:nvPr/>
          </p:nvSpPr>
          <p:spPr>
            <a:xfrm>
              <a:off x="4572000" y="1146810"/>
              <a:ext cx="1143000" cy="678180"/>
            </a:xfrm>
            <a:prstGeom prst="diamond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Diagnosis</a:t>
              </a:r>
              <a:endParaRPr lang="en-US" sz="9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162230" y="239031"/>
            <a:ext cx="382467" cy="2433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4867" y="2336697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Doctor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38550" y="3613509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638550" y="1226224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Patient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66950" y="2272792"/>
            <a:ext cx="649056" cy="385106"/>
            <a:chOff x="4572000" y="1146810"/>
            <a:chExt cx="1143000" cy="67818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4572000" y="1146810"/>
              <a:ext cx="1143000" cy="678180"/>
            </a:xfrm>
            <a:prstGeom prst="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9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Diamond 15"/>
            <p:cNvSpPr/>
            <p:nvPr/>
          </p:nvSpPr>
          <p:spPr>
            <a:xfrm>
              <a:off x="4572000" y="1146810"/>
              <a:ext cx="1143000" cy="678180"/>
            </a:xfrm>
            <a:prstGeom prst="diamond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Prescription</a:t>
              </a:r>
            </a:p>
          </p:txBody>
        </p:sp>
      </p:grpSp>
      <p:sp>
        <p:nvSpPr>
          <p:cNvPr id="17" name="Diamond 16"/>
          <p:cNvSpPr/>
          <p:nvPr/>
        </p:nvSpPr>
        <p:spPr>
          <a:xfrm>
            <a:off x="2798544" y="1544958"/>
            <a:ext cx="523325" cy="30004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Follows</a:t>
            </a:r>
            <a:endParaRPr lang="en-US" sz="8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1354291" y="2297554"/>
            <a:ext cx="585313" cy="33558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Prescribes</a:t>
            </a: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2917785" y="3053081"/>
            <a:ext cx="521546" cy="29902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issues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5848350" y="3404807"/>
            <a:ext cx="609601" cy="349505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Analyzes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6578176" y="2581275"/>
            <a:ext cx="543727" cy="311737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Collects</a:t>
            </a:r>
          </a:p>
        </p:txBody>
      </p:sp>
      <p:sp>
        <p:nvSpPr>
          <p:cNvPr id="32" name="Diamond 31"/>
          <p:cNvSpPr/>
          <p:nvPr/>
        </p:nvSpPr>
        <p:spPr>
          <a:xfrm>
            <a:off x="4356523" y="3027839"/>
            <a:ext cx="609600" cy="349504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Samples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3" name="Diamond 32"/>
          <p:cNvSpPr/>
          <p:nvPr/>
        </p:nvSpPr>
        <p:spPr>
          <a:xfrm>
            <a:off x="4400550" y="1740185"/>
            <a:ext cx="521546" cy="29902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Orders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37723" y="4410075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Lab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753350" y="3053081"/>
            <a:ext cx="609600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Collector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874173" y="1569376"/>
            <a:ext cx="614074" cy="35206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Produces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971350" y="1097576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Report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Diamond 37"/>
          <p:cNvSpPr/>
          <p:nvPr/>
        </p:nvSpPr>
        <p:spPr>
          <a:xfrm>
            <a:off x="4787900" y="4380065"/>
            <a:ext cx="521546" cy="29902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Offers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79516" y="5410317"/>
            <a:ext cx="640034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Test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498080" y="4380063"/>
            <a:ext cx="518068" cy="25729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Package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3573044" y="4525798"/>
            <a:ext cx="324540" cy="223120"/>
          </a:xfrm>
          <a:prstGeom prst="triangle">
            <a:avLst>
              <a:gd name="adj" fmla="val 4875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91403" rtlCol="0" anchor="ctr" anchorCtr="0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isa</a:t>
            </a:r>
          </a:p>
        </p:txBody>
      </p:sp>
      <p:sp>
        <p:nvSpPr>
          <p:cNvPr id="42" name="Diamond 41"/>
          <p:cNvSpPr/>
          <p:nvPr/>
        </p:nvSpPr>
        <p:spPr>
          <a:xfrm>
            <a:off x="1960992" y="5358224"/>
            <a:ext cx="630486" cy="361479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3" tIns="45701" rIns="91403" bIns="45701" rtlCol="0" anchor="ctr"/>
          <a:lstStyle/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stCxn id="29" idx="1"/>
            <a:endCxn id="21" idx="0"/>
          </p:cNvCxnSpPr>
          <p:nvPr/>
        </p:nvCxnSpPr>
        <p:spPr>
          <a:xfrm flipH="1">
            <a:off x="2806163" y="3742157"/>
            <a:ext cx="832387" cy="29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1" idx="2"/>
            <a:endCxn id="40" idx="3"/>
          </p:cNvCxnSpPr>
          <p:nvPr/>
        </p:nvCxnSpPr>
        <p:spPr>
          <a:xfrm flipH="1">
            <a:off x="2016148" y="4262155"/>
            <a:ext cx="631802" cy="24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9" idx="2"/>
            <a:endCxn id="41" idx="0"/>
          </p:cNvCxnSpPr>
          <p:nvPr/>
        </p:nvCxnSpPr>
        <p:spPr>
          <a:xfrm flipH="1">
            <a:off x="3731257" y="3870804"/>
            <a:ext cx="166327" cy="654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1" idx="4"/>
            <a:endCxn id="39" idx="0"/>
          </p:cNvCxnSpPr>
          <p:nvPr/>
        </p:nvCxnSpPr>
        <p:spPr>
          <a:xfrm flipH="1">
            <a:off x="3699533" y="4748918"/>
            <a:ext cx="198051" cy="66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9" idx="1"/>
            <a:endCxn id="42" idx="3"/>
          </p:cNvCxnSpPr>
          <p:nvPr/>
        </p:nvCxnSpPr>
        <p:spPr>
          <a:xfrm flipH="1" flipV="1">
            <a:off x="2591478" y="5538964"/>
            <a:ext cx="7880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18" idx="3"/>
          </p:cNvCxnSpPr>
          <p:nvPr/>
        </p:nvCxnSpPr>
        <p:spPr>
          <a:xfrm flipH="1" flipV="1">
            <a:off x="1939604" y="2465344"/>
            <a:ext cx="32734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7" idx="1"/>
          </p:cNvCxnSpPr>
          <p:nvPr/>
        </p:nvCxnSpPr>
        <p:spPr>
          <a:xfrm flipH="1">
            <a:off x="2591478" y="1694978"/>
            <a:ext cx="207066" cy="577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29" idx="0"/>
            <a:endCxn id="19" idx="3"/>
          </p:cNvCxnSpPr>
          <p:nvPr/>
        </p:nvCxnSpPr>
        <p:spPr>
          <a:xfrm flipH="1" flipV="1">
            <a:off x="3439331" y="3202591"/>
            <a:ext cx="458253" cy="41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1"/>
          </p:cNvCxnSpPr>
          <p:nvPr/>
        </p:nvCxnSpPr>
        <p:spPr>
          <a:xfrm flipH="1" flipV="1">
            <a:off x="2591478" y="2657898"/>
            <a:ext cx="326307" cy="54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3" idx="2"/>
          </p:cNvCxnSpPr>
          <p:nvPr/>
        </p:nvCxnSpPr>
        <p:spPr>
          <a:xfrm>
            <a:off x="4661323" y="2039205"/>
            <a:ext cx="425027" cy="42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2" idx="3"/>
          </p:cNvCxnSpPr>
          <p:nvPr/>
        </p:nvCxnSpPr>
        <p:spPr>
          <a:xfrm flipV="1">
            <a:off x="4966123" y="2657898"/>
            <a:ext cx="444755" cy="544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9" idx="3"/>
            <a:endCxn id="38" idx="1"/>
          </p:cNvCxnSpPr>
          <p:nvPr/>
        </p:nvCxnSpPr>
        <p:spPr>
          <a:xfrm>
            <a:off x="4156618" y="3742157"/>
            <a:ext cx="631282" cy="787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8" idx="3"/>
            <a:endCxn id="34" idx="1"/>
          </p:cNvCxnSpPr>
          <p:nvPr/>
        </p:nvCxnSpPr>
        <p:spPr>
          <a:xfrm>
            <a:off x="5309446" y="4529575"/>
            <a:ext cx="1028277" cy="9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20" idx="0"/>
          </p:cNvCxnSpPr>
          <p:nvPr/>
        </p:nvCxnSpPr>
        <p:spPr>
          <a:xfrm flipH="1" flipV="1">
            <a:off x="5410878" y="2657898"/>
            <a:ext cx="742273" cy="7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24" idx="1"/>
          </p:cNvCxnSpPr>
          <p:nvPr/>
        </p:nvCxnSpPr>
        <p:spPr>
          <a:xfrm flipH="1" flipV="1">
            <a:off x="5735406" y="2465345"/>
            <a:ext cx="842770" cy="27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33" idx="0"/>
            <a:endCxn id="30" idx="3"/>
          </p:cNvCxnSpPr>
          <p:nvPr/>
        </p:nvCxnSpPr>
        <p:spPr>
          <a:xfrm flipH="1" flipV="1">
            <a:off x="4156618" y="1354872"/>
            <a:ext cx="504705" cy="38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4" idx="3"/>
            <a:endCxn id="35" idx="1"/>
          </p:cNvCxnSpPr>
          <p:nvPr/>
        </p:nvCxnSpPr>
        <p:spPr>
          <a:xfrm>
            <a:off x="7121903" y="2737144"/>
            <a:ext cx="631447" cy="444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0" idx="2"/>
            <a:endCxn id="34" idx="0"/>
          </p:cNvCxnSpPr>
          <p:nvPr/>
        </p:nvCxnSpPr>
        <p:spPr>
          <a:xfrm>
            <a:off x="6153151" y="3754312"/>
            <a:ext cx="443606" cy="655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7" idx="0"/>
            <a:endCxn id="30" idx="1"/>
          </p:cNvCxnSpPr>
          <p:nvPr/>
        </p:nvCxnSpPr>
        <p:spPr>
          <a:xfrm flipV="1">
            <a:off x="3060207" y="1354872"/>
            <a:ext cx="578343" cy="190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8" idx="1"/>
            <a:endCxn id="28" idx="3"/>
          </p:cNvCxnSpPr>
          <p:nvPr/>
        </p:nvCxnSpPr>
        <p:spPr>
          <a:xfrm flipH="1">
            <a:off x="972935" y="2465344"/>
            <a:ext cx="38135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32" idx="1"/>
            <a:endCxn id="29" idx="0"/>
          </p:cNvCxnSpPr>
          <p:nvPr/>
        </p:nvCxnSpPr>
        <p:spPr>
          <a:xfrm flipH="1">
            <a:off x="3897584" y="3202591"/>
            <a:ext cx="458939" cy="41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36" idx="3"/>
            <a:endCxn id="37" idx="1"/>
          </p:cNvCxnSpPr>
          <p:nvPr/>
        </p:nvCxnSpPr>
        <p:spPr>
          <a:xfrm flipV="1">
            <a:off x="6488247" y="1226224"/>
            <a:ext cx="483103" cy="51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36" idx="1"/>
            <a:endCxn id="23" idx="0"/>
          </p:cNvCxnSpPr>
          <p:nvPr/>
        </p:nvCxnSpPr>
        <p:spPr>
          <a:xfrm flipH="1">
            <a:off x="5410878" y="1745411"/>
            <a:ext cx="463295" cy="527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2" idx="1"/>
            <a:endCxn id="40" idx="2"/>
          </p:cNvCxnSpPr>
          <p:nvPr/>
        </p:nvCxnSpPr>
        <p:spPr>
          <a:xfrm flipH="1" flipV="1">
            <a:off x="1757114" y="4637358"/>
            <a:ext cx="203878" cy="901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06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57200"/>
            <a:ext cx="4846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Doctor(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name, contact ) </a:t>
            </a:r>
          </a:p>
          <a:p>
            <a:r>
              <a:rPr lang="en-US" dirty="0" smtClean="0"/>
              <a:t>Patient(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/>
              <a:t>, name, </a:t>
            </a:r>
            <a:r>
              <a:rPr lang="en-US" dirty="0" smtClean="0"/>
              <a:t>contact, address )</a:t>
            </a:r>
          </a:p>
          <a:p>
            <a:r>
              <a:rPr lang="en-US" dirty="0" smtClean="0"/>
              <a:t>Test(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type )</a:t>
            </a:r>
          </a:p>
          <a:p>
            <a:r>
              <a:rPr lang="en-US" dirty="0" smtClean="0"/>
              <a:t>Single Test(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/>
              <a:t>, </a:t>
            </a:r>
            <a:r>
              <a:rPr lang="en-US" dirty="0" smtClean="0"/>
              <a:t>name, organ, disease, description )</a:t>
            </a:r>
          </a:p>
          <a:p>
            <a:r>
              <a:rPr lang="en-US" dirty="0" smtClean="0"/>
              <a:t>Package(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/>
              <a:t>, </a:t>
            </a:r>
            <a:r>
              <a:rPr lang="en-US" dirty="0" smtClean="0"/>
              <a:t>name )</a:t>
            </a:r>
          </a:p>
          <a:p>
            <a:r>
              <a:rPr lang="en-US" dirty="0" smtClean="0"/>
              <a:t>Collector(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/>
              <a:t>, name, </a:t>
            </a:r>
            <a:r>
              <a:rPr lang="en-US" dirty="0" smtClean="0"/>
              <a:t>contact, location, rating )</a:t>
            </a:r>
          </a:p>
          <a:p>
            <a:r>
              <a:rPr lang="en-US" dirty="0" smtClean="0"/>
              <a:t>Report(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content, </a:t>
            </a:r>
            <a:r>
              <a:rPr lang="en-US" dirty="0" smtClean="0">
                <a:solidFill>
                  <a:srgbClr val="0070C0"/>
                </a:solidFill>
              </a:rPr>
              <a:t>diagnosis id 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Lab(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/>
              <a:t>, name, </a:t>
            </a:r>
            <a:r>
              <a:rPr lang="en-US" dirty="0" smtClean="0"/>
              <a:t>contact, location, rating )</a:t>
            </a:r>
          </a:p>
          <a:p>
            <a:r>
              <a:rPr lang="en-US" dirty="0" smtClean="0"/>
              <a:t>Prescription(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doctor 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patient id 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Diagnosis( </a:t>
            </a:r>
            <a:r>
              <a:rPr lang="en-US" u="sng" dirty="0" smtClean="0">
                <a:solidFill>
                  <a:srgbClr val="FF0000"/>
                </a:solidFill>
              </a:rPr>
              <a:t>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patient 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collector id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lab id, </a:t>
            </a:r>
            <a:r>
              <a:rPr lang="en-US" dirty="0" smtClean="0"/>
              <a:t>date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Issue( </a:t>
            </a:r>
            <a:r>
              <a:rPr lang="en-US" u="sng" dirty="0" smtClean="0">
                <a:solidFill>
                  <a:srgbClr val="7030A0"/>
                </a:solidFill>
              </a:rPr>
              <a:t>prescription id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rgbClr val="7030A0"/>
                </a:solidFill>
              </a:rPr>
              <a:t>test 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Sample( </a:t>
            </a:r>
            <a:r>
              <a:rPr lang="en-US" u="sng" dirty="0" smtClean="0">
                <a:solidFill>
                  <a:srgbClr val="7030A0"/>
                </a:solidFill>
              </a:rPr>
              <a:t>diagnosis id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rgbClr val="7030A0"/>
                </a:solidFill>
              </a:rPr>
              <a:t>test id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Contain( </a:t>
            </a:r>
            <a:r>
              <a:rPr lang="en-US" u="sng" dirty="0" smtClean="0">
                <a:solidFill>
                  <a:srgbClr val="7030A0"/>
                </a:solidFill>
              </a:rPr>
              <a:t>package id</a:t>
            </a:r>
            <a:r>
              <a:rPr lang="en-US" dirty="0" smtClean="0"/>
              <a:t>, single test id )</a:t>
            </a:r>
          </a:p>
          <a:p>
            <a:r>
              <a:rPr lang="en-US" dirty="0" smtClean="0"/>
              <a:t>Offers( </a:t>
            </a:r>
            <a:r>
              <a:rPr lang="en-US" u="sng" dirty="0" smtClean="0">
                <a:solidFill>
                  <a:srgbClr val="7030A0"/>
                </a:solidFill>
              </a:rPr>
              <a:t>lab id</a:t>
            </a:r>
            <a:r>
              <a:rPr lang="en-US" dirty="0" smtClean="0"/>
              <a:t>, </a:t>
            </a:r>
            <a:r>
              <a:rPr lang="en-US" u="sng" dirty="0" smtClean="0">
                <a:solidFill>
                  <a:srgbClr val="7030A0"/>
                </a:solidFill>
              </a:rPr>
              <a:t>test id</a:t>
            </a:r>
            <a:r>
              <a:rPr lang="en-US" dirty="0" smtClean="0"/>
              <a:t>, charge 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175" y="4981578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8175" y="5262563"/>
            <a:ext cx="152400" cy="152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175" y="5534026"/>
            <a:ext cx="152400" cy="15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81050" y="4867572"/>
            <a:ext cx="6009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Composite key ( here the composite keys contain foreign keys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177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16</cp:revision>
  <dcterms:created xsi:type="dcterms:W3CDTF">2019-01-24T08:08:43Z</dcterms:created>
  <dcterms:modified xsi:type="dcterms:W3CDTF">2019-01-24T15:28:22Z</dcterms:modified>
</cp:coreProperties>
</file>