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61d41c45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61d41c45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61d41c45f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61d41c45f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61d41c45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61d41c45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61d41c45f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61d41c45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rhammell/ships-in-satellite-imagery" TargetMode="External"/><Relationship Id="rId4" Type="http://schemas.openxmlformats.org/officeDocument/2006/relationships/hyperlink" Target="https://github.com/RedwanRabbiHoque/Ship-Detection" TargetMode="External"/><Relationship Id="rId5" Type="http://schemas.openxmlformats.org/officeDocument/2006/relationships/hyperlink" Target="https://bootstrap.pypa.io/get-pip.py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3675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CSE-465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Presentation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Object Detection - Ships</a:t>
            </a:r>
            <a:endParaRPr sz="2400"/>
          </a:p>
        </p:txBody>
      </p:sp>
      <p:sp>
        <p:nvSpPr>
          <p:cNvPr id="136" name="Google Shape;136;p13"/>
          <p:cNvSpPr txBox="1"/>
          <p:nvPr/>
        </p:nvSpPr>
        <p:spPr>
          <a:xfrm>
            <a:off x="6065025" y="2293150"/>
            <a:ext cx="202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3"/>
          <p:cNvSpPr txBox="1"/>
          <p:nvPr>
            <p:ph idx="1" type="subTitle"/>
          </p:nvPr>
        </p:nvSpPr>
        <p:spPr>
          <a:xfrm>
            <a:off x="350025" y="3605850"/>
            <a:ext cx="3470700" cy="14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Redwan Rabbi Hoque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ID - 1311482042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Ship Detection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7100875" cy="322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Ship Detection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5754300" y="324525"/>
            <a:ext cx="2528400" cy="15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850" y="1567550"/>
            <a:ext cx="3869826" cy="299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200" y="1501788"/>
            <a:ext cx="4156476" cy="31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8122450" y="393750"/>
            <a:ext cx="213900" cy="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190350" y="393750"/>
            <a:ext cx="7553700" cy="45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Dataset Link -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https://www.kaggle.com/rhammell/ships-in-satellite-imagery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Github Link - </a:t>
            </a: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https://github.com/RedwanRabbiHoque/Ship-Detection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Library Link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PIP </a:t>
            </a: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https://bootstrap.pypa.io/get-pip.py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8789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/>
              <a:t>THANK YOU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