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5" r:id="rId5"/>
    <p:sldId id="269" r:id="rId6"/>
    <p:sldId id="277" r:id="rId7"/>
    <p:sldId id="279" r:id="rId8"/>
    <p:sldId id="286" r:id="rId9"/>
    <p:sldId id="292" r:id="rId10"/>
    <p:sldId id="293" r:id="rId11"/>
    <p:sldId id="264" r:id="rId12"/>
    <p:sldId id="29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A5729-B542-4A29-86A7-D8D8594D7B2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239E8-1746-4234-B7D3-CE26C52216D2}">
      <dgm:prSet phldrT="[Text]"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Presented By</a:t>
          </a:r>
        </a:p>
      </dgm:t>
    </dgm:pt>
    <dgm:pt modelId="{239399AE-2E50-427C-BE33-904FC944451D}" type="parTrans" cxnId="{42AB58AF-50BF-49A5-AB13-F16973B97878}">
      <dgm:prSet/>
      <dgm:spPr/>
      <dgm:t>
        <a:bodyPr/>
        <a:lstStyle/>
        <a:p>
          <a:endParaRPr lang="en-US"/>
        </a:p>
      </dgm:t>
    </dgm:pt>
    <dgm:pt modelId="{71ECD531-EE26-451B-AF4B-A3545608DE6E}" type="sibTrans" cxnId="{42AB58AF-50BF-49A5-AB13-F16973B97878}">
      <dgm:prSet/>
      <dgm:spPr/>
      <dgm:t>
        <a:bodyPr/>
        <a:lstStyle/>
        <a:p>
          <a:endParaRPr lang="en-US"/>
        </a:p>
      </dgm:t>
    </dgm:pt>
    <dgm:pt modelId="{63063749-F5C5-45E0-80F3-1ACEAF4F827D}">
      <dgm:prSet phldrT="[Text]" custT="1"/>
      <dgm:spPr/>
      <dgm:t>
        <a:bodyPr/>
        <a:lstStyle/>
        <a:p>
          <a:pPr algn="l"/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Mili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Akter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E081FC-8292-47F4-A8A6-A8C7929E3E58}" type="parTrans" cxnId="{09EE913B-CA4E-4009-BFF5-DF47B8C90792}">
      <dgm:prSet/>
      <dgm:spPr/>
      <dgm:t>
        <a:bodyPr/>
        <a:lstStyle/>
        <a:p>
          <a:endParaRPr lang="en-US"/>
        </a:p>
      </dgm:t>
    </dgm:pt>
    <dgm:pt modelId="{D3649921-345E-4F26-A87F-AF71BFF3D69D}" type="sibTrans" cxnId="{09EE913B-CA4E-4009-BFF5-DF47B8C90792}">
      <dgm:prSet/>
      <dgm:spPr/>
      <dgm:t>
        <a:bodyPr/>
        <a:lstStyle/>
        <a:p>
          <a:endParaRPr lang="en-US"/>
        </a:p>
      </dgm:t>
    </dgm:pt>
    <dgm:pt modelId="{6D1618FD-3A2F-4B0E-AF8F-AEDD2A7D3D66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180322036</a:t>
          </a:r>
        </a:p>
      </dgm:t>
    </dgm:pt>
    <dgm:pt modelId="{ECC2BB00-C15D-423E-8E59-CFFC0BA0EF3E}" type="parTrans" cxnId="{CFE73D52-3D9B-49C4-BD20-9BBD75819521}">
      <dgm:prSet/>
      <dgm:spPr/>
      <dgm:t>
        <a:bodyPr/>
        <a:lstStyle/>
        <a:p>
          <a:endParaRPr lang="en-US"/>
        </a:p>
      </dgm:t>
    </dgm:pt>
    <dgm:pt modelId="{86A1549D-8B06-4B34-999A-687C6AA59D28}" type="sibTrans" cxnId="{CFE73D52-3D9B-49C4-BD20-9BBD75819521}">
      <dgm:prSet/>
      <dgm:spPr/>
      <dgm:t>
        <a:bodyPr/>
        <a:lstStyle/>
        <a:p>
          <a:endParaRPr lang="en-US"/>
        </a:p>
      </dgm:t>
    </dgm:pt>
    <dgm:pt modelId="{07007B9C-F3B7-4C88-9B11-8E40C058043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Supervised B</a:t>
          </a:r>
          <a:r>
            <a:rPr lang="en-US" b="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y</a:t>
          </a:r>
          <a:r>
            <a:rPr lang="en-US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:</a:t>
          </a:r>
          <a:endParaRPr lang="en-US" dirty="0">
            <a:latin typeface="Times New Roman" panose="02020603050405020304" pitchFamily="18" charset="0"/>
            <a:ea typeface="Malgun Gothic" panose="020B0503020000020004" pitchFamily="34" charset="-127"/>
            <a:cs typeface="Times New Roman" panose="02020603050405020304" pitchFamily="18" charset="0"/>
          </a:endParaRPr>
        </a:p>
      </dgm:t>
    </dgm:pt>
    <dgm:pt modelId="{2A9874A0-8DB8-42A5-AC06-03FFD4ECC64C}" type="parTrans" cxnId="{C89528EE-0E64-4A6F-A516-E77232FF2391}">
      <dgm:prSet/>
      <dgm:spPr/>
      <dgm:t>
        <a:bodyPr/>
        <a:lstStyle/>
        <a:p>
          <a:endParaRPr lang="en-US"/>
        </a:p>
      </dgm:t>
    </dgm:pt>
    <dgm:pt modelId="{F1186147-A482-4649-97F8-B0569D21EA89}" type="sibTrans" cxnId="{C89528EE-0E64-4A6F-A516-E77232FF2391}">
      <dgm:prSet/>
      <dgm:spPr/>
      <dgm:t>
        <a:bodyPr/>
        <a:lstStyle/>
        <a:p>
          <a:endParaRPr lang="en-US"/>
        </a:p>
      </dgm:t>
    </dgm:pt>
    <dgm:pt modelId="{BED0E495-D1FA-4F44-813F-61D1161B6724}">
      <dgm:prSet phldrT="[Text]" custT="1"/>
      <dgm:spPr/>
      <dgm:t>
        <a:bodyPr/>
        <a:lstStyle/>
        <a:p>
          <a:pPr algn="l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Jasmin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Akter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CC3E61-4BF1-437D-A674-1AC8B6821288}" type="parTrans" cxnId="{58D94C22-BA31-4A65-A823-A40A057ED5BB}">
      <dgm:prSet/>
      <dgm:spPr/>
      <dgm:t>
        <a:bodyPr/>
        <a:lstStyle/>
        <a:p>
          <a:endParaRPr lang="en-US"/>
        </a:p>
      </dgm:t>
    </dgm:pt>
    <dgm:pt modelId="{D22C8624-31A7-4231-A031-1EBE27B74918}" type="sibTrans" cxnId="{58D94C22-BA31-4A65-A823-A40A057ED5BB}">
      <dgm:prSet/>
      <dgm:spPr/>
      <dgm:t>
        <a:bodyPr/>
        <a:lstStyle/>
        <a:p>
          <a:endParaRPr lang="en-US"/>
        </a:p>
      </dgm:t>
    </dgm:pt>
    <dgm:pt modelId="{9119AFD9-58F3-41E6-9067-D175F875FFA9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Lecturer, Dept. of CSE, </a:t>
          </a:r>
        </a:p>
      </dgm:t>
    </dgm:pt>
    <dgm:pt modelId="{7FF4EDB2-3F1E-48EC-ACCC-0CED9ADEFF7D}" type="parTrans" cxnId="{BBBBC980-613E-448B-9657-90DD8E461B14}">
      <dgm:prSet/>
      <dgm:spPr/>
      <dgm:t>
        <a:bodyPr/>
        <a:lstStyle/>
        <a:p>
          <a:endParaRPr lang="en-US"/>
        </a:p>
      </dgm:t>
    </dgm:pt>
    <dgm:pt modelId="{644CF516-49BA-4B30-98B1-45D3AD5A731A}" type="sibTrans" cxnId="{BBBBC980-613E-448B-9657-90DD8E461B14}">
      <dgm:prSet/>
      <dgm:spPr/>
      <dgm:t>
        <a:bodyPr/>
        <a:lstStyle/>
        <a:p>
          <a:endParaRPr lang="en-US"/>
        </a:p>
      </dgm:t>
    </dgm:pt>
    <dgm:pt modelId="{EF476997-BFC1-4EC4-9460-72A223FC83D9}">
      <dgm:prSet custT="1"/>
      <dgm:spPr/>
      <dgm:t>
        <a:bodyPr/>
        <a:lstStyle/>
        <a:p>
          <a:pPr algn="l"/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Taslim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Anwar</a:t>
          </a:r>
        </a:p>
      </dgm:t>
    </dgm:pt>
    <dgm:pt modelId="{9694E78B-F2EC-45BC-973D-8CBFAD349A4D}" type="parTrans" cxnId="{C054796E-4E04-48FB-86A8-4EAB51D18FA7}">
      <dgm:prSet/>
      <dgm:spPr/>
      <dgm:t>
        <a:bodyPr/>
        <a:lstStyle/>
        <a:p>
          <a:endParaRPr lang="en-US"/>
        </a:p>
      </dgm:t>
    </dgm:pt>
    <dgm:pt modelId="{926B6388-CFA0-4BF9-981C-A3815FED2D95}" type="sibTrans" cxnId="{C054796E-4E04-48FB-86A8-4EAB51D18FA7}">
      <dgm:prSet/>
      <dgm:spPr/>
      <dgm:t>
        <a:bodyPr/>
        <a:lstStyle/>
        <a:p>
          <a:endParaRPr lang="en-US"/>
        </a:p>
      </dgm:t>
    </dgm:pt>
    <dgm:pt modelId="{D8E912BE-ABB5-4653-A48D-89CC9E4731A0}">
      <dgm:prSet custT="1"/>
      <dgm:spPr/>
      <dgm:t>
        <a:bodyPr/>
        <a:lstStyle/>
        <a:p>
          <a:pPr algn="l"/>
          <a:r>
            <a:rPr lang="sv-S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Tasfia Akter Dolon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8B25F8-D4D7-4DA4-9068-A2EDCC987A48}" type="parTrans" cxnId="{0E72128E-6500-4AA1-AD5A-1DA222DCE513}">
      <dgm:prSet/>
      <dgm:spPr/>
      <dgm:t>
        <a:bodyPr/>
        <a:lstStyle/>
        <a:p>
          <a:endParaRPr lang="en-US"/>
        </a:p>
      </dgm:t>
    </dgm:pt>
    <dgm:pt modelId="{D82BEE0F-C7C4-4F1F-A55F-D0B10E9ABA39}" type="sibTrans" cxnId="{0E72128E-6500-4AA1-AD5A-1DA222DCE513}">
      <dgm:prSet/>
      <dgm:spPr/>
      <dgm:t>
        <a:bodyPr/>
        <a:lstStyle/>
        <a:p>
          <a:endParaRPr lang="en-US"/>
        </a:p>
      </dgm:t>
    </dgm:pt>
    <dgm:pt modelId="{88F35828-FD62-4D07-8681-A24D3BFEAA9E}">
      <dgm:prSet custT="1"/>
      <dgm:spPr/>
      <dgm:t>
        <a:bodyPr/>
        <a:lstStyle/>
        <a:p>
          <a:pPr algn="l"/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822332-7DA9-4C03-ACF9-40865D4B4DDD}" type="parTrans" cxnId="{EB3FAB8D-F124-4AA3-9419-02BB4E1FABC2}">
      <dgm:prSet/>
      <dgm:spPr/>
      <dgm:t>
        <a:bodyPr/>
        <a:lstStyle/>
        <a:p>
          <a:endParaRPr lang="en-US"/>
        </a:p>
      </dgm:t>
    </dgm:pt>
    <dgm:pt modelId="{4A2B2C24-FBEC-4CD2-9570-BA93097F60DD}" type="sibTrans" cxnId="{EB3FAB8D-F124-4AA3-9419-02BB4E1FABC2}">
      <dgm:prSet/>
      <dgm:spPr/>
      <dgm:t>
        <a:bodyPr/>
        <a:lstStyle/>
        <a:p>
          <a:endParaRPr lang="en-US"/>
        </a:p>
      </dgm:t>
    </dgm:pt>
    <dgm:pt modelId="{E0B02AE5-9DC0-43DB-BA0D-AE51A112E58B}">
      <dgm:prSet phldrT="[Text]" custT="1"/>
      <dgm:spPr/>
      <dgm:t>
        <a:bodyPr/>
        <a:lstStyle/>
        <a:p>
          <a:pPr algn="l"/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Asfaque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Ahmed Bhuiyan</a:t>
          </a:r>
        </a:p>
      </dgm:t>
    </dgm:pt>
    <dgm:pt modelId="{FEF3D23D-DE46-43ED-8EC2-6E37ECC52062}" type="parTrans" cxnId="{66261672-582B-4FE1-A115-9287779EFBE5}">
      <dgm:prSet/>
      <dgm:spPr/>
      <dgm:t>
        <a:bodyPr/>
        <a:lstStyle/>
        <a:p>
          <a:endParaRPr lang="en-US"/>
        </a:p>
      </dgm:t>
    </dgm:pt>
    <dgm:pt modelId="{701C20C0-B84F-45E6-AE20-4CDACBEB717D}" type="sibTrans" cxnId="{66261672-582B-4FE1-A115-9287779EFBE5}">
      <dgm:prSet/>
      <dgm:spPr/>
      <dgm:t>
        <a:bodyPr/>
        <a:lstStyle/>
        <a:p>
          <a:endParaRPr lang="en-US"/>
        </a:p>
      </dgm:t>
    </dgm:pt>
    <dgm:pt modelId="{5730102F-0BBC-43E5-909D-DF2E6EDB157F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Id: 180322100</a:t>
          </a:r>
        </a:p>
      </dgm:t>
    </dgm:pt>
    <dgm:pt modelId="{AFD76ECD-B399-45D7-866B-7CD06FF9552E}" type="parTrans" cxnId="{99666218-2B25-499A-BE5B-7414B7C54A5C}">
      <dgm:prSet/>
      <dgm:spPr/>
      <dgm:t>
        <a:bodyPr/>
        <a:lstStyle/>
        <a:p>
          <a:endParaRPr lang="en-US"/>
        </a:p>
      </dgm:t>
    </dgm:pt>
    <dgm:pt modelId="{97D43992-7D8B-4F64-9E8D-50FA6D710431}" type="sibTrans" cxnId="{99666218-2B25-499A-BE5B-7414B7C54A5C}">
      <dgm:prSet/>
      <dgm:spPr/>
      <dgm:t>
        <a:bodyPr/>
        <a:lstStyle/>
        <a:p>
          <a:endParaRPr lang="en-US"/>
        </a:p>
      </dgm:t>
    </dgm:pt>
    <dgm:pt modelId="{C59F5CBD-00D9-4CD2-9290-7583F901C83E}">
      <dgm:prSet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180222040</a:t>
          </a:r>
        </a:p>
      </dgm:t>
    </dgm:pt>
    <dgm:pt modelId="{DDBBF1B0-8CD6-4C87-9968-98D22DC9BF26}" type="parTrans" cxnId="{5D2BA8F2-BD4D-4C74-BB4E-45536493E346}">
      <dgm:prSet/>
      <dgm:spPr/>
      <dgm:t>
        <a:bodyPr/>
        <a:lstStyle/>
        <a:p>
          <a:endParaRPr lang="en-US"/>
        </a:p>
      </dgm:t>
    </dgm:pt>
    <dgm:pt modelId="{E75D6061-A687-4039-A734-8F84A8D2B4C3}" type="sibTrans" cxnId="{5D2BA8F2-BD4D-4C74-BB4E-45536493E346}">
      <dgm:prSet/>
      <dgm:spPr/>
      <dgm:t>
        <a:bodyPr/>
        <a:lstStyle/>
        <a:p>
          <a:endParaRPr lang="en-US"/>
        </a:p>
      </dgm:t>
    </dgm:pt>
    <dgm:pt modelId="{CC0F0841-7BE6-4649-8305-BC65A6D5D6D9}">
      <dgm:prSet custT="1"/>
      <dgm:spPr/>
      <dgm:t>
        <a:bodyPr/>
        <a:lstStyle/>
        <a:p>
          <a:pPr algn="l"/>
          <a:r>
            <a:rPr lang="sv-SE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180222059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9289E6-861B-4A7F-AADB-F03A75725F74}" type="parTrans" cxnId="{124FDDA3-120B-4706-A85A-1485A3037692}">
      <dgm:prSet/>
      <dgm:spPr/>
      <dgm:t>
        <a:bodyPr/>
        <a:lstStyle/>
        <a:p>
          <a:endParaRPr lang="en-US"/>
        </a:p>
      </dgm:t>
    </dgm:pt>
    <dgm:pt modelId="{5D7DE968-A8A4-4BC7-9FC6-76EFC4C1BC0E}" type="sibTrans" cxnId="{124FDDA3-120B-4706-A85A-1485A3037692}">
      <dgm:prSet/>
      <dgm:spPr/>
      <dgm:t>
        <a:bodyPr/>
        <a:lstStyle/>
        <a:p>
          <a:endParaRPr lang="en-US"/>
        </a:p>
      </dgm:t>
    </dgm:pt>
    <dgm:pt modelId="{25819B1B-55C7-44D2-9273-BD31B0E1F79A}">
      <dgm:prSet phldrT="[Text]" custT="1"/>
      <dgm:spPr/>
      <dgm:t>
        <a:bodyPr/>
        <a:lstStyle/>
        <a:p>
          <a:pPr algn="l"/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8B5698-7E2D-4F0E-826B-EB3021789F3E}" type="parTrans" cxnId="{B4A0DCC0-7D55-4773-9728-23657E8BA7E6}">
      <dgm:prSet/>
      <dgm:spPr/>
      <dgm:t>
        <a:bodyPr/>
        <a:lstStyle/>
        <a:p>
          <a:endParaRPr lang="en-US"/>
        </a:p>
      </dgm:t>
    </dgm:pt>
    <dgm:pt modelId="{9E24B751-7579-4DE6-ADDD-AFD633ECECBB}" type="sibTrans" cxnId="{B4A0DCC0-7D55-4773-9728-23657E8BA7E6}">
      <dgm:prSet/>
      <dgm:spPr/>
      <dgm:t>
        <a:bodyPr/>
        <a:lstStyle/>
        <a:p>
          <a:endParaRPr lang="en-US"/>
        </a:p>
      </dgm:t>
    </dgm:pt>
    <dgm:pt modelId="{21033C75-EFCE-4CE6-9BC6-DA626A22FDBD}">
      <dgm:prSet phldrT="[Text]" custT="1"/>
      <dgm:spPr/>
      <dgm:t>
        <a:bodyPr/>
        <a:lstStyle/>
        <a:p>
          <a:pPr algn="l"/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62A684-0939-480F-B5F2-D9649F8F24FA}" type="parTrans" cxnId="{7666FBF6-455E-4ADD-AA8C-40BAF6F561BA}">
      <dgm:prSet/>
      <dgm:spPr/>
      <dgm:t>
        <a:bodyPr/>
        <a:lstStyle/>
        <a:p>
          <a:endParaRPr lang="en-US"/>
        </a:p>
      </dgm:t>
    </dgm:pt>
    <dgm:pt modelId="{7069BA88-3EB6-48F6-A6CB-6013749F7553}" type="sibTrans" cxnId="{7666FBF6-455E-4ADD-AA8C-40BAF6F561BA}">
      <dgm:prSet/>
      <dgm:spPr/>
      <dgm:t>
        <a:bodyPr/>
        <a:lstStyle/>
        <a:p>
          <a:endParaRPr lang="en-US"/>
        </a:p>
      </dgm:t>
    </dgm:pt>
    <dgm:pt modelId="{1634271E-DC84-4D34-9E2B-DA1A2FCA5F17}">
      <dgm:prSet custT="1"/>
      <dgm:spPr/>
      <dgm:t>
        <a:bodyPr/>
        <a:lstStyle/>
        <a:p>
          <a:pPr algn="l"/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BA16E6-B3DA-435E-A2D4-095170F035BF}" type="parTrans" cxnId="{98838890-8E55-414B-B3C5-217B51F85D4C}">
      <dgm:prSet/>
      <dgm:spPr/>
      <dgm:t>
        <a:bodyPr/>
        <a:lstStyle/>
        <a:p>
          <a:endParaRPr lang="en-US"/>
        </a:p>
      </dgm:t>
    </dgm:pt>
    <dgm:pt modelId="{6FB8B6C1-3A94-4102-897A-9880E5D02603}" type="sibTrans" cxnId="{98838890-8E55-414B-B3C5-217B51F85D4C}">
      <dgm:prSet/>
      <dgm:spPr/>
      <dgm:t>
        <a:bodyPr/>
        <a:lstStyle/>
        <a:p>
          <a:endParaRPr lang="en-US"/>
        </a:p>
      </dgm:t>
    </dgm:pt>
    <dgm:pt modelId="{F4DC1BC5-2301-4401-86FA-BB3530D0A463}">
      <dgm:prSet phldrT="[Text]" custT="1"/>
      <dgm:spPr/>
      <dgm:t>
        <a:bodyPr/>
        <a:lstStyle/>
        <a:p>
          <a:pPr algn="l"/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1E03A-2E18-46BA-ACA7-3BD41EC13654}" type="parTrans" cxnId="{16CD350C-EEFC-4CC8-A67C-8C5D037EFD2B}">
      <dgm:prSet/>
      <dgm:spPr/>
      <dgm:t>
        <a:bodyPr/>
        <a:lstStyle/>
        <a:p>
          <a:endParaRPr lang="en-US"/>
        </a:p>
      </dgm:t>
    </dgm:pt>
    <dgm:pt modelId="{A606BB86-BAF9-4D6E-A54D-E138E16EA9D4}" type="sibTrans" cxnId="{16CD350C-EEFC-4CC8-A67C-8C5D037EFD2B}">
      <dgm:prSet/>
      <dgm:spPr/>
      <dgm:t>
        <a:bodyPr/>
        <a:lstStyle/>
        <a:p>
          <a:endParaRPr lang="en-US"/>
        </a:p>
      </dgm:t>
    </dgm:pt>
    <dgm:pt modelId="{A45998CB-7C00-40D7-BFAF-24008C9ECF8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European University of Bangladesh</a:t>
          </a:r>
        </a:p>
      </dgm:t>
    </dgm:pt>
    <dgm:pt modelId="{B26AB42A-C253-49C4-83E7-D70B7E4436A1}" type="parTrans" cxnId="{25FA251B-BCA0-4823-AA8A-78F9446EF8B2}">
      <dgm:prSet/>
      <dgm:spPr/>
      <dgm:t>
        <a:bodyPr/>
        <a:lstStyle/>
        <a:p>
          <a:endParaRPr lang="en-US"/>
        </a:p>
      </dgm:t>
    </dgm:pt>
    <dgm:pt modelId="{42F0DFD5-2C8B-4847-87DA-08070612FCE0}" type="sibTrans" cxnId="{25FA251B-BCA0-4823-AA8A-78F9446EF8B2}">
      <dgm:prSet/>
      <dgm:spPr/>
      <dgm:t>
        <a:bodyPr/>
        <a:lstStyle/>
        <a:p>
          <a:endParaRPr lang="en-US"/>
        </a:p>
      </dgm:t>
    </dgm:pt>
    <dgm:pt modelId="{6E2DFB1C-D49A-425F-8D7F-C40C1461FCCD}" type="pres">
      <dgm:prSet presAssocID="{DC9A5729-B542-4A29-86A7-D8D8594D7B2C}" presName="Name0" presStyleCnt="0">
        <dgm:presLayoutVars>
          <dgm:dir/>
          <dgm:animLvl val="lvl"/>
          <dgm:resizeHandles val="exact"/>
        </dgm:presLayoutVars>
      </dgm:prSet>
      <dgm:spPr/>
    </dgm:pt>
    <dgm:pt modelId="{044EB64C-3C0B-4B7E-B69A-A2B460464A87}" type="pres">
      <dgm:prSet presAssocID="{FA5239E8-1746-4234-B7D3-CE26C52216D2}" presName="composite" presStyleCnt="0"/>
      <dgm:spPr/>
    </dgm:pt>
    <dgm:pt modelId="{847472EB-49F9-4905-A6CC-6867797C9384}" type="pres">
      <dgm:prSet presAssocID="{FA5239E8-1746-4234-B7D3-CE26C52216D2}" presName="parTx" presStyleLbl="alignNode1" presStyleIdx="0" presStyleCnt="2" custScaleY="100000" custLinFactNeighborX="-1" custLinFactNeighborY="-96088">
        <dgm:presLayoutVars>
          <dgm:chMax val="0"/>
          <dgm:chPref val="0"/>
          <dgm:bulletEnabled val="1"/>
        </dgm:presLayoutVars>
      </dgm:prSet>
      <dgm:spPr/>
    </dgm:pt>
    <dgm:pt modelId="{F010203A-3D2C-4501-B908-A7D315AA6352}" type="pres">
      <dgm:prSet presAssocID="{FA5239E8-1746-4234-B7D3-CE26C52216D2}" presName="desTx" presStyleLbl="alignAccFollowNode1" presStyleIdx="0" presStyleCnt="2">
        <dgm:presLayoutVars>
          <dgm:bulletEnabled val="1"/>
        </dgm:presLayoutVars>
      </dgm:prSet>
      <dgm:spPr/>
    </dgm:pt>
    <dgm:pt modelId="{9D103B40-B12E-4BE3-9E38-0A6CF84F0BD9}" type="pres">
      <dgm:prSet presAssocID="{71ECD531-EE26-451B-AF4B-A3545608DE6E}" presName="space" presStyleCnt="0"/>
      <dgm:spPr/>
    </dgm:pt>
    <dgm:pt modelId="{57BEB436-510F-4380-A338-BD5DD9611894}" type="pres">
      <dgm:prSet presAssocID="{07007B9C-F3B7-4C88-9B11-8E40C0580433}" presName="composite" presStyleCnt="0"/>
      <dgm:spPr/>
    </dgm:pt>
    <dgm:pt modelId="{BE9C29DA-4BE1-4EE9-8205-2AC1F420B446}" type="pres">
      <dgm:prSet presAssocID="{07007B9C-F3B7-4C88-9B11-8E40C0580433}" presName="parTx" presStyleLbl="alignNode1" presStyleIdx="1" presStyleCnt="2" custLinFactNeighborX="3289" custLinFactNeighborY="-9585">
        <dgm:presLayoutVars>
          <dgm:chMax val="0"/>
          <dgm:chPref val="0"/>
          <dgm:bulletEnabled val="1"/>
        </dgm:presLayoutVars>
      </dgm:prSet>
      <dgm:spPr/>
    </dgm:pt>
    <dgm:pt modelId="{E3289EDF-1F8A-4891-B033-0881652D0C35}" type="pres">
      <dgm:prSet presAssocID="{07007B9C-F3B7-4C88-9B11-8E40C058043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3918C02-ACDC-4A9D-BB95-5F89DB356C53}" type="presOf" srcId="{C59F5CBD-00D9-4CD2-9290-7583F901C83E}" destId="{F010203A-3D2C-4501-B908-A7D315AA6352}" srcOrd="0" destOrd="7" presId="urn:microsoft.com/office/officeart/2005/8/layout/hList1"/>
    <dgm:cxn modelId="{2F1B2607-C730-425B-A086-C08C783A3A91}" type="presOf" srcId="{9119AFD9-58F3-41E6-9067-D175F875FFA9}" destId="{E3289EDF-1F8A-4891-B033-0881652D0C35}" srcOrd="0" destOrd="2" presId="urn:microsoft.com/office/officeart/2005/8/layout/hList1"/>
    <dgm:cxn modelId="{907E9D09-5F45-4F50-9578-7027E744D636}" type="presOf" srcId="{6D1618FD-3A2F-4B0E-AF8F-AEDD2A7D3D66}" destId="{F010203A-3D2C-4501-B908-A7D315AA6352}" srcOrd="0" destOrd="1" presId="urn:microsoft.com/office/officeart/2005/8/layout/hList1"/>
    <dgm:cxn modelId="{16CD350C-EEFC-4CC8-A67C-8C5D037EFD2B}" srcId="{07007B9C-F3B7-4C88-9B11-8E40C0580433}" destId="{F4DC1BC5-2301-4401-86FA-BB3530D0A463}" srcOrd="1" destOrd="0" parTransId="{AEE1E03A-2E18-46BA-ACA7-3BD41EC13654}" sibTransId="{A606BB86-BAF9-4D6E-A54D-E138E16EA9D4}"/>
    <dgm:cxn modelId="{08FA200D-1AA5-4071-B15F-3A9B6310BADD}" type="presOf" srcId="{F4DC1BC5-2301-4401-86FA-BB3530D0A463}" destId="{E3289EDF-1F8A-4891-B033-0881652D0C35}" srcOrd="0" destOrd="1" presId="urn:microsoft.com/office/officeart/2005/8/layout/hList1"/>
    <dgm:cxn modelId="{87F3650E-6222-4ED6-B326-F8D8F10E77F5}" type="presOf" srcId="{07007B9C-F3B7-4C88-9B11-8E40C0580433}" destId="{BE9C29DA-4BE1-4EE9-8205-2AC1F420B446}" srcOrd="0" destOrd="0" presId="urn:microsoft.com/office/officeart/2005/8/layout/hList1"/>
    <dgm:cxn modelId="{99666218-2B25-499A-BE5B-7414B7C54A5C}" srcId="{FA5239E8-1746-4234-B7D3-CE26C52216D2}" destId="{5730102F-0BBC-43E5-909D-DF2E6EDB157F}" srcOrd="4" destOrd="0" parTransId="{AFD76ECD-B399-45D7-866B-7CD06FF9552E}" sibTransId="{97D43992-7D8B-4F64-9E8D-50FA6D710431}"/>
    <dgm:cxn modelId="{25FA251B-BCA0-4823-AA8A-78F9446EF8B2}" srcId="{07007B9C-F3B7-4C88-9B11-8E40C0580433}" destId="{A45998CB-7C00-40D7-BFAF-24008C9ECF8E}" srcOrd="3" destOrd="0" parTransId="{B26AB42A-C253-49C4-83E7-D70B7E4436A1}" sibTransId="{42F0DFD5-2C8B-4847-87DA-08070612FCE0}"/>
    <dgm:cxn modelId="{58D94C22-BA31-4A65-A823-A40A057ED5BB}" srcId="{07007B9C-F3B7-4C88-9B11-8E40C0580433}" destId="{BED0E495-D1FA-4F44-813F-61D1161B6724}" srcOrd="0" destOrd="0" parTransId="{EDCC3E61-4BF1-437D-A674-1AC8B6821288}" sibTransId="{D22C8624-31A7-4231-A031-1EBE27B74918}"/>
    <dgm:cxn modelId="{E3ACCC26-ED2E-42B6-8270-DAA29FABF503}" type="presOf" srcId="{63063749-F5C5-45E0-80F3-1ACEAF4F827D}" destId="{F010203A-3D2C-4501-B908-A7D315AA6352}" srcOrd="0" destOrd="0" presId="urn:microsoft.com/office/officeart/2005/8/layout/hList1"/>
    <dgm:cxn modelId="{771AFB28-EA1A-4650-A4A6-A2F95D353F2B}" type="presOf" srcId="{E0B02AE5-9DC0-43DB-BA0D-AE51A112E58B}" destId="{F010203A-3D2C-4501-B908-A7D315AA6352}" srcOrd="0" destOrd="3" presId="urn:microsoft.com/office/officeart/2005/8/layout/hList1"/>
    <dgm:cxn modelId="{0610A335-2537-4502-8EFF-9914CD89E129}" type="presOf" srcId="{BED0E495-D1FA-4F44-813F-61D1161B6724}" destId="{E3289EDF-1F8A-4891-B033-0881652D0C35}" srcOrd="0" destOrd="0" presId="urn:microsoft.com/office/officeart/2005/8/layout/hList1"/>
    <dgm:cxn modelId="{09EE913B-CA4E-4009-BFF5-DF47B8C90792}" srcId="{FA5239E8-1746-4234-B7D3-CE26C52216D2}" destId="{63063749-F5C5-45E0-80F3-1ACEAF4F827D}" srcOrd="0" destOrd="0" parTransId="{AFE081FC-8292-47F4-A8A6-A8C7929E3E58}" sibTransId="{D3649921-345E-4F26-A87F-AF71BFF3D69D}"/>
    <dgm:cxn modelId="{C054796E-4E04-48FB-86A8-4EAB51D18FA7}" srcId="{FA5239E8-1746-4234-B7D3-CE26C52216D2}" destId="{EF476997-BFC1-4EC4-9460-72A223FC83D9}" srcOrd="6" destOrd="0" parTransId="{9694E78B-F2EC-45BC-973D-8CBFAD349A4D}" sibTransId="{926B6388-CFA0-4BF9-981C-A3815FED2D95}"/>
    <dgm:cxn modelId="{66261672-582B-4FE1-A115-9287779EFBE5}" srcId="{FA5239E8-1746-4234-B7D3-CE26C52216D2}" destId="{E0B02AE5-9DC0-43DB-BA0D-AE51A112E58B}" srcOrd="3" destOrd="0" parTransId="{FEF3D23D-DE46-43ED-8EC2-6E37ECC52062}" sibTransId="{701C20C0-B84F-45E6-AE20-4CDACBEB717D}"/>
    <dgm:cxn modelId="{CFE73D52-3D9B-49C4-BD20-9BBD75819521}" srcId="{FA5239E8-1746-4234-B7D3-CE26C52216D2}" destId="{6D1618FD-3A2F-4B0E-AF8F-AEDD2A7D3D66}" srcOrd="1" destOrd="0" parTransId="{ECC2BB00-C15D-423E-8E59-CFFC0BA0EF3E}" sibTransId="{86A1549D-8B06-4B34-999A-687C6AA59D28}"/>
    <dgm:cxn modelId="{4885F475-1DC8-4579-AF03-4384E442EE94}" type="presOf" srcId="{CC0F0841-7BE6-4649-8305-BC65A6D5D6D9}" destId="{F010203A-3D2C-4501-B908-A7D315AA6352}" srcOrd="0" destOrd="10" presId="urn:microsoft.com/office/officeart/2005/8/layout/hList1"/>
    <dgm:cxn modelId="{BBBBC980-613E-448B-9657-90DD8E461B14}" srcId="{07007B9C-F3B7-4C88-9B11-8E40C0580433}" destId="{9119AFD9-58F3-41E6-9067-D175F875FFA9}" srcOrd="2" destOrd="0" parTransId="{7FF4EDB2-3F1E-48EC-ACCC-0CED9ADEFF7D}" sibTransId="{644CF516-49BA-4B30-98B1-45D3AD5A731A}"/>
    <dgm:cxn modelId="{E0F69685-9491-472C-B515-6945F9730C2F}" type="presOf" srcId="{DC9A5729-B542-4A29-86A7-D8D8594D7B2C}" destId="{6E2DFB1C-D49A-425F-8D7F-C40C1461FCCD}" srcOrd="0" destOrd="0" presId="urn:microsoft.com/office/officeart/2005/8/layout/hList1"/>
    <dgm:cxn modelId="{A15E1F87-3C6C-41FD-99AE-6206760DF769}" type="presOf" srcId="{21033C75-EFCE-4CE6-9BC6-DA626A22FDBD}" destId="{F010203A-3D2C-4501-B908-A7D315AA6352}" srcOrd="0" destOrd="5" presId="urn:microsoft.com/office/officeart/2005/8/layout/hList1"/>
    <dgm:cxn modelId="{EB3FAB8D-F124-4AA3-9419-02BB4E1FABC2}" srcId="{FA5239E8-1746-4234-B7D3-CE26C52216D2}" destId="{88F35828-FD62-4D07-8681-A24D3BFEAA9E}" srcOrd="11" destOrd="0" parTransId="{2B822332-7DA9-4C03-ACF9-40865D4B4DDD}" sibTransId="{4A2B2C24-FBEC-4CD2-9570-BA93097F60DD}"/>
    <dgm:cxn modelId="{0E72128E-6500-4AA1-AD5A-1DA222DCE513}" srcId="{FA5239E8-1746-4234-B7D3-CE26C52216D2}" destId="{D8E912BE-ABB5-4653-A48D-89CC9E4731A0}" srcOrd="9" destOrd="0" parTransId="{468B25F8-D4D7-4DA4-9068-A2EDCC987A48}" sibTransId="{D82BEE0F-C7C4-4F1F-A55F-D0B10E9ABA39}"/>
    <dgm:cxn modelId="{98838890-8E55-414B-B3C5-217B51F85D4C}" srcId="{FA5239E8-1746-4234-B7D3-CE26C52216D2}" destId="{1634271E-DC84-4D34-9E2B-DA1A2FCA5F17}" srcOrd="8" destOrd="0" parTransId="{D2BA16E6-B3DA-435E-A2D4-095170F035BF}" sibTransId="{6FB8B6C1-3A94-4102-897A-9880E5D02603}"/>
    <dgm:cxn modelId="{DCB51C97-4DBE-47A7-BF57-83CC628EAE5B}" type="presOf" srcId="{5730102F-0BBC-43E5-909D-DF2E6EDB157F}" destId="{F010203A-3D2C-4501-B908-A7D315AA6352}" srcOrd="0" destOrd="4" presId="urn:microsoft.com/office/officeart/2005/8/layout/hList1"/>
    <dgm:cxn modelId="{81E9EAA2-214C-45B1-B5DD-3D335B4C82E9}" type="presOf" srcId="{1634271E-DC84-4D34-9E2B-DA1A2FCA5F17}" destId="{F010203A-3D2C-4501-B908-A7D315AA6352}" srcOrd="0" destOrd="8" presId="urn:microsoft.com/office/officeart/2005/8/layout/hList1"/>
    <dgm:cxn modelId="{124FDDA3-120B-4706-A85A-1485A3037692}" srcId="{FA5239E8-1746-4234-B7D3-CE26C52216D2}" destId="{CC0F0841-7BE6-4649-8305-BC65A6D5D6D9}" srcOrd="10" destOrd="0" parTransId="{E09289E6-861B-4A7F-AADB-F03A75725F74}" sibTransId="{5D7DE968-A8A4-4BC7-9FC6-76EFC4C1BC0E}"/>
    <dgm:cxn modelId="{4348FCAC-B9EA-4E0D-8EBD-6183426BB49A}" type="presOf" srcId="{88F35828-FD62-4D07-8681-A24D3BFEAA9E}" destId="{F010203A-3D2C-4501-B908-A7D315AA6352}" srcOrd="0" destOrd="11" presId="urn:microsoft.com/office/officeart/2005/8/layout/hList1"/>
    <dgm:cxn modelId="{42AB58AF-50BF-49A5-AB13-F16973B97878}" srcId="{DC9A5729-B542-4A29-86A7-D8D8594D7B2C}" destId="{FA5239E8-1746-4234-B7D3-CE26C52216D2}" srcOrd="0" destOrd="0" parTransId="{239399AE-2E50-427C-BE33-904FC944451D}" sibTransId="{71ECD531-EE26-451B-AF4B-A3545608DE6E}"/>
    <dgm:cxn modelId="{B4A0DCC0-7D55-4773-9728-23657E8BA7E6}" srcId="{FA5239E8-1746-4234-B7D3-CE26C52216D2}" destId="{25819B1B-55C7-44D2-9273-BD31B0E1F79A}" srcOrd="2" destOrd="0" parTransId="{218B5698-7E2D-4F0E-826B-EB3021789F3E}" sibTransId="{9E24B751-7579-4DE6-ADDD-AFD633ECECBB}"/>
    <dgm:cxn modelId="{7360D3C8-A2F2-40AF-AF18-0C9318B62778}" type="presOf" srcId="{D8E912BE-ABB5-4653-A48D-89CC9E4731A0}" destId="{F010203A-3D2C-4501-B908-A7D315AA6352}" srcOrd="0" destOrd="9" presId="urn:microsoft.com/office/officeart/2005/8/layout/hList1"/>
    <dgm:cxn modelId="{473AAAD6-D35D-4587-B30A-64F5CFB832C1}" type="presOf" srcId="{25819B1B-55C7-44D2-9273-BD31B0E1F79A}" destId="{F010203A-3D2C-4501-B908-A7D315AA6352}" srcOrd="0" destOrd="2" presId="urn:microsoft.com/office/officeart/2005/8/layout/hList1"/>
    <dgm:cxn modelId="{A920CFE7-A31F-4898-9205-ECE2FECC020C}" type="presOf" srcId="{EF476997-BFC1-4EC4-9460-72A223FC83D9}" destId="{F010203A-3D2C-4501-B908-A7D315AA6352}" srcOrd="0" destOrd="6" presId="urn:microsoft.com/office/officeart/2005/8/layout/hList1"/>
    <dgm:cxn modelId="{5A15CBED-7894-4FCF-BDED-1FB012F5F5A5}" type="presOf" srcId="{FA5239E8-1746-4234-B7D3-CE26C52216D2}" destId="{847472EB-49F9-4905-A6CC-6867797C9384}" srcOrd="0" destOrd="0" presId="urn:microsoft.com/office/officeart/2005/8/layout/hList1"/>
    <dgm:cxn modelId="{C89528EE-0E64-4A6F-A516-E77232FF2391}" srcId="{DC9A5729-B542-4A29-86A7-D8D8594D7B2C}" destId="{07007B9C-F3B7-4C88-9B11-8E40C0580433}" srcOrd="1" destOrd="0" parTransId="{2A9874A0-8DB8-42A5-AC06-03FFD4ECC64C}" sibTransId="{F1186147-A482-4649-97F8-B0569D21EA89}"/>
    <dgm:cxn modelId="{5D2BA8F2-BD4D-4C74-BB4E-45536493E346}" srcId="{FA5239E8-1746-4234-B7D3-CE26C52216D2}" destId="{C59F5CBD-00D9-4CD2-9290-7583F901C83E}" srcOrd="7" destOrd="0" parTransId="{DDBBF1B0-8CD6-4C87-9968-98D22DC9BF26}" sibTransId="{E75D6061-A687-4039-A734-8F84A8D2B4C3}"/>
    <dgm:cxn modelId="{7666FBF6-455E-4ADD-AA8C-40BAF6F561BA}" srcId="{FA5239E8-1746-4234-B7D3-CE26C52216D2}" destId="{21033C75-EFCE-4CE6-9BC6-DA626A22FDBD}" srcOrd="5" destOrd="0" parTransId="{9C62A684-0939-480F-B5F2-D9649F8F24FA}" sibTransId="{7069BA88-3EB6-48F6-A6CB-6013749F7553}"/>
    <dgm:cxn modelId="{2CBBD5F7-1ACE-4644-8B3C-4E8491A148D7}" type="presOf" srcId="{A45998CB-7C00-40D7-BFAF-24008C9ECF8E}" destId="{E3289EDF-1F8A-4891-B033-0881652D0C35}" srcOrd="0" destOrd="3" presId="urn:microsoft.com/office/officeart/2005/8/layout/hList1"/>
    <dgm:cxn modelId="{ADB27073-AD6F-4B42-9326-B00366B39C74}" type="presParOf" srcId="{6E2DFB1C-D49A-425F-8D7F-C40C1461FCCD}" destId="{044EB64C-3C0B-4B7E-B69A-A2B460464A87}" srcOrd="0" destOrd="0" presId="urn:microsoft.com/office/officeart/2005/8/layout/hList1"/>
    <dgm:cxn modelId="{B36603E3-9F03-4725-B7E6-15B7983D1EC4}" type="presParOf" srcId="{044EB64C-3C0B-4B7E-B69A-A2B460464A87}" destId="{847472EB-49F9-4905-A6CC-6867797C9384}" srcOrd="0" destOrd="0" presId="urn:microsoft.com/office/officeart/2005/8/layout/hList1"/>
    <dgm:cxn modelId="{EFD87A2D-01E8-489D-8281-53D08AF818EA}" type="presParOf" srcId="{044EB64C-3C0B-4B7E-B69A-A2B460464A87}" destId="{F010203A-3D2C-4501-B908-A7D315AA6352}" srcOrd="1" destOrd="0" presId="urn:microsoft.com/office/officeart/2005/8/layout/hList1"/>
    <dgm:cxn modelId="{9B2FA4B2-A3DB-43E9-BAD1-C7A94D34EAA9}" type="presParOf" srcId="{6E2DFB1C-D49A-425F-8D7F-C40C1461FCCD}" destId="{9D103B40-B12E-4BE3-9E38-0A6CF84F0BD9}" srcOrd="1" destOrd="0" presId="urn:microsoft.com/office/officeart/2005/8/layout/hList1"/>
    <dgm:cxn modelId="{076CAFD1-F8B6-4747-B001-7E7AE9EE92EC}" type="presParOf" srcId="{6E2DFB1C-D49A-425F-8D7F-C40C1461FCCD}" destId="{57BEB436-510F-4380-A338-BD5DD9611894}" srcOrd="2" destOrd="0" presId="urn:microsoft.com/office/officeart/2005/8/layout/hList1"/>
    <dgm:cxn modelId="{44DA1EF1-0DB8-48DC-9C07-0BE0351ED788}" type="presParOf" srcId="{57BEB436-510F-4380-A338-BD5DD9611894}" destId="{BE9C29DA-4BE1-4EE9-8205-2AC1F420B446}" srcOrd="0" destOrd="0" presId="urn:microsoft.com/office/officeart/2005/8/layout/hList1"/>
    <dgm:cxn modelId="{C9C1026A-8CA9-4285-BFC6-023F63062709}" type="presParOf" srcId="{57BEB436-510F-4380-A338-BD5DD9611894}" destId="{E3289EDF-1F8A-4891-B033-0881652D0C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472EB-49F9-4905-A6CC-6867797C9384}">
      <dsp:nvSpPr>
        <dsp:cNvPr id="0" name=""/>
        <dsp:cNvSpPr/>
      </dsp:nvSpPr>
      <dsp:spPr>
        <a:xfrm>
          <a:off x="1" y="0"/>
          <a:ext cx="370314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Presented By</a:t>
          </a:r>
        </a:p>
      </dsp:txBody>
      <dsp:txXfrm>
        <a:off x="1" y="0"/>
        <a:ext cx="3703141" cy="806400"/>
      </dsp:txXfrm>
    </dsp:sp>
    <dsp:sp modelId="{F010203A-3D2C-4501-B908-A7D315AA6352}">
      <dsp:nvSpPr>
        <dsp:cNvPr id="0" name=""/>
        <dsp:cNvSpPr/>
      </dsp:nvSpPr>
      <dsp:spPr>
        <a:xfrm>
          <a:off x="38" y="806790"/>
          <a:ext cx="3703141" cy="3612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Mili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Akter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180322036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Asfaque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Ahmed Bhuiyan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Id: 180322100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Taslim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Anwar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180222040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Tasfia Akter Dolon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Id: 180222059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" y="806790"/>
        <a:ext cx="3703141" cy="3612420"/>
      </dsp:txXfrm>
    </dsp:sp>
    <dsp:sp modelId="{BE9C29DA-4BE1-4EE9-8205-2AC1F420B446}">
      <dsp:nvSpPr>
        <dsp:cNvPr id="0" name=""/>
        <dsp:cNvSpPr/>
      </dsp:nvSpPr>
      <dsp:spPr>
        <a:xfrm>
          <a:off x="4221658" y="0"/>
          <a:ext cx="370314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Supervised B</a:t>
          </a:r>
          <a:r>
            <a:rPr lang="en-US" sz="2800" b="0" kern="12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y</a:t>
          </a:r>
          <a:r>
            <a:rPr lang="en-US" sz="2800" b="1" kern="12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rPr>
            <a:t>:</a:t>
          </a:r>
          <a:endParaRPr lang="en-US" sz="2800" kern="1200" dirty="0">
            <a:latin typeface="Times New Roman" panose="02020603050405020304" pitchFamily="18" charset="0"/>
            <a:ea typeface="Malgun Gothic" panose="020B0503020000020004" pitchFamily="34" charset="-127"/>
            <a:cs typeface="Times New Roman" panose="02020603050405020304" pitchFamily="18" charset="0"/>
          </a:endParaRPr>
        </a:p>
      </dsp:txBody>
      <dsp:txXfrm>
        <a:off x="4221658" y="0"/>
        <a:ext cx="3703141" cy="806400"/>
      </dsp:txXfrm>
    </dsp:sp>
    <dsp:sp modelId="{E3289EDF-1F8A-4891-B033-0881652D0C35}">
      <dsp:nvSpPr>
        <dsp:cNvPr id="0" name=""/>
        <dsp:cNvSpPr/>
      </dsp:nvSpPr>
      <dsp:spPr>
        <a:xfrm>
          <a:off x="4221619" y="806790"/>
          <a:ext cx="3703141" cy="3612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Jasmin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Akter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Lecturer, Dept. of CSE,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European University of Bangladesh</a:t>
          </a:r>
        </a:p>
      </dsp:txBody>
      <dsp:txXfrm>
        <a:off x="4221619" y="806790"/>
        <a:ext cx="3703141" cy="3612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7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C2EA-69B1-4914-8073-6B31831340D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367C-AAE2-469A-991B-5550A003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77482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on:  </a:t>
            </a:r>
            <a:br>
              <a:rPr lang="bn-B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Notice Board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1575232"/>
              </p:ext>
            </p:extLst>
          </p:nvPr>
        </p:nvGraphicFramePr>
        <p:xfrm>
          <a:off x="533400" y="18288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581400" y="6248400"/>
            <a:ext cx="29703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/>
              <a:t>Thursday </a:t>
            </a:r>
            <a:r>
              <a:rPr lang="en-US" altLang="en-US" sz="1800" dirty="0"/>
              <a:t>4th November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FAEF2F-0322-4CED-B3AD-82CDD87B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69" y="47198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(continue…)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27BCE9-5976-4CED-84F8-6BE622B0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6304779"/>
            <a:ext cx="2129184" cy="42500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Profile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DE7461-95FC-4B1D-B959-9C80CC850DEA}"/>
              </a:ext>
            </a:extLst>
          </p:cNvPr>
          <p:cNvSpPr txBox="1">
            <a:spLocks/>
          </p:cNvSpPr>
          <p:nvPr/>
        </p:nvSpPr>
        <p:spPr>
          <a:xfrm>
            <a:off x="5723158" y="6304779"/>
            <a:ext cx="3048000" cy="425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400" dirty="0"/>
              <a:t>About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1FFDD3-3CC6-4649-BE5B-5DEA13307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79" y="656798"/>
            <a:ext cx="2924721" cy="554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0CFDC-C0E0-4934-B2E0-6C1A179471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2" y="656798"/>
            <a:ext cx="2959579" cy="554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sz="4000" dirty="0"/>
              <a:t>Date</a:t>
            </a:r>
            <a:r>
              <a:rPr lang="en-US" dirty="0"/>
              <a:t> of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514600"/>
            <a:ext cx="6172200" cy="2971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 will finished up to the detection and evaluation of my proposed work within October </a:t>
            </a:r>
            <a:r>
              <a:rPr lang="bn-BD" sz="2000" dirty="0"/>
              <a:t>14</a:t>
            </a:r>
            <a:r>
              <a:rPr lang="en-US" sz="2000" dirty="0"/>
              <a:t>, 2019.</a:t>
            </a:r>
          </a:p>
          <a:p>
            <a:pPr>
              <a:buNone/>
            </a:pPr>
            <a:r>
              <a:rPr lang="bn-BD" dirty="0"/>
              <a:t>   </a:t>
            </a: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057400"/>
            <a:ext cx="8001000" cy="4191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project “Smart Notice Board” has been successfully completed and tested with troubleshooting to the best of our knowledge.</a:t>
            </a:r>
          </a:p>
          <a:p>
            <a:pPr marL="0" indent="0" algn="just">
              <a:buNone/>
            </a:pPr>
            <a:r>
              <a:rPr lang="en-US" sz="2400" dirty="0"/>
              <a:t>The project is very cost efficient and user friendly. We believe that our project can become educational which can be used in places such as universities and other educational institutes.</a:t>
            </a:r>
          </a:p>
        </p:txBody>
      </p:sp>
    </p:spTree>
    <p:extLst>
      <p:ext uri="{BB962C8B-B14F-4D97-AF65-F5344CB8AC3E}">
        <p14:creationId xmlns:p14="http://schemas.microsoft.com/office/powerpoint/2010/main" val="123677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991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403992"/>
            <a:ext cx="6096000" cy="47221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Work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works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completion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1" y="2590800"/>
            <a:ext cx="5029200" cy="281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Board Android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notice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notice update</a:t>
            </a:r>
          </a:p>
        </p:txBody>
      </p:sp>
    </p:spTree>
    <p:extLst>
      <p:ext uri="{BB962C8B-B14F-4D97-AF65-F5344CB8AC3E}">
        <p14:creationId xmlns:p14="http://schemas.microsoft.com/office/powerpoint/2010/main" val="2665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799" y="1752600"/>
            <a:ext cx="6324601" cy="4191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Title: </a:t>
            </a:r>
            <a:r>
              <a:rPr lang="bn-I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bn-IN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“নোটিশ বোর্ড”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Android 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Limitations/Problems: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Only Job related notices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 educational approaches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4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29" y="228600"/>
            <a:ext cx="8229600" cy="1295400"/>
          </a:xfrm>
        </p:spPr>
        <p:txBody>
          <a:bodyPr>
            <a:normAutofit/>
          </a:bodyPr>
          <a:lstStyle/>
          <a:p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650" y="1981200"/>
            <a:ext cx="7476699" cy="4648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updated notice on app during vacation.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not always easy to access notices through email everywhere, but mobile app is very simple to use.</a:t>
            </a:r>
          </a:p>
        </p:txBody>
      </p:sp>
    </p:spTree>
    <p:extLst>
      <p:ext uri="{BB962C8B-B14F-4D97-AF65-F5344CB8AC3E}">
        <p14:creationId xmlns:p14="http://schemas.microsoft.com/office/powerpoint/2010/main" val="364923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0534"/>
            <a:ext cx="8229600" cy="79216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315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bn-BD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the proposed work are listed below: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notice by authorized teachers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general notice and department basis notice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notification when new notice is updated</a:t>
            </a:r>
          </a:p>
        </p:txBody>
      </p:sp>
    </p:spTree>
    <p:extLst>
      <p:ext uri="{BB962C8B-B14F-4D97-AF65-F5344CB8AC3E}">
        <p14:creationId xmlns:p14="http://schemas.microsoft.com/office/powerpoint/2010/main" val="16902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564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6700" y="6142037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D555D6B-3508-4A79-AF60-539FE63AA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96989"/>
              </p:ext>
            </p:extLst>
          </p:nvPr>
        </p:nvGraphicFramePr>
        <p:xfrm>
          <a:off x="358538" y="2438376"/>
          <a:ext cx="8426924" cy="2953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7527">
                  <a:extLst>
                    <a:ext uri="{9D8B030D-6E8A-4147-A177-3AD203B41FA5}">
                      <a16:colId xmlns:a16="http://schemas.microsoft.com/office/drawing/2014/main" val="38051560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555626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51796222"/>
                    </a:ext>
                  </a:extLst>
                </a:gridCol>
                <a:gridCol w="2913797">
                  <a:extLst>
                    <a:ext uri="{9D8B030D-6E8A-4147-A177-3AD203B41FA5}">
                      <a16:colId xmlns:a16="http://schemas.microsoft.com/office/drawing/2014/main" val="1549713784"/>
                    </a:ext>
                  </a:extLst>
                </a:gridCol>
              </a:tblGrid>
              <a:tr h="984592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Platform/Framework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  <a:p>
                      <a:pPr algn="ctr"/>
                      <a:r>
                        <a:rPr lang="en-US" sz="2000" b="1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864327"/>
                  </a:ext>
                </a:extLst>
              </a:tr>
              <a:tr h="19690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Native Android with Android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Firebase Realtime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3125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DB9B2E2-6673-461F-8C3E-CE4A6AE35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95800"/>
            <a:ext cx="664158" cy="664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E3727-936F-44E0-8852-54D067225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6686"/>
            <a:ext cx="1041902" cy="781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8A3A28-B217-4E82-8934-19F10FEDB3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367032"/>
            <a:ext cx="821854" cy="821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751929-B9D5-405E-9E4B-1FD2C7D232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164" y="4315706"/>
            <a:ext cx="592457" cy="8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7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-94653"/>
            <a:ext cx="7315201" cy="8842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proposed system will work (Feature)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144DE4-ECAE-43AF-B764-84928D8F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994" y="6302964"/>
            <a:ext cx="2129184" cy="42500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Register &amp; Login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347746-DA1E-40DB-82F0-DF1F5BE4B5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842937"/>
            <a:ext cx="2813973" cy="534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BD6E1-6ABE-4076-8269-0D9DFB2BDFD8}"/>
              </a:ext>
            </a:extLst>
          </p:cNvPr>
          <p:cNvSpPr txBox="1">
            <a:spLocks/>
          </p:cNvSpPr>
          <p:nvPr/>
        </p:nvSpPr>
        <p:spPr>
          <a:xfrm>
            <a:off x="5943600" y="6302964"/>
            <a:ext cx="2129184" cy="425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400" dirty="0"/>
              <a:t>Home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328197-F060-4D7C-B770-6A5685AA6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42937"/>
            <a:ext cx="2971800" cy="534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4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E05B-03BF-4C3B-BA8A-A33A024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69" y="47198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(continue…)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58B944-4E9D-4DE9-90BA-B87A22E5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9" y="6311846"/>
            <a:ext cx="2129184" cy="42500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Create Notice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9773BA-32C6-44F1-972D-5F5D10756421}"/>
              </a:ext>
            </a:extLst>
          </p:cNvPr>
          <p:cNvSpPr txBox="1">
            <a:spLocks/>
          </p:cNvSpPr>
          <p:nvPr/>
        </p:nvSpPr>
        <p:spPr>
          <a:xfrm>
            <a:off x="4904942" y="6298496"/>
            <a:ext cx="3048000" cy="425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2400" dirty="0"/>
              <a:t>Department Basis Notice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09916-F195-4266-AE4C-10C5CB228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6798"/>
            <a:ext cx="2924721" cy="554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2642FF-2A5D-4D6B-963C-08FE6417FB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72" y="656798"/>
            <a:ext cx="2924721" cy="554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8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2453</TotalTime>
  <Words>295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Project on:   Smart Notice Board</vt:lpstr>
      <vt:lpstr>Outline</vt:lpstr>
      <vt:lpstr>Introduction</vt:lpstr>
      <vt:lpstr>Related Works</vt:lpstr>
      <vt:lpstr>Motivation</vt:lpstr>
      <vt:lpstr>Objective</vt:lpstr>
      <vt:lpstr>Approach</vt:lpstr>
      <vt:lpstr>How the proposed system will work (Feature)</vt:lpstr>
      <vt:lpstr>Feature (continue…)</vt:lpstr>
      <vt:lpstr>Feature (continue…)</vt:lpstr>
      <vt:lpstr>Date of completion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intelligent disaster management system for Bangladesh using wireless sensor network</dc:title>
  <dc:creator>User</dc:creator>
  <cp:lastModifiedBy>Redwan Sharafat Kabir</cp:lastModifiedBy>
  <cp:revision>107</cp:revision>
  <dcterms:created xsi:type="dcterms:W3CDTF">2013-04-10T16:45:07Z</dcterms:created>
  <dcterms:modified xsi:type="dcterms:W3CDTF">2021-10-30T06:38:46Z</dcterms:modified>
</cp:coreProperties>
</file>