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4" r:id="rId8"/>
    <p:sldId id="265" r:id="rId9"/>
    <p:sldId id="261" r:id="rId10"/>
    <p:sldId id="266" r:id="rId11"/>
    <p:sldId id="267" r:id="rId12"/>
    <p:sldId id="262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6618960" TargetMode="External"/><Relationship Id="rId2" Type="http://schemas.openxmlformats.org/officeDocument/2006/relationships/hyperlink" Target="https://www.pianshen.com/article/221490821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5F644-28F3-4748-B1A0-EDD6A8045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排序技术研讨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67BB2F-687D-4CAC-B7E0-EF0E12C598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外排序</a:t>
            </a:r>
          </a:p>
        </p:txBody>
      </p:sp>
    </p:spTree>
    <p:extLst>
      <p:ext uri="{BB962C8B-B14F-4D97-AF65-F5344CB8AC3E}">
        <p14:creationId xmlns:p14="http://schemas.microsoft.com/office/powerpoint/2010/main" val="3594107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D1EC9-9CA6-4E60-B09B-68261A08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建立败者树的过程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E4A0CE5-DB5F-481D-A09A-92C4A73DA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502" y="1708260"/>
            <a:ext cx="7336711" cy="3673429"/>
          </a:xfrm>
        </p:spPr>
      </p:pic>
    </p:spTree>
    <p:extLst>
      <p:ext uri="{BB962C8B-B14F-4D97-AF65-F5344CB8AC3E}">
        <p14:creationId xmlns:p14="http://schemas.microsoft.com/office/powerpoint/2010/main" val="87009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E38E5-2F42-46BB-99D4-E1956339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调整败者树的方法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059991-9131-4FD5-805D-C8B97AA05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04805"/>
            <a:ext cx="6819879" cy="3984988"/>
          </a:xfrm>
        </p:spPr>
      </p:pic>
    </p:spTree>
    <p:extLst>
      <p:ext uri="{BB962C8B-B14F-4D97-AF65-F5344CB8AC3E}">
        <p14:creationId xmlns:p14="http://schemas.microsoft.com/office/powerpoint/2010/main" val="3047324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D7A74-E8A9-44C4-AEE8-5A43FA74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胜者树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87C71-D358-49A5-ABE3-0CB5D2FE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胜者树的一个优点是，如果一个选手的值改变了，可以很容易地修改这棵胜者树。只需要沿着从该结点到根结点的路径修改这棵二叉树，而不必改变其他比赛的结果。</a:t>
            </a:r>
            <a:endParaRPr lang="en-US" altLang="zh-CN" dirty="0"/>
          </a:p>
          <a:p>
            <a:r>
              <a:rPr lang="zh-CN" altLang="en-US" dirty="0"/>
              <a:t>注意：方块，表示最底层要比较的东西，里面的值是要比较的数值，下面的是数值对应的</a:t>
            </a:r>
            <a:r>
              <a:rPr lang="en-US" altLang="zh-CN" dirty="0"/>
              <a:t>index</a:t>
            </a:r>
            <a:r>
              <a:rPr lang="zh-CN" altLang="en-US" dirty="0"/>
              <a:t>。圆圈，表示节点与节点之间比较的结果，里面的值是比较后结果，对应的对象的</a:t>
            </a:r>
            <a:r>
              <a:rPr lang="en-US" altLang="zh-CN" dirty="0"/>
              <a:t>index</a:t>
            </a:r>
            <a:r>
              <a:rPr lang="zh-CN" altLang="en-US" dirty="0"/>
              <a:t>，这里是胜利的数的</a:t>
            </a:r>
            <a:r>
              <a:rPr lang="en-US" altLang="zh-CN" dirty="0"/>
              <a:t>index</a:t>
            </a:r>
            <a:r>
              <a:rPr lang="zh-CN" altLang="en-US" dirty="0"/>
              <a:t>，旁边的是这个圆圈对应的</a:t>
            </a:r>
            <a:r>
              <a:rPr lang="en-US" altLang="zh-CN" dirty="0"/>
              <a:t>index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83F782-30AD-4EA2-A238-1840533AF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884" y="3995549"/>
            <a:ext cx="4578116" cy="286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62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C663D-06BC-4D5A-920F-33C15EBE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3B80B-0A44-4D04-9453-611289107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外排序是在海量数据进行的排序，在面试的时候可能会问到，这种问题就要利用到外部磁盘进行局部存储，然后用内存进行分次数读取，进行排序，这个技术是非常巧妙的。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读者可以直接在网上寻找代码和思想，本人讲的感觉不够生动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441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11522-63D2-4787-A1D4-E78F48F8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58EA6-28B8-41E7-83AF-4CC93B6F2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579551" cy="3880773"/>
          </a:xfrm>
        </p:spPr>
        <p:txBody>
          <a:bodyPr/>
          <a:lstStyle/>
          <a:p>
            <a:r>
              <a:rPr lang="en-US" altLang="zh-CN" dirty="0"/>
              <a:t>[1] </a:t>
            </a:r>
            <a:r>
              <a:rPr lang="zh-CN" altLang="en-US" dirty="0"/>
              <a:t>外排序的图解过程 </a:t>
            </a:r>
            <a:r>
              <a:rPr lang="en-US" altLang="zh-CN" dirty="0"/>
              <a:t>[DB/OL] 2021.5.16</a:t>
            </a:r>
            <a:r>
              <a:rPr lang="zh-CN" altLang="en-US" dirty="0">
                <a:hlinkClick r:id="rId2"/>
              </a:rPr>
              <a:t>漫画</a:t>
            </a:r>
            <a:r>
              <a:rPr lang="en-US" altLang="zh-CN" dirty="0">
                <a:hlinkClick r:id="rId2"/>
              </a:rPr>
              <a:t>: </a:t>
            </a:r>
            <a:r>
              <a:rPr lang="zh-CN" altLang="en-US" dirty="0">
                <a:hlinkClick r:id="rId2"/>
              </a:rPr>
              <a:t>什么是外部排序</a:t>
            </a:r>
            <a:r>
              <a:rPr lang="en-US" altLang="zh-CN" dirty="0">
                <a:hlinkClick r:id="rId2"/>
              </a:rPr>
              <a:t>? - </a:t>
            </a:r>
            <a:r>
              <a:rPr lang="zh-CN" altLang="en-US" dirty="0">
                <a:hlinkClick r:id="rId2"/>
              </a:rPr>
              <a:t>程序员大本营 </a:t>
            </a:r>
            <a:r>
              <a:rPr lang="en-US" altLang="zh-CN" dirty="0">
                <a:hlinkClick r:id="rId2"/>
              </a:rPr>
              <a:t>(pianshen.com)</a:t>
            </a:r>
            <a:endParaRPr lang="en-US" altLang="zh-CN" dirty="0"/>
          </a:p>
          <a:p>
            <a:r>
              <a:rPr lang="en-US" altLang="zh-CN" dirty="0"/>
              <a:t>[2] </a:t>
            </a:r>
            <a:r>
              <a:rPr lang="zh-CN" altLang="en-US" dirty="0"/>
              <a:t>知乎，什么是外排序</a:t>
            </a:r>
            <a:r>
              <a:rPr lang="en-US" altLang="zh-CN" dirty="0"/>
              <a:t>[DB/OL] 2021.2.16</a:t>
            </a:r>
            <a:r>
              <a:rPr lang="zh-CN" altLang="en-US" dirty="0">
                <a:hlinkClick r:id="rId3"/>
              </a:rPr>
              <a:t>外部排序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知乎 </a:t>
            </a:r>
            <a:r>
              <a:rPr lang="en-US" altLang="zh-CN" dirty="0">
                <a:hlinkClick r:id="rId3"/>
              </a:rPr>
              <a:t>(zhihu.com)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95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4CF11-2AEF-4F90-8614-4EAC739E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为什么要有外排序？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873FD-283D-4651-89F4-7F3A4C3D3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 我们一般提到排序都是指内排序，比如快速排序，堆排序，归并排序等，所谓内排序就是可以在内存中完成的排序。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RAM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的访问速度大约是磁盘的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万倍，我们当然希望如果可以的话都是内排来完成。但对于大数据集来说，内存是远远不够的，这时候就涉及到外排序的知识了。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简单来说就是内存不够，要使用外派学来进行，我们一般考虑磁盘的外排序。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　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1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11748-755C-4A5B-8C12-FB49A85B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什么是外排序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6D9C0-4A19-4402-9949-DA8A8C761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外部排序常采用的排序方法是归并排序，这种归并方法由两个不同的阶段组成：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、采用适当的内部排序方法对输入文件的每个片段进行排序，将排好序的片段（成为归并段）写到外部存储器中（通常由一个可用的磁盘作为临时缓冲区），这样临时缓冲区中的每个归并段的内容是有序的。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、利用归并算法，归并第一阶段生成的归并段，直到只剩下一个归并段为止。</a:t>
            </a:r>
            <a:r>
              <a:rPr lang="en-US" altLang="zh-CN" baseline="30000" dirty="0">
                <a:solidFill>
                  <a:srgbClr val="121212"/>
                </a:solidFill>
                <a:latin typeface="-apple-system"/>
              </a:rPr>
              <a:t>[2]</a:t>
            </a:r>
            <a:endParaRPr lang="zh-CN" altLang="en-US" b="0" i="0" baseline="3000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6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C0BF0-94A3-4C16-B9BA-AE9F3F9F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外排序图解</a:t>
            </a:r>
            <a:r>
              <a:rPr lang="en-US" altLang="zh-CN" baseline="30000" dirty="0"/>
              <a:t>[1]</a:t>
            </a:r>
            <a:endParaRPr lang="zh-CN" altLang="en-US" baseline="300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E3BDC6A-9945-40AB-8AD2-C67E64113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7895320" cy="4160604"/>
          </a:xfrm>
        </p:spPr>
      </p:pic>
    </p:spTree>
    <p:extLst>
      <p:ext uri="{BB962C8B-B14F-4D97-AF65-F5344CB8AC3E}">
        <p14:creationId xmlns:p14="http://schemas.microsoft.com/office/powerpoint/2010/main" val="349862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5338C-69B7-46BC-8A90-4C201F52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路归并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E256A-93F6-4C1C-A54D-983E003A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假设各片段均已采用内排序算法进行排序，外排序归并最简单使用的是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路归并，每次读入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路有序片段的前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个元素进行归并。若输出缓冲区已满，则将已归并好的元素写入文件；若其中一路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个元素归并完成，读入该路剩下的前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个元素。重复交替执行，直到所有元素都归并完成为止，则当前文件的元素为有序的。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54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537B9-7BE8-41C1-9B09-E5281FAD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路归并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4A98D-750D-4CA3-BECE-72AFA4571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由于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路归并需要所有元素反复进行比较，比较的次数过多，导致归并的效率很低，因此有人提出了改进算法，采用多路归并来提高效率，即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路归并。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路归并一般采用堆进行排序，利用完全二叉树的性质，可以很快更新，保持堆的性质。然而堆操作次数还是不够精简，因此有人进一步提出了胜者树和败者树的数据结构来进行多路归并。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胜者树与败者树的叶子节点记录的都是数据，胜者树中间节点记录的是胜者对应的标号，而败者树中间节点记录的是败者对应的标号。同时败者树需要一个额外节点来记录最终胜者。由于败者树的更新只需将子节点与父节点比较，而胜者树的更新需要与父节点和子节点比较，因此在实际应用中采用败者树更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99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73C9-E2A9-41BB-9F0A-C2250357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多路归并排序实现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21EDC47-02B7-408D-A663-6685B43F9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25485"/>
            <a:ext cx="7913976" cy="3881437"/>
          </a:xfrm>
        </p:spPr>
      </p:pic>
    </p:spTree>
    <p:extLst>
      <p:ext uri="{BB962C8B-B14F-4D97-AF65-F5344CB8AC3E}">
        <p14:creationId xmlns:p14="http://schemas.microsoft.com/office/powerpoint/2010/main" val="326490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46648-CF7C-48BB-9289-7A4731E9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多路归并合并算法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BE8B04E-D6ED-4CE2-BCF0-4BEE9B5A7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357" y="1980361"/>
            <a:ext cx="6992685" cy="4268039"/>
          </a:xfrm>
        </p:spPr>
      </p:pic>
    </p:spTree>
    <p:extLst>
      <p:ext uri="{BB962C8B-B14F-4D97-AF65-F5344CB8AC3E}">
        <p14:creationId xmlns:p14="http://schemas.microsoft.com/office/powerpoint/2010/main" val="43476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B7A58-E76B-4370-B7B3-DC8DAE03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败者树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1C323-7481-4F7F-9C88-2C2E9726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败者树，顾名思义，即记录胜败者的树形结构。实际上，这种数据结构的最初灵感来源就是来自于比赛中记录胜败得分的。只不过在败者树中，父节点记录的是败者节点，而胜者节点继续上浮比较。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ED43F0-55CC-4184-A5E3-1499E7F92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153" y="2831976"/>
            <a:ext cx="4302596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7302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833</Words>
  <Application>Microsoft Office PowerPoint</Application>
  <PresentationFormat>宽屏</PresentationFormat>
  <Paragraphs>32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Trebuchet MS</vt:lpstr>
      <vt:lpstr>Wingdings 3</vt:lpstr>
      <vt:lpstr>平面</vt:lpstr>
      <vt:lpstr>排序技术研讨</vt:lpstr>
      <vt:lpstr>为什么要有外排序？</vt:lpstr>
      <vt:lpstr>什么是外排序</vt:lpstr>
      <vt:lpstr>外排序图解[1]</vt:lpstr>
      <vt:lpstr>2路归并</vt:lpstr>
      <vt:lpstr>K路归并</vt:lpstr>
      <vt:lpstr>多路归并排序实现</vt:lpstr>
      <vt:lpstr>多路归并合并算法</vt:lpstr>
      <vt:lpstr>败者树</vt:lpstr>
      <vt:lpstr>建立败者树的过程</vt:lpstr>
      <vt:lpstr>调整败者树的方法</vt:lpstr>
      <vt:lpstr>胜者树</vt:lpstr>
      <vt:lpstr>总结</vt:lpstr>
      <vt:lpstr>文献引用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排序技术研讨</dc:title>
  <dc:creator>其</dc:creator>
  <cp:lastModifiedBy>其</cp:lastModifiedBy>
  <cp:revision>3</cp:revision>
  <dcterms:created xsi:type="dcterms:W3CDTF">2021-05-16T10:11:31Z</dcterms:created>
  <dcterms:modified xsi:type="dcterms:W3CDTF">2021-05-16T10:30:26Z</dcterms:modified>
</cp:coreProperties>
</file>