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3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607" autoAdjust="0"/>
    <p:restoredTop sz="94660"/>
  </p:normalViewPr>
  <p:slideViewPr>
    <p:cSldViewPr snapToGrid="0">
      <p:cViewPr varScale="1">
        <p:scale>
          <a:sx n="86" d="100"/>
          <a:sy n="86" d="100"/>
        </p:scale>
        <p:origin x="44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5/7/2021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baike.baidu.com/item/%E5%85%A8%E6%96%87%E6%90%9C%E7%B4%A2%E5%BC%95%E6%93%8E#ref_[2]_2007665" TargetMode="External"/><Relationship Id="rId2" Type="http://schemas.openxmlformats.org/officeDocument/2006/relationships/hyperlink" Target="https://oss.wanfangdata.com.cn/www/%E8%AE%BA%E6%90%9C%E7%B4%A2%E5%BC%95%E6%93%8E%E7%9A%84%E7%89%B9%E7%82%B9%E4%B8%8E%E5%8F%91%E5%B1%95%E6%80%81%E5%8A%BF.ashx?isread=true&amp;type=perio&amp;resourceId=dnzsyjs-itrzyksb201901088&amp;transaction=%7B%22id%22%3Anull%2C%22transferOutAccountsStatus%22%3Anull%2C%22transaction%22%3A%7B%22id%22%3A%221389818569893654528%22%2C%22status%22%3A1%2C%22createDateTime%22%3Anull%2C%22payDateTime%22%3A1620193543300%2C%22authToken%22%3A%22TGT-10067512-n2gGpdXvhsDdW994hMqd1DsjdnQuIOpmtJ5RmOdpBOOdqgsQSN-my.wanfangdata.com.cn%22%2C%22user%22%3A%7B%22accountType%22%3A%22Group%22%2C%22key%22%3A%22hunandx%22%7D%2C%22transferIn%22%3A%7B%22accountType%22%3A%22Income%22%2C%22key%22%3A%22PeriodicalFulltext%22%7D%2C%22transferOut%22%3A%7B%22GTimeLimit.hunandx%22%3A3.0%7D%2C%22turnover%22%3A3.0%2C%22orderTurnover%22%3A3.0%2C%22productDetail%22%3A%22perio_dnzsyjs-itrzyksb201901088%22%2C%22productTitle%22%3Anull%2C%22userIP%22%3A%2258.20.30.80%22%2C%22organName%22%3Anull%2C%22memo%22%3Anull%2C%22orderUser%22%3A%22hunandx%22%2C%22orderChannel%22%3A%22pc%22%2C%22payTag%22%3A%22%22%2C%22webTransactionRequest%22%3Anull%2C%22signature%22%3A%22b2fOtSUBEO3pPoTkW5m5nrqSJE8pc6suj9t%2B2JZl1SpGV4M8J7fgA0BhKRNpVZhaVuSQ12cad%2FCd%5CnhZ3vaWkjVs3yDHMGzujdFhsIZBAx%2FgtUU1PEF42UYklhFBCKx2GNXjWYpOZuBcstRNV836du5ukB%5CnDJzNSZmF5tUG54yXyec%3D%22%2C%22delete%22%3Afalse%7D%2C%22isCache%22%3Afalse%7D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baike.baidu.com/item/%E5%95%86%E4%B8%9A%E7%BD%91%E7%AB%99/10577623" TargetMode="External"/><Relationship Id="rId2" Type="http://schemas.openxmlformats.org/officeDocument/2006/relationships/hyperlink" Target="https://baike.baidu.com/item/%E6%95%B0%E6%8D%AE%E5%BA%93/103728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aike.baidu.com/item/%E6%95%B0%E5%AD%97%E5%9B%BE%E4%B9%A6%E9%A6%86/221396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529" y="2277754"/>
            <a:ext cx="7766936" cy="1646302"/>
          </a:xfrm>
        </p:spPr>
        <p:txBody>
          <a:bodyPr/>
          <a:lstStyle/>
          <a:p>
            <a:r>
              <a:rPr lang="zh-CN" altLang="en-US" dirty="0"/>
              <a:t>第五次讨论课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46785"/>
            <a:ext cx="7999398" cy="1270810"/>
          </a:xfrm>
        </p:spPr>
        <p:txBody>
          <a:bodyPr/>
          <a:lstStyle/>
          <a:p>
            <a:r>
              <a:rPr lang="zh-CN" altLang="en-US" dirty="0"/>
              <a:t>搜索技术研讨</a:t>
            </a:r>
            <a:endParaRPr 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EB888AC-AC6E-4541-8423-F8B8CDFA1EF9}"/>
              </a:ext>
            </a:extLst>
          </p:cNvPr>
          <p:cNvSpPr txBox="1"/>
          <p:nvPr/>
        </p:nvSpPr>
        <p:spPr>
          <a:xfrm>
            <a:off x="5779363" y="4578931"/>
            <a:ext cx="641263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报告人：       刘其     </a:t>
            </a:r>
            <a:r>
              <a:rPr lang="en-US" altLang="zh-CN" dirty="0"/>
              <a:t>202026010208</a:t>
            </a:r>
          </a:p>
          <a:p>
            <a:r>
              <a:rPr lang="zh-CN" altLang="en-US" dirty="0"/>
              <a:t>资料搜集师：刘玉婷  </a:t>
            </a:r>
            <a:r>
              <a:rPr lang="en-US" altLang="zh-CN" dirty="0"/>
              <a:t>202026010230</a:t>
            </a:r>
            <a:r>
              <a:rPr lang="zh-CN" altLang="en-US" dirty="0"/>
              <a:t>  </a:t>
            </a:r>
            <a:endParaRPr lang="en-US" altLang="zh-CN" dirty="0"/>
          </a:p>
          <a:p>
            <a:r>
              <a:rPr lang="en-US" altLang="zh-CN" dirty="0"/>
              <a:t>			</a:t>
            </a:r>
            <a:r>
              <a:rPr lang="zh-CN" altLang="en-US" dirty="0"/>
              <a:t>齐霜     </a:t>
            </a:r>
            <a:r>
              <a:rPr lang="en-US" altLang="zh-CN" dirty="0"/>
              <a:t>202026010226</a:t>
            </a:r>
          </a:p>
          <a:p>
            <a:r>
              <a:rPr lang="en-US" altLang="zh-CN" dirty="0"/>
              <a:t>			</a:t>
            </a:r>
            <a:r>
              <a:rPr lang="zh-CN" altLang="en-US" dirty="0"/>
              <a:t>黄琦     </a:t>
            </a:r>
            <a:r>
              <a:rPr lang="en-US" altLang="zh-CN" dirty="0"/>
              <a:t>202026010216</a:t>
            </a:r>
          </a:p>
          <a:p>
            <a:r>
              <a:rPr lang="en-US" altLang="zh-CN" dirty="0"/>
              <a:t>			</a:t>
            </a:r>
            <a:r>
              <a:rPr lang="zh-CN" altLang="en-US" dirty="0"/>
              <a:t>许伟弘  </a:t>
            </a:r>
            <a:r>
              <a:rPr lang="en-US" altLang="zh-CN" dirty="0"/>
              <a:t>202026010204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10406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E1C138-2ACE-4E7E-8753-5B44622AF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下载系统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FC3C77-2E82-42A6-BB3A-2A8C0E7BCF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可以利用各种手段从网页上抓取自己想要的信息，可以用</a:t>
            </a:r>
            <a:r>
              <a:rPr lang="en-US" altLang="zh-CN" dirty="0"/>
              <a:t>python</a:t>
            </a:r>
            <a:r>
              <a:rPr lang="zh-CN" altLang="en-US" dirty="0"/>
              <a:t>写爬虫来抓取信息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3BB8B81-2DB9-4E2B-9660-2D2A2E0282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6033" y="2750982"/>
            <a:ext cx="4439270" cy="2838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0051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072F03-0B5C-45A4-8C36-814C65897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分析系统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E47F9B-83A8-4BB3-AEFE-9BD75C69AC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分析这个环节就是根据用户提供的关键词来进行筛选内容，比如我搜索“搜索引擎是什么”它就会在网站中寻找带有这个关键词的网页，然后进行内容分析。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20246F8-13E2-4DE2-AF1E-E2535C082D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7787" y="431789"/>
            <a:ext cx="1524213" cy="771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9746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5CEE0F-2526-4468-A44D-73F0C45F0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索引系统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DF7E8B-79F6-4FAD-B737-354FEBD2E3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150" y="2210016"/>
            <a:ext cx="8596668" cy="3880773"/>
          </a:xfrm>
        </p:spPr>
        <p:txBody>
          <a:bodyPr/>
          <a:lstStyle/>
          <a:p>
            <a:r>
              <a:rPr lang="zh-CN" altLang="en-US" dirty="0"/>
              <a:t>抓取了网页的信息后建立数据库然后建立索引，类似于右图。</a:t>
            </a:r>
            <a:endParaRPr lang="en-US" altLang="zh-CN" dirty="0"/>
          </a:p>
          <a:p>
            <a:r>
              <a:rPr lang="zh-CN" altLang="en-US" dirty="0"/>
              <a:t>建立索引排名的过程也是有算法支撑的，或根据其热度网页排名</a:t>
            </a:r>
            <a:endParaRPr lang="en-US" altLang="zh-CN" dirty="0"/>
          </a:p>
          <a:p>
            <a:r>
              <a:rPr lang="zh-CN" altLang="en-US" dirty="0"/>
              <a:t>然后依次排列开来。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564BE04-764A-4031-AB35-2E35B9BF2D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3238" y="165509"/>
            <a:ext cx="4858761" cy="5024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816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E18004-E952-4096-A404-E2DAD3451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查询系统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27A975-C7EC-4D5D-B3E2-0DE24BAF4E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当然，查询这个操作就是用户进行的，建立索引之后用户就可以直接点开对应的网站，跳转到对应的页面进行浏览，查看自己想要的信息。</a:t>
            </a:r>
          </a:p>
        </p:txBody>
      </p:sp>
    </p:spTree>
    <p:extLst>
      <p:ext uri="{BB962C8B-B14F-4D97-AF65-F5344CB8AC3E}">
        <p14:creationId xmlns:p14="http://schemas.microsoft.com/office/powerpoint/2010/main" val="35794951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E2A2D2-D5F2-41DC-B550-B1D771860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A99AA0-5133-420A-B7DD-E847F7ACF3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搜索引擎关联了很多知识点，有</a:t>
            </a:r>
            <a:r>
              <a:rPr lang="en-US" altLang="zh-CN" dirty="0"/>
              <a:t>SQL</a:t>
            </a:r>
            <a:r>
              <a:rPr lang="zh-CN" altLang="en-US" dirty="0"/>
              <a:t>（数据库），爬虫技术（</a:t>
            </a:r>
            <a:r>
              <a:rPr lang="en-US" altLang="zh-CN" dirty="0"/>
              <a:t>python</a:t>
            </a:r>
            <a:r>
              <a:rPr lang="zh-CN" altLang="en-US" dirty="0"/>
              <a:t>实现等）还有各种与</a:t>
            </a:r>
            <a:r>
              <a:rPr lang="en-US" altLang="zh-CN" dirty="0"/>
              <a:t>AI</a:t>
            </a:r>
            <a:r>
              <a:rPr lang="zh-CN" altLang="en-US" dirty="0"/>
              <a:t>联系起来的排序算法，可以根据每个人的兴趣定制不同的搜索规则，建立不同的索引，应用前（钱）景广阔。</a:t>
            </a:r>
          </a:p>
        </p:txBody>
      </p:sp>
    </p:spTree>
    <p:extLst>
      <p:ext uri="{BB962C8B-B14F-4D97-AF65-F5344CB8AC3E}">
        <p14:creationId xmlns:p14="http://schemas.microsoft.com/office/powerpoint/2010/main" val="38268717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533C7B-74FE-4A0D-B850-745D0A7A1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文献引用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842A5A-5D53-41AA-B60F-C8C00404DF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11728850" cy="3880773"/>
          </a:xfrm>
        </p:spPr>
        <p:txBody>
          <a:bodyPr/>
          <a:lstStyle/>
          <a:p>
            <a:r>
              <a:rPr lang="en-US" altLang="zh-CN" dirty="0"/>
              <a:t>[1] </a:t>
            </a:r>
            <a:r>
              <a:rPr lang="zh-CN" altLang="en-US" dirty="0"/>
              <a:t>龙佳</a:t>
            </a:r>
            <a:r>
              <a:rPr lang="en-US" altLang="zh-CN" dirty="0"/>
              <a:t>. </a:t>
            </a:r>
            <a:r>
              <a:rPr lang="zh-CN" altLang="en-US" dirty="0"/>
              <a:t>论搜索引擎的特点与发展态势 </a:t>
            </a:r>
            <a:r>
              <a:rPr lang="en-US" altLang="zh-CN" dirty="0"/>
              <a:t>[DB/OL] 2021.5.4</a:t>
            </a:r>
            <a:r>
              <a:rPr lang="zh-CN" altLang="en-US" dirty="0">
                <a:hlinkClick r:id="rId2"/>
              </a:rPr>
              <a:t>论搜索引擎的特点与发展态势</a:t>
            </a:r>
            <a:r>
              <a:rPr lang="en-US" altLang="zh-CN" dirty="0">
                <a:hlinkClick r:id="rId2"/>
              </a:rPr>
              <a:t>.</a:t>
            </a:r>
            <a:r>
              <a:rPr lang="en-US" altLang="zh-CN" dirty="0" err="1">
                <a:hlinkClick r:id="rId2"/>
              </a:rPr>
              <a:t>ashx</a:t>
            </a:r>
            <a:r>
              <a:rPr lang="en-US" altLang="zh-CN" dirty="0">
                <a:hlinkClick r:id="rId2"/>
              </a:rPr>
              <a:t> (wanfangdata.com.cn)</a:t>
            </a:r>
            <a:r>
              <a:rPr lang="en-US" altLang="zh-CN" dirty="0"/>
              <a:t> </a:t>
            </a:r>
          </a:p>
          <a:p>
            <a:r>
              <a:rPr lang="en-US" altLang="zh-CN" dirty="0"/>
              <a:t>[2] </a:t>
            </a:r>
            <a:r>
              <a:rPr lang="zh-CN" altLang="en-US" dirty="0"/>
              <a:t>百度百科全文搜索引擎 </a:t>
            </a:r>
            <a:r>
              <a:rPr lang="en-US" altLang="zh-CN" dirty="0"/>
              <a:t>[DB/OL] 2021.5.4</a:t>
            </a:r>
            <a:r>
              <a:rPr lang="zh-CN" altLang="en-US" dirty="0">
                <a:hlinkClick r:id="rId3"/>
              </a:rPr>
              <a:t>全文搜索引擎</a:t>
            </a:r>
            <a:r>
              <a:rPr lang="en-US" altLang="zh-CN" dirty="0">
                <a:hlinkClick r:id="rId3"/>
              </a:rPr>
              <a:t>_</a:t>
            </a:r>
            <a:r>
              <a:rPr lang="zh-CN" altLang="en-US" dirty="0">
                <a:hlinkClick r:id="rId3"/>
              </a:rPr>
              <a:t>百度百科 </a:t>
            </a:r>
            <a:r>
              <a:rPr lang="en-US" altLang="zh-CN" dirty="0">
                <a:hlinkClick r:id="rId3"/>
              </a:rPr>
              <a:t>(baidu.com)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7235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978F41-9D46-4425-931E-E93F0FECC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为什么要有搜索引擎？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F48C73-0267-4A9D-9DC4-C94D541246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这是我们最先要解决的问题，每项技术都有其存在的合理性。</a:t>
            </a:r>
            <a:endParaRPr lang="en-US" altLang="zh-CN" dirty="0"/>
          </a:p>
          <a:p>
            <a:r>
              <a:rPr lang="zh-CN" altLang="en-US" dirty="0"/>
              <a:t>因为网络上的信息非常多，当我们要找一项资料的时候，不可能去浏览所有的网址，只会想去看跟这个资料相关的一些网址。</a:t>
            </a:r>
            <a:endParaRPr lang="en-US" altLang="zh-CN" dirty="0"/>
          </a:p>
          <a:p>
            <a:r>
              <a:rPr lang="zh-CN" altLang="en-US" dirty="0"/>
              <a:t>类似于去图书馆找书，不可能去把每一本书都看一遍再决定要买那一本。</a:t>
            </a:r>
            <a:endParaRPr lang="en-US" altLang="zh-CN" dirty="0"/>
          </a:p>
          <a:p>
            <a:r>
              <a:rPr lang="zh-CN" altLang="en-US" dirty="0"/>
              <a:t>因此搜索引擎这项技术就诞生了，为人们准确查找自己的信息，说到底还是为了方便我们的生活。</a:t>
            </a:r>
          </a:p>
        </p:txBody>
      </p:sp>
    </p:spTree>
    <p:extLst>
      <p:ext uri="{BB962C8B-B14F-4D97-AF65-F5344CB8AC3E}">
        <p14:creationId xmlns:p14="http://schemas.microsoft.com/office/powerpoint/2010/main" val="1552131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D28CD6-86F2-4F39-9A9C-D5CB5EDC1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搜索引擎是什么？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2DA72F-BF2B-4CE1-9FA9-8E631E2243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所谓搜索引擎，就是根据用户需求与一定算法，运用特定 策略从互联网检索出制定信息反馈给用户的一门检索技术。 搜索引擎依托于多种技术，如网络爬虫技术、检索排序技术、网 页处理技术、大数据处理技术、自然语言处理技术等，为信息检 索用户提供快速、高相关性的信息服务。搜索引擎技术的核心 模块一般包括爬虫、索引、检索和排序等，同时可添加其他一系 列辅助模块，以为用户创造更好的网络使用环境。</a:t>
            </a:r>
            <a:r>
              <a:rPr lang="en-US" altLang="zh-CN" baseline="30000" dirty="0"/>
              <a:t>[1]</a:t>
            </a:r>
          </a:p>
          <a:p>
            <a:r>
              <a:rPr lang="zh-CN" altLang="en-US" dirty="0"/>
              <a:t>简单来说就是进行信息整理然后在你的浏览器上呈现的。</a:t>
            </a:r>
          </a:p>
        </p:txBody>
      </p:sp>
    </p:spTree>
    <p:extLst>
      <p:ext uri="{BB962C8B-B14F-4D97-AF65-F5344CB8AC3E}">
        <p14:creationId xmlns:p14="http://schemas.microsoft.com/office/powerpoint/2010/main" val="33744205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EB0E52-B369-4606-90FE-B6F8A2C3B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搜索引擎工作原理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88B1E1-4B6F-4949-9699-68BA86AB7B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搜索引擎利用其强大的爬虫技术和索引技术，为计算机用 户提供优质的个性化信息服务。其工作步骤主要包括三个环 节：爬行和抓取（数据采集）、数据库处理（数据预处理和数据处 理）、排名（结果展示）。各个环节的工作内容如下图所示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1CD24AB-B088-4B4B-A6F1-BE7D688B62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9394" y="3102822"/>
            <a:ext cx="3787241" cy="342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3039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5D641B-25D2-4F31-B8F2-87C44F183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四种基本搜索方式的比较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149E2D-82BB-4111-A87F-47518F4BC4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总结出来就是</a:t>
            </a:r>
            <a:endParaRPr lang="en-US" altLang="zh-CN" dirty="0"/>
          </a:p>
          <a:p>
            <a:r>
              <a:rPr lang="zh-CN" altLang="en-US" dirty="0"/>
              <a:t>全文搜索引擎比较大众化，搜索出来的结果五花八门，在你不知道自己想要什么信息的时候是最好的结果，所以“不懂问度娘”当然知乎也可。</a:t>
            </a:r>
            <a:endParaRPr lang="en-US" altLang="zh-CN" dirty="0"/>
          </a:p>
          <a:p>
            <a:r>
              <a:rPr lang="zh-CN" altLang="en-US" dirty="0"/>
              <a:t>垂直搜索引擎就是某一个领域专用的搜索，比如五一时大家都要抢票，就用的垂直搜索引擎，你肯定不想搜索机票对的时候给你跳出来个“怎么造飞机”是吧。</a:t>
            </a:r>
            <a:endParaRPr lang="en-US" altLang="zh-CN" dirty="0"/>
          </a:p>
          <a:p>
            <a:r>
              <a:rPr lang="zh-CN" altLang="en-US" dirty="0"/>
              <a:t>目录搜索引擎就是人去处理了信息，当你搜索到这个关键词时，就直接给你加载出来，缺点很明显，需要人去主动甄别处理，费用自然高了，但在一些特定的领域使用有奇效。</a:t>
            </a:r>
            <a:endParaRPr lang="en-US" altLang="zh-CN" dirty="0"/>
          </a:p>
          <a:p>
            <a:r>
              <a:rPr lang="zh-CN" altLang="en-US" dirty="0"/>
              <a:t>元搜索引擎就比较综合，对基本搜索方式进行了全局控制。</a:t>
            </a:r>
            <a:endParaRPr lang="en-US" altLang="zh-CN" dirty="0"/>
          </a:p>
          <a:p>
            <a:r>
              <a:rPr lang="zh-CN" altLang="en-US" dirty="0"/>
              <a:t>图在下方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015553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701B4339-8E14-403D-86B2-DB2B24DD83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4636" y="289246"/>
            <a:ext cx="8406628" cy="6015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4995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C0AB26-E6AC-4981-BC23-390DBFBC1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细说全文搜索引擎（</a:t>
            </a:r>
            <a:r>
              <a:rPr lang="en-US" altLang="zh-CN" dirty="0"/>
              <a:t>Full Text Retrieval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761C25-3CBB-45B1-8491-5062787D5B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本人对全文搜索引擎比较感兴趣，接下来就介绍一下全文搜索引擎的一些相关问题和核心技术。</a:t>
            </a:r>
          </a:p>
        </p:txBody>
      </p:sp>
    </p:spTree>
    <p:extLst>
      <p:ext uri="{BB962C8B-B14F-4D97-AF65-F5344CB8AC3E}">
        <p14:creationId xmlns:p14="http://schemas.microsoft.com/office/powerpoint/2010/main" val="10131354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3FDF28-03A7-49C9-AA36-967E218F7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基本介绍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7CF7CA-BEFA-4209-BD17-A046C3B407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全文搜索引擎就是通过从互联网上提取的各个网站的信息（以网页文字为主）而建立的</a:t>
            </a:r>
            <a:r>
              <a:rPr lang="zh-CN" altLang="en-US" b="0" i="0" u="none" strike="noStrike" dirty="0">
                <a:solidFill>
                  <a:srgbClr val="136EC2"/>
                </a:solidFill>
                <a:effectLst/>
                <a:latin typeface="arial" panose="020B0604020202020204" pitchFamily="34" charset="0"/>
                <a:hlinkClick r:id="rId2"/>
              </a:rPr>
              <a:t>数据库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中，检索与用户查询条件匹配的相关记录，然后按一定的排列顺序将结果返回给用户。</a:t>
            </a:r>
            <a:endParaRPr lang="en-US" altLang="zh-CN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全文检索技术以各类数据如文本、声音、图像等为对象，提供按数据的内容而不是外在特征来进行的信息检索，其特点是能对海量的数据进行有效管理和快速检索。它是搜索引擎的核心技术，同时也是电子商务网站的支撑技术。全文检索技术可应用于企业信息网站、媒体网站、政府站点、</a:t>
            </a:r>
            <a:r>
              <a:rPr lang="zh-CN" altLang="en-US" b="0" i="0" u="none" strike="noStrike" dirty="0">
                <a:solidFill>
                  <a:srgbClr val="136EC2"/>
                </a:solidFill>
                <a:effectLst/>
                <a:latin typeface="arial" panose="020B0604020202020204" pitchFamily="34" charset="0"/>
                <a:hlinkClick r:id="rId3"/>
              </a:rPr>
              <a:t>商业网站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、</a:t>
            </a:r>
            <a:r>
              <a:rPr lang="zh-CN" altLang="en-US" b="0" i="0" u="none" strike="noStrike" dirty="0">
                <a:solidFill>
                  <a:srgbClr val="136EC2"/>
                </a:solidFill>
                <a:effectLst/>
                <a:latin typeface="arial" panose="020B0604020202020204" pitchFamily="34" charset="0"/>
                <a:hlinkClick r:id="rId4"/>
              </a:rPr>
              <a:t>数字图书馆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和搜索引擎中。</a:t>
            </a:r>
            <a:r>
              <a:rPr lang="en-US" altLang="zh-CN" b="0" i="0" baseline="3000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[2]</a:t>
            </a:r>
          </a:p>
          <a:p>
            <a:endParaRPr lang="en-US" altLang="zh-CN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106805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2F8018-5212-488C-B34C-B7B550A00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基本构成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93E91E-7D3E-4A41-8500-424052C0B9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全文搜索引擎主要由四大系统构成。</a:t>
            </a:r>
          </a:p>
          <a:p>
            <a:pPr algn="l"/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（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1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）下载系统，用于从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Web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上采集各种类型的网页信息，并保持对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Web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变化的同步。</a:t>
            </a:r>
          </a:p>
          <a:p>
            <a:pPr algn="l"/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（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2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）分析系统，用于对下载系统采集的信息进行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PageRank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和分词计算。</a:t>
            </a:r>
          </a:p>
          <a:p>
            <a:pPr algn="l"/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（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3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）索引系统，用于将分析系统处理后的网页对象索引入库。</a:t>
            </a:r>
          </a:p>
          <a:p>
            <a:pPr algn="l"/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（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4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）查询系统，用于分析用户提交的查询请求，然后从索引库中检索出相关网页并将网页排序后，以查询结果的形式返回给用户。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07923548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tf00001240_wac</Template>
  <TotalTime>428</TotalTime>
  <Words>1036</Words>
  <Application>Microsoft Office PowerPoint</Application>
  <PresentationFormat>宽屏</PresentationFormat>
  <Paragraphs>50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0" baseType="lpstr">
      <vt:lpstr>arial</vt:lpstr>
      <vt:lpstr>arial</vt:lpstr>
      <vt:lpstr>Trebuchet MS</vt:lpstr>
      <vt:lpstr>Wingdings 3</vt:lpstr>
      <vt:lpstr>平面</vt:lpstr>
      <vt:lpstr>第五次讨论课</vt:lpstr>
      <vt:lpstr>为什么要有搜索引擎？</vt:lpstr>
      <vt:lpstr>搜索引擎是什么？</vt:lpstr>
      <vt:lpstr>搜索引擎工作原理</vt:lpstr>
      <vt:lpstr>四种基本搜索方式的比较</vt:lpstr>
      <vt:lpstr>PowerPoint 演示文稿</vt:lpstr>
      <vt:lpstr>细说全文搜索引擎（Full Text Retrieval）</vt:lpstr>
      <vt:lpstr>基本介绍</vt:lpstr>
      <vt:lpstr>基本构成</vt:lpstr>
      <vt:lpstr>下载系统</vt:lpstr>
      <vt:lpstr>分析系统</vt:lpstr>
      <vt:lpstr>索引系统</vt:lpstr>
      <vt:lpstr>查询系统</vt:lpstr>
      <vt:lpstr>总结</vt:lpstr>
      <vt:lpstr>文献引用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其</dc:creator>
  <cp:lastModifiedBy>其</cp:lastModifiedBy>
  <cp:revision>12</cp:revision>
  <dcterms:created xsi:type="dcterms:W3CDTF">2021-05-05T04:24:08Z</dcterms:created>
  <dcterms:modified xsi:type="dcterms:W3CDTF">2021-05-07T00:26:21Z</dcterms:modified>
</cp:coreProperties>
</file>