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7" r:id="rId2"/>
    <p:sldId id="263" r:id="rId3"/>
    <p:sldId id="258" r:id="rId4"/>
    <p:sldId id="264" r:id="rId5"/>
    <p:sldId id="267" r:id="rId6"/>
    <p:sldId id="265" r:id="rId7"/>
    <p:sldId id="26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4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07736-9D39-4629-AC2A-1827AA20F283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97C7F-EEA2-4C52-810F-1072C482B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3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97C7F-EEA2-4C52-810F-1072C482B0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34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7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pPr/>
              <a:t>25-May-22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pPr/>
              <a:t>25-May-22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59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pPr/>
              <a:t>25-May-22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49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pPr/>
              <a:t>25-May-22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07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pPr/>
              <a:t>25-May-22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50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pPr/>
              <a:t>25-May-22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29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6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0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1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9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5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4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2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4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0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2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65E195-C89C-4871-8AE9-903FDB8B6D9D}" type="datetimeFigureOut">
              <a:rPr lang="en-US" smtClean="0"/>
              <a:pPr/>
              <a:t>25-May-22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1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1962" y="2368627"/>
            <a:ext cx="8026037" cy="90052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Wordache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64984"/>
          </a:xfrm>
        </p:spPr>
        <p:txBody>
          <a:bodyPr>
            <a:norm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Suraiya Akter Mumu(1707100)</a:t>
            </a:r>
          </a:p>
          <a:p>
            <a:r>
              <a:rPr lang="en-US" dirty="0"/>
              <a:t>Redwona Islam(1707113)</a:t>
            </a:r>
          </a:p>
          <a:p>
            <a:r>
              <a:rPr lang="en-US" dirty="0"/>
              <a:t>Rezwana Akter Nazri(1707120)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73984" y="353747"/>
            <a:ext cx="7194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Course Title: Artificial Intelligence Laboratory</a:t>
            </a:r>
          </a:p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Course no: CSE 4110</a:t>
            </a: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05005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03327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1965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84311" y="338203"/>
            <a:ext cx="10018713" cy="108976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84310" y="1340285"/>
            <a:ext cx="10018713" cy="4922729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 two players, the computer Vs the user. User will always make the first move</a:t>
            </a: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first both will be given X letters and they will be instructed to form word/s composed of n letters .</a:t>
            </a: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letter will be selected and placed on the board of 1 </a:t>
            </a:r>
            <a:r>
              <a:rPr lang="en-US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, it can not be selected again. It will be vanished from the given letters.</a:t>
            </a: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0521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  cont.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16691"/>
            <a:ext cx="10018713" cy="377451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player can select at most two letters at a time, and players will place move one after another.</a:t>
            </a: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player to create a valid word wins.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player place an invalid move, opponent will win.</a:t>
            </a:r>
          </a:p>
        </p:txBody>
      </p:sp>
    </p:spTree>
    <p:extLst>
      <p:ext uri="{BB962C8B-B14F-4D97-AF65-F5344CB8AC3E}">
        <p14:creationId xmlns:p14="http://schemas.microsoft.com/office/powerpoint/2010/main" val="103972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CC404C-AFF3-3F05-BF24-DE3A6A7179F7}"/>
              </a:ext>
            </a:extLst>
          </p:cNvPr>
          <p:cNvSpPr/>
          <p:nvPr/>
        </p:nvSpPr>
        <p:spPr>
          <a:xfrm>
            <a:off x="4136803" y="2933094"/>
            <a:ext cx="4057751" cy="40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85F78B-7623-B444-0007-16C55B5EEE7C}"/>
              </a:ext>
            </a:extLst>
          </p:cNvPr>
          <p:cNvSpPr/>
          <p:nvPr/>
        </p:nvSpPr>
        <p:spPr>
          <a:xfrm>
            <a:off x="4115403" y="2941226"/>
            <a:ext cx="573741" cy="40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004667-2B67-9213-B725-A31381744A98}"/>
              </a:ext>
            </a:extLst>
          </p:cNvPr>
          <p:cNvSpPr/>
          <p:nvPr/>
        </p:nvSpPr>
        <p:spPr>
          <a:xfrm>
            <a:off x="4689746" y="2941226"/>
            <a:ext cx="573741" cy="40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B068FF-2691-E00A-7189-23853D66CC81}"/>
              </a:ext>
            </a:extLst>
          </p:cNvPr>
          <p:cNvSpPr/>
          <p:nvPr/>
        </p:nvSpPr>
        <p:spPr>
          <a:xfrm>
            <a:off x="6426875" y="2941226"/>
            <a:ext cx="573741" cy="40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A63F58-DF83-9461-579A-CE651E51ECCF}"/>
              </a:ext>
            </a:extLst>
          </p:cNvPr>
          <p:cNvSpPr/>
          <p:nvPr/>
        </p:nvSpPr>
        <p:spPr>
          <a:xfrm>
            <a:off x="7618066" y="2933093"/>
            <a:ext cx="573741" cy="40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51B954-2CC1-9F19-E810-D5348D2536FC}"/>
              </a:ext>
            </a:extLst>
          </p:cNvPr>
          <p:cNvSpPr/>
          <p:nvPr/>
        </p:nvSpPr>
        <p:spPr>
          <a:xfrm>
            <a:off x="5831734" y="2933093"/>
            <a:ext cx="573741" cy="40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31BB4B-43D8-1190-13D2-C857832D5E6D}"/>
              </a:ext>
            </a:extLst>
          </p:cNvPr>
          <p:cNvSpPr/>
          <p:nvPr/>
        </p:nvSpPr>
        <p:spPr>
          <a:xfrm>
            <a:off x="5263487" y="2933094"/>
            <a:ext cx="573741" cy="40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C393D8-4362-CD6E-E05F-B0E2A2EE25B9}"/>
              </a:ext>
            </a:extLst>
          </p:cNvPr>
          <p:cNvSpPr/>
          <p:nvPr/>
        </p:nvSpPr>
        <p:spPr>
          <a:xfrm>
            <a:off x="7023843" y="2941226"/>
            <a:ext cx="573741" cy="40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379A17-D3E9-5440-CDEF-BC259378879F}"/>
              </a:ext>
            </a:extLst>
          </p:cNvPr>
          <p:cNvSpPr txBox="1"/>
          <p:nvPr/>
        </p:nvSpPr>
        <p:spPr>
          <a:xfrm>
            <a:off x="4136803" y="3521496"/>
            <a:ext cx="65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0188D7-57F1-1E73-C50E-DE60883A6129}"/>
              </a:ext>
            </a:extLst>
          </p:cNvPr>
          <p:cNvSpPr/>
          <p:nvPr/>
        </p:nvSpPr>
        <p:spPr>
          <a:xfrm>
            <a:off x="5316673" y="1688644"/>
            <a:ext cx="573741" cy="40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4FF5437-D509-D93F-D53B-9680F77AC26A}"/>
              </a:ext>
            </a:extLst>
          </p:cNvPr>
          <p:cNvSpPr/>
          <p:nvPr/>
        </p:nvSpPr>
        <p:spPr>
          <a:xfrm>
            <a:off x="4438748" y="1696780"/>
            <a:ext cx="573741" cy="40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170D20A-CE01-7947-2325-70D110F47456}"/>
              </a:ext>
            </a:extLst>
          </p:cNvPr>
          <p:cNvSpPr/>
          <p:nvPr/>
        </p:nvSpPr>
        <p:spPr>
          <a:xfrm>
            <a:off x="3343528" y="1688644"/>
            <a:ext cx="573741" cy="40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CF9F2C-89CC-9C99-4B59-E09A9C2F5B29}"/>
              </a:ext>
            </a:extLst>
          </p:cNvPr>
          <p:cNvSpPr/>
          <p:nvPr/>
        </p:nvSpPr>
        <p:spPr>
          <a:xfrm>
            <a:off x="6260012" y="1688644"/>
            <a:ext cx="573741" cy="40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DC4E9A4-1DCB-988A-242E-816A08477298}"/>
              </a:ext>
            </a:extLst>
          </p:cNvPr>
          <p:cNvSpPr/>
          <p:nvPr/>
        </p:nvSpPr>
        <p:spPr>
          <a:xfrm>
            <a:off x="7170534" y="1688645"/>
            <a:ext cx="573741" cy="40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F01DC94-4F2A-7DB5-8E5D-FE465D83E9E4}"/>
              </a:ext>
            </a:extLst>
          </p:cNvPr>
          <p:cNvSpPr/>
          <p:nvPr/>
        </p:nvSpPr>
        <p:spPr>
          <a:xfrm>
            <a:off x="7968390" y="1704913"/>
            <a:ext cx="573741" cy="40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D170659-7E8F-9DC9-5250-91C2AD66CC79}"/>
              </a:ext>
            </a:extLst>
          </p:cNvPr>
          <p:cNvSpPr/>
          <p:nvPr/>
        </p:nvSpPr>
        <p:spPr>
          <a:xfrm>
            <a:off x="8869540" y="1704913"/>
            <a:ext cx="573741" cy="40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204B8-4A8C-DD4B-7675-AB6EF1997814}"/>
              </a:ext>
            </a:extLst>
          </p:cNvPr>
          <p:cNvSpPr txBox="1"/>
          <p:nvPr/>
        </p:nvSpPr>
        <p:spPr>
          <a:xfrm>
            <a:off x="4742932" y="3513122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46A1A4-23C1-A8BD-C6CA-0EA7F18BFA0E}"/>
              </a:ext>
            </a:extLst>
          </p:cNvPr>
          <p:cNvSpPr txBox="1"/>
          <p:nvPr/>
        </p:nvSpPr>
        <p:spPr>
          <a:xfrm>
            <a:off x="5349682" y="3521496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85C83C-C774-43D3-5E4C-24857FCFCF26}"/>
              </a:ext>
            </a:extLst>
          </p:cNvPr>
          <p:cNvSpPr txBox="1"/>
          <p:nvPr/>
        </p:nvSpPr>
        <p:spPr>
          <a:xfrm>
            <a:off x="5847812" y="351312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CEB9FD-28BD-E0D6-127A-A18431C49090}"/>
              </a:ext>
            </a:extLst>
          </p:cNvPr>
          <p:cNvSpPr txBox="1"/>
          <p:nvPr/>
        </p:nvSpPr>
        <p:spPr>
          <a:xfrm>
            <a:off x="6582533" y="352149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796FF4-299C-59AD-EEC4-AD227669F01B}"/>
              </a:ext>
            </a:extLst>
          </p:cNvPr>
          <p:cNvSpPr txBox="1"/>
          <p:nvPr/>
        </p:nvSpPr>
        <p:spPr>
          <a:xfrm>
            <a:off x="7170534" y="352149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505EB2-63FC-49EB-838B-FF9183B23952}"/>
              </a:ext>
            </a:extLst>
          </p:cNvPr>
          <p:cNvSpPr txBox="1"/>
          <p:nvPr/>
        </p:nvSpPr>
        <p:spPr>
          <a:xfrm>
            <a:off x="7673277" y="351312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E994CE-345E-2621-5C61-39436944F0D8}"/>
              </a:ext>
            </a:extLst>
          </p:cNvPr>
          <p:cNvSpPr txBox="1"/>
          <p:nvPr/>
        </p:nvSpPr>
        <p:spPr>
          <a:xfrm>
            <a:off x="5432612" y="744070"/>
            <a:ext cx="2548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D923B8-731E-660A-CDC7-6C241283FA32}"/>
              </a:ext>
            </a:extLst>
          </p:cNvPr>
          <p:cNvSpPr txBox="1"/>
          <p:nvPr/>
        </p:nvSpPr>
        <p:spPr>
          <a:xfrm>
            <a:off x="4276165" y="4885765"/>
            <a:ext cx="3924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User Wins the Game!!!</a:t>
            </a:r>
          </a:p>
        </p:txBody>
      </p:sp>
    </p:spTree>
    <p:extLst>
      <p:ext uri="{BB962C8B-B14F-4D97-AF65-F5344CB8AC3E}">
        <p14:creationId xmlns:p14="http://schemas.microsoft.com/office/powerpoint/2010/main" val="22675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30" grpId="0"/>
      <p:bldP spid="31" grpId="0"/>
      <p:bldP spid="32" grpId="0"/>
      <p:bldP spid="33" grpId="0"/>
      <p:bldP spid="34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0563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570" y="1891431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will try to  construct word according to decision making algorithm.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check all the optimal way before any move.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will select best move for win.</a:t>
            </a:r>
          </a:p>
        </p:txBody>
      </p:sp>
    </p:spTree>
    <p:extLst>
      <p:ext uri="{BB962C8B-B14F-4D97-AF65-F5344CB8AC3E}">
        <p14:creationId xmlns:p14="http://schemas.microsoft.com/office/powerpoint/2010/main" val="361817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A04B58E-E02F-B1CF-CB70-9185233D3630}"/>
              </a:ext>
            </a:extLst>
          </p:cNvPr>
          <p:cNvSpPr/>
          <p:nvPr/>
        </p:nvSpPr>
        <p:spPr>
          <a:xfrm>
            <a:off x="6167718" y="1582268"/>
            <a:ext cx="941295" cy="3585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F021C3-3756-1436-3CA2-08C695FC371A}"/>
              </a:ext>
            </a:extLst>
          </p:cNvPr>
          <p:cNvCxnSpPr>
            <a:cxnSpLocks/>
            <a:stCxn id="4" idx="4"/>
            <a:endCxn id="12" idx="7"/>
          </p:cNvCxnSpPr>
          <p:nvPr/>
        </p:nvCxnSpPr>
        <p:spPr>
          <a:xfrm flipH="1">
            <a:off x="6035655" y="1940855"/>
            <a:ext cx="602711" cy="382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17F07A-5217-224D-49E0-00AA7CFBD98B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>
            <a:off x="6638366" y="1940855"/>
            <a:ext cx="532928" cy="358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01DCA01-F620-D05A-D79E-22A2A7184DB4}"/>
              </a:ext>
            </a:extLst>
          </p:cNvPr>
          <p:cNvSpPr/>
          <p:nvPr/>
        </p:nvSpPr>
        <p:spPr>
          <a:xfrm>
            <a:off x="5618629" y="2259105"/>
            <a:ext cx="488576" cy="43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854E12-FC23-04CC-2FD7-563D8E996DB4}"/>
              </a:ext>
            </a:extLst>
          </p:cNvPr>
          <p:cNvSpPr/>
          <p:nvPr/>
        </p:nvSpPr>
        <p:spPr>
          <a:xfrm>
            <a:off x="6927006" y="2299442"/>
            <a:ext cx="488576" cy="43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F18F4D-B447-CA54-E775-1958DC0B14DB}"/>
              </a:ext>
            </a:extLst>
          </p:cNvPr>
          <p:cNvCxnSpPr>
            <a:cxnSpLocks/>
          </p:cNvCxnSpPr>
          <p:nvPr/>
        </p:nvCxnSpPr>
        <p:spPr>
          <a:xfrm flipH="1">
            <a:off x="5549152" y="2698375"/>
            <a:ext cx="237565" cy="358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3B84BC-148C-F4BB-D971-60E8C2D52BF6}"/>
              </a:ext>
            </a:extLst>
          </p:cNvPr>
          <p:cNvCxnSpPr>
            <a:cxnSpLocks/>
          </p:cNvCxnSpPr>
          <p:nvPr/>
        </p:nvCxnSpPr>
        <p:spPr>
          <a:xfrm>
            <a:off x="5786717" y="2698375"/>
            <a:ext cx="233083" cy="358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745B4CB-D582-DC3C-321E-D580CC8B6ABC}"/>
              </a:ext>
            </a:extLst>
          </p:cNvPr>
          <p:cNvSpPr/>
          <p:nvPr/>
        </p:nvSpPr>
        <p:spPr>
          <a:xfrm>
            <a:off x="5179358" y="3056962"/>
            <a:ext cx="488576" cy="43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4CAF81-DDC7-347A-4A80-E97526505555}"/>
              </a:ext>
            </a:extLst>
          </p:cNvPr>
          <p:cNvSpPr/>
          <p:nvPr/>
        </p:nvSpPr>
        <p:spPr>
          <a:xfrm>
            <a:off x="5894295" y="3056962"/>
            <a:ext cx="488576" cy="43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057A7A-B2AC-ABA0-D7C8-42424E5AACA6}"/>
              </a:ext>
            </a:extLst>
          </p:cNvPr>
          <p:cNvCxnSpPr>
            <a:cxnSpLocks/>
          </p:cNvCxnSpPr>
          <p:nvPr/>
        </p:nvCxnSpPr>
        <p:spPr>
          <a:xfrm flipH="1">
            <a:off x="6933729" y="2761124"/>
            <a:ext cx="237565" cy="358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703A16-0AE2-D536-6287-1466DFBFE084}"/>
              </a:ext>
            </a:extLst>
          </p:cNvPr>
          <p:cNvCxnSpPr>
            <a:cxnSpLocks/>
          </p:cNvCxnSpPr>
          <p:nvPr/>
        </p:nvCxnSpPr>
        <p:spPr>
          <a:xfrm>
            <a:off x="7171294" y="2761124"/>
            <a:ext cx="233083" cy="358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C2BA565-642E-A090-8127-80E428D627AB}"/>
              </a:ext>
            </a:extLst>
          </p:cNvPr>
          <p:cNvSpPr/>
          <p:nvPr/>
        </p:nvSpPr>
        <p:spPr>
          <a:xfrm>
            <a:off x="6563935" y="3119711"/>
            <a:ext cx="488576" cy="43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91DCB2-816E-B033-50CF-4C534F38A2E8}"/>
              </a:ext>
            </a:extLst>
          </p:cNvPr>
          <p:cNvSpPr/>
          <p:nvPr/>
        </p:nvSpPr>
        <p:spPr>
          <a:xfrm>
            <a:off x="7288437" y="3099966"/>
            <a:ext cx="488576" cy="43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FEC883-9C81-C307-90DB-C192C3BCFD2F}"/>
              </a:ext>
            </a:extLst>
          </p:cNvPr>
          <p:cNvCxnSpPr>
            <a:cxnSpLocks/>
          </p:cNvCxnSpPr>
          <p:nvPr/>
        </p:nvCxnSpPr>
        <p:spPr>
          <a:xfrm flipH="1">
            <a:off x="5119968" y="3496232"/>
            <a:ext cx="237565" cy="358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C23462-92DB-A96C-8096-E6F1FB1C11C7}"/>
              </a:ext>
            </a:extLst>
          </p:cNvPr>
          <p:cNvCxnSpPr>
            <a:cxnSpLocks/>
          </p:cNvCxnSpPr>
          <p:nvPr/>
        </p:nvCxnSpPr>
        <p:spPr>
          <a:xfrm>
            <a:off x="5357533" y="3496232"/>
            <a:ext cx="233083" cy="358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DCCB932-A9FF-970F-0D82-8F7AF728EDB9}"/>
              </a:ext>
            </a:extLst>
          </p:cNvPr>
          <p:cNvSpPr/>
          <p:nvPr/>
        </p:nvSpPr>
        <p:spPr>
          <a:xfrm>
            <a:off x="4750174" y="3854819"/>
            <a:ext cx="488576" cy="43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C4A4630-E89D-BBB0-A313-137B9798DD65}"/>
              </a:ext>
            </a:extLst>
          </p:cNvPr>
          <p:cNvSpPr/>
          <p:nvPr/>
        </p:nvSpPr>
        <p:spPr>
          <a:xfrm>
            <a:off x="5465111" y="3854819"/>
            <a:ext cx="488576" cy="43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CEC6E1-D670-2BF0-DC19-FA53C93E9E97}"/>
              </a:ext>
            </a:extLst>
          </p:cNvPr>
          <p:cNvSpPr txBox="1"/>
          <p:nvPr/>
        </p:nvSpPr>
        <p:spPr>
          <a:xfrm>
            <a:off x="2613045" y="1499952"/>
            <a:ext cx="113403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ROSE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E20417-FDC9-B2F2-8E3F-E0FE78DE8927}"/>
              </a:ext>
            </a:extLst>
          </p:cNvPr>
          <p:cNvSpPr txBox="1"/>
          <p:nvPr/>
        </p:nvSpPr>
        <p:spPr>
          <a:xfrm>
            <a:off x="7979486" y="225910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9C3E1F-A3F3-83A5-68BB-2ED7A44AA9A0}"/>
              </a:ext>
            </a:extLst>
          </p:cNvPr>
          <p:cNvSpPr txBox="1"/>
          <p:nvPr/>
        </p:nvSpPr>
        <p:spPr>
          <a:xfrm>
            <a:off x="8008910" y="31071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CE0DE1-31DD-E707-41FC-72623790F01D}"/>
              </a:ext>
            </a:extLst>
          </p:cNvPr>
          <p:cNvCxnSpPr>
            <a:cxnSpLocks/>
          </p:cNvCxnSpPr>
          <p:nvPr/>
        </p:nvCxnSpPr>
        <p:spPr>
          <a:xfrm>
            <a:off x="5836544" y="4265621"/>
            <a:ext cx="233083" cy="358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36F9C8B-637B-6C7B-6A2B-814230B685A1}"/>
              </a:ext>
            </a:extLst>
          </p:cNvPr>
          <p:cNvSpPr/>
          <p:nvPr/>
        </p:nvSpPr>
        <p:spPr>
          <a:xfrm>
            <a:off x="5953687" y="4604463"/>
            <a:ext cx="488576" cy="43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11DDC1-5B9B-9580-9C10-65BD7E5F372E}"/>
              </a:ext>
            </a:extLst>
          </p:cNvPr>
          <p:cNvCxnSpPr>
            <a:cxnSpLocks/>
          </p:cNvCxnSpPr>
          <p:nvPr/>
        </p:nvCxnSpPr>
        <p:spPr>
          <a:xfrm>
            <a:off x="6265728" y="3451647"/>
            <a:ext cx="233083" cy="358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B042203-5D7B-20DC-48B8-311CD0009C64}"/>
              </a:ext>
            </a:extLst>
          </p:cNvPr>
          <p:cNvSpPr/>
          <p:nvPr/>
        </p:nvSpPr>
        <p:spPr>
          <a:xfrm>
            <a:off x="6382871" y="3790489"/>
            <a:ext cx="488576" cy="43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E4A510-4BE9-9742-40C3-CE1224666894}"/>
              </a:ext>
            </a:extLst>
          </p:cNvPr>
          <p:cNvCxnSpPr>
            <a:cxnSpLocks/>
          </p:cNvCxnSpPr>
          <p:nvPr/>
        </p:nvCxnSpPr>
        <p:spPr>
          <a:xfrm>
            <a:off x="6993081" y="3487506"/>
            <a:ext cx="233083" cy="358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9C52050-E1D6-6B10-0D6C-7E7A3DBB9CC2}"/>
              </a:ext>
            </a:extLst>
          </p:cNvPr>
          <p:cNvSpPr/>
          <p:nvPr/>
        </p:nvSpPr>
        <p:spPr>
          <a:xfrm>
            <a:off x="7110224" y="3826348"/>
            <a:ext cx="488576" cy="43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C08325-EEB1-E552-0D91-15838C2334E4}"/>
              </a:ext>
            </a:extLst>
          </p:cNvPr>
          <p:cNvSpPr txBox="1"/>
          <p:nvPr/>
        </p:nvSpPr>
        <p:spPr>
          <a:xfrm>
            <a:off x="7971648" y="382634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BD093F-7EC5-9401-404E-AF7F3CEB1E53}"/>
              </a:ext>
            </a:extLst>
          </p:cNvPr>
          <p:cNvSpPr txBox="1"/>
          <p:nvPr/>
        </p:nvSpPr>
        <p:spPr>
          <a:xfrm>
            <a:off x="8037106" y="4635837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F91C2A-2166-1BBE-7F86-8473EFE7A364}"/>
              </a:ext>
            </a:extLst>
          </p:cNvPr>
          <p:cNvCxnSpPr>
            <a:cxnSpLocks/>
            <a:stCxn id="28" idx="3"/>
            <a:endCxn id="4" idx="2"/>
          </p:cNvCxnSpPr>
          <p:nvPr/>
        </p:nvCxnSpPr>
        <p:spPr>
          <a:xfrm>
            <a:off x="3747081" y="1761562"/>
            <a:ext cx="24206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26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4776" y="2372986"/>
            <a:ext cx="38997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07191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220</TotalTime>
  <Words>239</Words>
  <Application>Microsoft Office PowerPoint</Application>
  <PresentationFormat>Widescreen</PresentationFormat>
  <Paragraphs>73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Times New Roman</vt:lpstr>
      <vt:lpstr>Parallax</vt:lpstr>
      <vt:lpstr>Wordache</vt:lpstr>
      <vt:lpstr>Outline</vt:lpstr>
      <vt:lpstr>Basic Concept </vt:lpstr>
      <vt:lpstr>Basic Concept  cont.</vt:lpstr>
      <vt:lpstr>PowerPoint Presentation</vt:lpstr>
      <vt:lpstr>Algorithm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 Game</dc:title>
  <dc:creator>User</dc:creator>
  <cp:lastModifiedBy>vasha mony</cp:lastModifiedBy>
  <cp:revision>18</cp:revision>
  <dcterms:created xsi:type="dcterms:W3CDTF">2020-03-08T15:44:22Z</dcterms:created>
  <dcterms:modified xsi:type="dcterms:W3CDTF">2022-05-25T04:09:35Z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