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소개" id="{1ABE556B-DEFD-450A-8F3A-B26CB76F6464}">
          <p14:sldIdLst>
            <p14:sldId id="256"/>
          </p14:sldIdLst>
        </p14:section>
        <p14:section name="개발 동기" id="{F8435303-4908-4603-A9EF-C1806FB9129A}">
          <p14:sldIdLst>
            <p14:sldId id="257"/>
          </p14:sldIdLst>
        </p14:section>
        <p14:section name="핵심부품" id="{AD323400-159A-40D0-B034-FB4DE9667ACF}">
          <p14:sldIdLst>
            <p14:sldId id="259"/>
            <p14:sldId id="260"/>
          </p14:sldIdLst>
        </p14:section>
        <p14:section name="마지막.." id="{16ED0E6D-8241-4BF0-B598-D6C97819183C}">
          <p14:sldIdLst>
            <p14:sldId id="262"/>
            <p14:sldId id="261"/>
          </p14:sldIdLst>
        </p14:section>
        <p14:section name="마무리" id="{123B69DB-19D8-42AC-AAFD-C062CD54E4EA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정호" initials="이" lastIdx="1" clrIdx="0">
    <p:extLst>
      <p:ext uri="{19B8F6BF-5375-455C-9EA6-DF929625EA0E}">
        <p15:presenceInfo xmlns:p15="http://schemas.microsoft.com/office/powerpoint/2012/main" userId="이정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6F82-F9F8-4830-A94B-9E04F025105A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5BE9D-12B1-42ED-8BC8-F77B9FE4A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94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DD56A-69EE-40A3-B490-DCD4C7B06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2C6854-C362-42F2-94C3-6DCCA1377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3D2B6-4E15-4DF1-950B-9402C33A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99912-FABD-415B-AECB-8EECBED5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5EBAB-CCF5-4C31-BC2E-4CC3053D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975A1-6D75-4B06-B199-A97DD0E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24C277-B351-4771-A238-ABCD4592A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69E4E-02D0-4A5D-963A-C2A7C4DC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92CF2-2FC3-4DDB-875E-C45A7490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3D3F5-3F93-44E7-9ED5-60F1801E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7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6C4B10-042C-404E-A29D-9D751BB24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1B1CD5-2638-4564-A0C0-0A49FB733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B226A-8EB8-4D4E-BF99-3F754DA9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BE54E-2F66-45B6-A9B2-B4E3F538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AC23E-4EC8-4282-8A06-BDD73817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95C30-595D-46B4-9EC0-33E9A89D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826CE-563E-4DE3-92FF-CC63262A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5C694-3A9B-43A7-A320-3621DBED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C6571-B258-4D12-9CF5-AB5E08D2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C81FD-152C-43BF-B5BD-CFABD95A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4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9A99D-A4FE-45E1-AD77-ACFBDF03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9AD731-B814-4C93-A6F8-F6690A64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1CC91-5DA7-45FA-A6DF-77C95371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A9FC6-1688-45C1-9D61-A6720DD6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E93E9-6C13-40A8-BDAD-92DF4650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4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11DD8-5845-418D-A1E6-82381530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4CC75-8DFB-4CE9-8637-585181152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B0AFD-632E-4352-BB4E-A00037CD9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C8985F-998B-4E7D-80C2-0019B33E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C5632-6537-4940-A1EB-3014CDCF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D48A25-12C4-4CDE-AFEA-B71CB839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6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65728-8B0C-475B-BC0B-D6C7B817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CD257-AD90-4435-AE06-D80741BA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85B14C-F104-45DC-8D59-540FF9FE3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B5D7C4-FB31-445C-89EE-5A3E2B2E3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7E31E9-0D6C-40AC-A5DD-48AB3E0CB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10BF20-47CB-429F-8654-5C6098B0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0EDA7A-3FB5-4B04-8D2F-A327FDA5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19D0A7-D1A0-4F64-AD1E-364DE36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26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238CD-F869-417D-A078-3770E4F9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8CFA29-53DF-4C20-A82A-6C7F1BD0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0ED2AF-9120-4E10-8F6B-07FA2E8F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3FD7E-C4FA-4C93-AB9F-5D4B12E9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89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13B953-FC6B-4EAC-ABBC-B9C3AD45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880C8D-AA95-47C9-BECD-534BE2DB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439CED-82B5-4E05-82DF-4E03445B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6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FF6EB-5C46-4E97-89FB-FDB2B287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4724C-A19C-4A6D-A603-2B6D051D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AE6B63-A2FC-4BB0-989A-F0FC746EE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44E68A-BEF0-4C78-97D1-152854F4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BFB532-7A45-417F-A26E-16474AB5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4B5BB-8C45-4DC2-9545-36668EDD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61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0D1CD-F5C3-46A8-80FC-821C83D6A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3CAD6B-6961-484E-AFA0-9F93B763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44C0A-3072-4978-9BA8-494E4C7B9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192E7-415D-40C7-985E-D1CC4841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17E-C94E-4AB9-A297-E2A622ACCAE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7A01EB-6074-40FB-AE9D-EE425D5B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5569B-0278-4A2E-8A2F-14EBE1D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3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3F80DD-6F6D-456C-A0C5-5D31E2BC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6DDB5A-E397-4B86-9E40-828764DC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D4FC9-F7A1-4652-8B68-3C046C105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B17E-C94E-4AB9-A297-E2A622ACCAE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EAE7E-B40C-40D2-8B41-9EEFAA3CD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E8FFF-8446-4FA9-9539-D44B1D82B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6537E-487A-4701-A9CE-D044B477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0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3.gif"/><Relationship Id="rId7" Type="http://schemas.openxmlformats.org/officeDocument/2006/relationships/image" Target="../media/image6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1.gif"/><Relationship Id="rId9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49A21E-5538-45B7-984B-224FF3C97A02}"/>
              </a:ext>
            </a:extLst>
          </p:cNvPr>
          <p:cNvSpPr txBox="1"/>
          <p:nvPr/>
        </p:nvSpPr>
        <p:spPr>
          <a:xfrm>
            <a:off x="3752243" y="1619110"/>
            <a:ext cx="4687502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500" b="1" dirty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   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E2CD01-9614-4C12-A9A5-D2605D219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00608" y="1297170"/>
            <a:ext cx="5422828" cy="39431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5E9C14-AE73-47D1-A4D8-28A17BB648D3}"/>
              </a:ext>
            </a:extLst>
          </p:cNvPr>
          <p:cNvSpPr/>
          <p:nvPr/>
        </p:nvSpPr>
        <p:spPr>
          <a:xfrm>
            <a:off x="-6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F4F9C-6506-4E4B-A809-1E8689DC3E36}"/>
              </a:ext>
            </a:extLst>
          </p:cNvPr>
          <p:cNvSpPr txBox="1"/>
          <p:nvPr/>
        </p:nvSpPr>
        <p:spPr>
          <a:xfrm>
            <a:off x="139091" y="2118940"/>
            <a:ext cx="1191383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조이스틱을 이용한</a:t>
            </a:r>
            <a:r>
              <a:rPr lang="en-US" altLang="ko-KR" sz="66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 </a:t>
            </a:r>
            <a:r>
              <a:rPr lang="ko-KR" altLang="en-US" sz="66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게임 만들기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22A590-092F-44CE-9F66-7942BD99820F}"/>
              </a:ext>
            </a:extLst>
          </p:cNvPr>
          <p:cNvGrpSpPr/>
          <p:nvPr/>
        </p:nvGrpSpPr>
        <p:grpSpPr>
          <a:xfrm>
            <a:off x="9321454" y="5395365"/>
            <a:ext cx="2702590" cy="1169550"/>
            <a:chOff x="9321454" y="5395365"/>
            <a:chExt cx="2702590" cy="11695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D04066-9DDA-4926-9AD2-1F3633700F63}"/>
                </a:ext>
              </a:extLst>
            </p:cNvPr>
            <p:cNvSpPr txBox="1"/>
            <p:nvPr/>
          </p:nvSpPr>
          <p:spPr>
            <a:xfrm>
              <a:off x="9321455" y="5395365"/>
              <a:ext cx="270258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AR19 </a:t>
              </a:r>
              <a:r>
                <a:rPr lang="ko-KR" altLang="en-US" sz="3200" b="1" dirty="0">
                  <a:solidFill>
                    <a:schemeClr val="bg1"/>
                  </a:solidFill>
                  <a:latin typeface="Adobe Fangsong Std R" panose="02020400000000000000" pitchFamily="18" charset="-128"/>
                  <a:ea typeface="G마켓 산스 TTF Bold" panose="02000000000000000000" pitchFamily="2" charset="-127"/>
                </a:rPr>
                <a:t>이정호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CA3BB2-4B5D-4CA3-A5E7-7A9E3C2A93E7}"/>
                </a:ext>
              </a:extLst>
            </p:cNvPr>
            <p:cNvSpPr txBox="1"/>
            <p:nvPr/>
          </p:nvSpPr>
          <p:spPr>
            <a:xfrm>
              <a:off x="9321454" y="5980140"/>
              <a:ext cx="270258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AR23 </a:t>
              </a:r>
              <a:r>
                <a:rPr lang="ko-KR" altLang="en-US" sz="3200" b="1" dirty="0" err="1">
                  <a:solidFill>
                    <a:schemeClr val="bg1"/>
                  </a:solidFill>
                  <a:latin typeface="Adobe Fangsong Std R" panose="02020400000000000000" pitchFamily="18" charset="-128"/>
                  <a:ea typeface="G마켓 산스 TTF Bold" panose="02000000000000000000" pitchFamily="2" charset="-127"/>
                </a:rPr>
                <a:t>진우태</a:t>
              </a:r>
              <a:endParaRPr lang="ko-KR" altLang="en-US" sz="32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709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CC279D3-E667-4AFA-9B1E-CCBBAC379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69233" y="166611"/>
            <a:ext cx="700819" cy="509588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4345830-ACCB-4913-A583-903DA3001A0D}"/>
              </a:ext>
            </a:extLst>
          </p:cNvPr>
          <p:cNvSpPr/>
          <p:nvPr/>
        </p:nvSpPr>
        <p:spPr>
          <a:xfrm>
            <a:off x="0" y="0"/>
            <a:ext cx="4141005" cy="895350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764FC-946A-435D-9AD2-83C89FED37A6}"/>
              </a:ext>
            </a:extLst>
          </p:cNvPr>
          <p:cNvSpPr txBox="1"/>
          <p:nvPr/>
        </p:nvSpPr>
        <p:spPr>
          <a:xfrm>
            <a:off x="836681" y="66675"/>
            <a:ext cx="241765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개발 동기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5ADED7-4DE2-4C99-A69C-80978AA37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54" y="1519057"/>
            <a:ext cx="2535891" cy="3819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F0489D-6234-4A45-9AC9-2435AAB99583}"/>
              </a:ext>
            </a:extLst>
          </p:cNvPr>
          <p:cNvSpPr txBox="1"/>
          <p:nvPr/>
        </p:nvSpPr>
        <p:spPr>
          <a:xfrm>
            <a:off x="2368903" y="2921168"/>
            <a:ext cx="365677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조이스틱</a:t>
            </a:r>
            <a:r>
              <a:rPr lang="en-US" altLang="ko-KR" sz="60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?</a:t>
            </a:r>
            <a:endParaRPr lang="ko-KR" altLang="en-US" sz="6000" b="1" dirty="0">
              <a:solidFill>
                <a:schemeClr val="bg1"/>
              </a:solidFill>
              <a:latin typeface="Adobe Fangsong Std R" panose="02020400000000000000" pitchFamily="18" charset="-128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71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07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DB9B468-828B-4600-BD25-75F061D82A96}"/>
              </a:ext>
            </a:extLst>
          </p:cNvPr>
          <p:cNvSpPr/>
          <p:nvPr/>
        </p:nvSpPr>
        <p:spPr>
          <a:xfrm>
            <a:off x="2393576" y="2521716"/>
            <a:ext cx="7386917" cy="1724428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877B4-9E47-4BD0-89F1-5C57A1BE9C6D}"/>
              </a:ext>
            </a:extLst>
          </p:cNvPr>
          <p:cNvSpPr txBox="1"/>
          <p:nvPr/>
        </p:nvSpPr>
        <p:spPr>
          <a:xfrm>
            <a:off x="4722356" y="2693540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accent3"/>
                </a:solidFill>
              </a:rPr>
              <a:t> </a:t>
            </a:r>
            <a:r>
              <a:rPr lang="ko-KR" altLang="en-US" sz="13800" dirty="0">
                <a:solidFill>
                  <a:schemeClr val="bg1"/>
                </a:solidFill>
              </a:rPr>
              <a:t>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90250-6CBB-4988-8631-8F04F056FBD7}"/>
              </a:ext>
            </a:extLst>
          </p:cNvPr>
          <p:cNvSpPr txBox="1"/>
          <p:nvPr/>
        </p:nvSpPr>
        <p:spPr>
          <a:xfrm>
            <a:off x="5697635" y="1877752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3CB76-7748-48DA-A78E-12C3AC9132B6}"/>
              </a:ext>
            </a:extLst>
          </p:cNvPr>
          <p:cNvSpPr txBox="1"/>
          <p:nvPr/>
        </p:nvSpPr>
        <p:spPr>
          <a:xfrm>
            <a:off x="3213646" y="2940439"/>
            <a:ext cx="576472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Arduino </a:t>
            </a:r>
            <a:r>
              <a:rPr lang="ko-KR" altLang="en-US" sz="54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핵심부품</a:t>
            </a:r>
          </a:p>
        </p:txBody>
      </p:sp>
    </p:spTree>
    <p:extLst>
      <p:ext uri="{BB962C8B-B14F-4D97-AF65-F5344CB8AC3E}">
        <p14:creationId xmlns:p14="http://schemas.microsoft.com/office/powerpoint/2010/main" val="241750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-0.23567 -0.0157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23607 0.028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97" y="143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AA4884-421D-4DF9-8516-43F801986FF9}"/>
              </a:ext>
            </a:extLst>
          </p:cNvPr>
          <p:cNvSpPr/>
          <p:nvPr/>
        </p:nvSpPr>
        <p:spPr>
          <a:xfrm>
            <a:off x="0" y="0"/>
            <a:ext cx="4912659" cy="1093694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C68E9-CFBA-48C2-BEBA-BA4BB346F302}"/>
              </a:ext>
            </a:extLst>
          </p:cNvPr>
          <p:cNvSpPr txBox="1"/>
          <p:nvPr/>
        </p:nvSpPr>
        <p:spPr>
          <a:xfrm>
            <a:off x="288884" y="197384"/>
            <a:ext cx="431881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Arduino </a:t>
            </a:r>
            <a:r>
              <a:rPr lang="ko-KR" altLang="en-US" sz="40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핵심부품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D961C-9462-43AE-A6AC-519680941A89}"/>
              </a:ext>
            </a:extLst>
          </p:cNvPr>
          <p:cNvSpPr txBox="1"/>
          <p:nvPr/>
        </p:nvSpPr>
        <p:spPr>
          <a:xfrm>
            <a:off x="-808868" y="-551682"/>
            <a:ext cx="18846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accent3"/>
                </a:solidFill>
              </a:rPr>
              <a:t> </a:t>
            </a:r>
            <a:r>
              <a:rPr lang="ko-KR" altLang="en-US" sz="9600" dirty="0">
                <a:solidFill>
                  <a:schemeClr val="bg1"/>
                </a:solidFill>
              </a:rPr>
              <a:t>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1AE29-22CB-4060-81E1-16A3D5591163}"/>
              </a:ext>
            </a:extLst>
          </p:cNvPr>
          <p:cNvSpPr txBox="1"/>
          <p:nvPr/>
        </p:nvSpPr>
        <p:spPr>
          <a:xfrm>
            <a:off x="4182103" y="-928204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sz="9600" dirty="0">
                <a:solidFill>
                  <a:schemeClr val="bg1"/>
                </a:solidFill>
              </a:rPr>
              <a:t>」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5BBEB-C7DD-4AD6-8A9B-936C83A8673A}"/>
              </a:ext>
            </a:extLst>
          </p:cNvPr>
          <p:cNvSpPr txBox="1"/>
          <p:nvPr/>
        </p:nvSpPr>
        <p:spPr>
          <a:xfrm>
            <a:off x="1480925" y="3257612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아두이노</a:t>
            </a:r>
            <a:r>
              <a:rPr lang="ko-KR" altLang="en-US" sz="16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UNO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78AFCA-6AF2-4D18-83BA-EC2C1A2FC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14" y="2986430"/>
            <a:ext cx="1104191" cy="1663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B8590B-50FD-403D-9E74-4ED2C68C8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89" y="1611751"/>
            <a:ext cx="1005403" cy="30968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736EE9-76EA-4C92-AA9E-C7D86C4588E1}"/>
              </a:ext>
            </a:extLst>
          </p:cNvPr>
          <p:cNvSpPr txBox="1"/>
          <p:nvPr/>
        </p:nvSpPr>
        <p:spPr>
          <a:xfrm>
            <a:off x="3250496" y="4698033"/>
            <a:ext cx="12105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브레드보드</a:t>
            </a:r>
            <a:endParaRPr lang="en-US" altLang="ko-KR" sz="1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D588BD7-2768-4218-8A16-56465DC23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93781" y="1622308"/>
            <a:ext cx="1937201" cy="1408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AFB933-FFB1-443D-BA32-A4BB3598B42F}"/>
              </a:ext>
            </a:extLst>
          </p:cNvPr>
          <p:cNvSpPr txBox="1"/>
          <p:nvPr/>
        </p:nvSpPr>
        <p:spPr>
          <a:xfrm>
            <a:off x="5351828" y="4563055"/>
            <a:ext cx="100540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조이스틱</a:t>
            </a:r>
            <a:endParaRPr lang="en-US" altLang="ko-KR" sz="1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8A76637-7D4C-49C2-A4DF-02CA56948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38" y="1876118"/>
            <a:ext cx="2143447" cy="6208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C39535-007B-4742-A527-FE4F3C845844}"/>
              </a:ext>
            </a:extLst>
          </p:cNvPr>
          <p:cNvSpPr txBox="1"/>
          <p:nvPr/>
        </p:nvSpPr>
        <p:spPr>
          <a:xfrm>
            <a:off x="5020376" y="2489576"/>
            <a:ext cx="191110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TM1637 </a:t>
            </a:r>
            <a:r>
              <a:rPr lang="ko-KR" altLang="en-US" sz="16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세그먼트</a:t>
            </a:r>
            <a:endParaRPr lang="en-US" altLang="ko-KR" sz="16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75ECDF8-B1C3-49E7-BEB4-A0EAB79CB4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08" y="1716054"/>
            <a:ext cx="1102842" cy="8709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CAF9588-1F5F-4E41-9D97-A2CCB18743A8}"/>
              </a:ext>
            </a:extLst>
          </p:cNvPr>
          <p:cNvSpPr txBox="1"/>
          <p:nvPr/>
        </p:nvSpPr>
        <p:spPr>
          <a:xfrm>
            <a:off x="1569137" y="5295240"/>
            <a:ext cx="12105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건전지홀더</a:t>
            </a:r>
            <a:endParaRPr lang="en-US" altLang="ko-KR" sz="1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E55E3AF-CB35-4101-BABD-53276FD804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79" y="3021123"/>
            <a:ext cx="1611839" cy="152677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3E61C4C-07BA-496D-BF9B-CD6E6E9085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84" y="2530090"/>
            <a:ext cx="1089962" cy="12789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51B108C-CE78-4D84-A580-739875AB6609}"/>
              </a:ext>
            </a:extLst>
          </p:cNvPr>
          <p:cNvSpPr txBox="1"/>
          <p:nvPr/>
        </p:nvSpPr>
        <p:spPr>
          <a:xfrm>
            <a:off x="7721558" y="2591682"/>
            <a:ext cx="137890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서보모터</a:t>
            </a:r>
            <a:r>
              <a:rPr lang="ko-KR" altLang="en-US" sz="1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x 2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EC5B370-5EAA-4CD2-9C90-8350A95A6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969" y="1729733"/>
            <a:ext cx="1102842" cy="87091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EAFACE4-0691-4BC4-8BF1-9A80ED8EF8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22" y="3782169"/>
            <a:ext cx="1323778" cy="152416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16CE290-24B4-4D8C-8E8F-DB5D77D60D6B}"/>
              </a:ext>
            </a:extLst>
          </p:cNvPr>
          <p:cNvSpPr txBox="1"/>
          <p:nvPr/>
        </p:nvSpPr>
        <p:spPr>
          <a:xfrm>
            <a:off x="7372421" y="4537490"/>
            <a:ext cx="160653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터미널블럭</a:t>
            </a:r>
            <a:r>
              <a:rPr lang="ko-KR" altLang="en-US" sz="1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핀</a:t>
            </a:r>
            <a:endParaRPr lang="en-US" altLang="ko-KR" sz="1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CDCAE9-F28B-4513-99B2-B521617E838E}"/>
              </a:ext>
            </a:extLst>
          </p:cNvPr>
          <p:cNvSpPr txBox="1"/>
          <p:nvPr/>
        </p:nvSpPr>
        <p:spPr>
          <a:xfrm>
            <a:off x="10082135" y="3767494"/>
            <a:ext cx="8002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스위치</a:t>
            </a:r>
            <a:endParaRPr lang="en-US" altLang="ko-KR" sz="1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50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/>
      <p:bldP spid="22" grpId="0"/>
      <p:bldP spid="25" grpId="0"/>
      <p:bldP spid="30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D7DDABB-489F-49FA-B064-1F5761E7CEE4}"/>
              </a:ext>
            </a:extLst>
          </p:cNvPr>
          <p:cNvSpPr/>
          <p:nvPr/>
        </p:nvSpPr>
        <p:spPr>
          <a:xfrm>
            <a:off x="2393576" y="2521716"/>
            <a:ext cx="7386917" cy="1724428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D97A1-BBB2-46DB-B802-133210F60513}"/>
              </a:ext>
            </a:extLst>
          </p:cNvPr>
          <p:cNvSpPr txBox="1"/>
          <p:nvPr/>
        </p:nvSpPr>
        <p:spPr>
          <a:xfrm>
            <a:off x="4722356" y="2693540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accent3"/>
                </a:solidFill>
              </a:rPr>
              <a:t> </a:t>
            </a:r>
            <a:r>
              <a:rPr lang="ko-KR" altLang="en-US" sz="13800" dirty="0">
                <a:solidFill>
                  <a:schemeClr val="bg1"/>
                </a:solidFill>
              </a:rPr>
              <a:t>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F107A-FAD8-4BD5-B8A1-F55D12C77549}"/>
              </a:ext>
            </a:extLst>
          </p:cNvPr>
          <p:cNvSpPr txBox="1"/>
          <p:nvPr/>
        </p:nvSpPr>
        <p:spPr>
          <a:xfrm>
            <a:off x="5697635" y="1877752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31EBA-A784-44B3-9336-AF02E3FCEC8A}"/>
              </a:ext>
            </a:extLst>
          </p:cNvPr>
          <p:cNvSpPr txBox="1"/>
          <p:nvPr/>
        </p:nvSpPr>
        <p:spPr>
          <a:xfrm>
            <a:off x="3406808" y="2940439"/>
            <a:ext cx="537839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Possible Results</a:t>
            </a:r>
            <a:endParaRPr lang="ko-KR" altLang="en-US" sz="5400" b="1" dirty="0">
              <a:solidFill>
                <a:schemeClr val="bg1"/>
              </a:solidFill>
              <a:latin typeface="Adobe Fangsong Std R" panose="02020400000000000000" pitchFamily="18" charset="-128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32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-0.23567 -0.0157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23607 0.028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97" y="143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070DB1-1F82-4648-BB38-F5081D69045A}"/>
              </a:ext>
            </a:extLst>
          </p:cNvPr>
          <p:cNvSpPr/>
          <p:nvPr/>
        </p:nvSpPr>
        <p:spPr>
          <a:xfrm>
            <a:off x="0" y="0"/>
            <a:ext cx="4912659" cy="1093694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719FB-735D-48E6-90D1-4F855AB61154}"/>
              </a:ext>
            </a:extLst>
          </p:cNvPr>
          <p:cNvSpPr txBox="1"/>
          <p:nvPr/>
        </p:nvSpPr>
        <p:spPr>
          <a:xfrm>
            <a:off x="430750" y="197384"/>
            <a:ext cx="403508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Adobe Fangsong Std R" panose="02020400000000000000" pitchFamily="18" charset="-128"/>
                <a:ea typeface="G마켓 산스 TTF Bold" panose="02000000000000000000" pitchFamily="2" charset="-127"/>
              </a:rPr>
              <a:t>Possible Results</a:t>
            </a:r>
            <a:endParaRPr lang="ko-KR" altLang="en-US" sz="4000" b="1" dirty="0">
              <a:solidFill>
                <a:schemeClr val="bg1"/>
              </a:solidFill>
              <a:latin typeface="Adobe Fangsong Std R" panose="02020400000000000000" pitchFamily="18" charset="-128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89A93-4D99-44B1-B78B-D544BFC6A36D}"/>
              </a:ext>
            </a:extLst>
          </p:cNvPr>
          <p:cNvSpPr txBox="1"/>
          <p:nvPr/>
        </p:nvSpPr>
        <p:spPr>
          <a:xfrm>
            <a:off x="-808868" y="-551682"/>
            <a:ext cx="18846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accent3"/>
                </a:solidFill>
              </a:rPr>
              <a:t> </a:t>
            </a:r>
            <a:r>
              <a:rPr lang="ko-KR" altLang="en-US" sz="9600" dirty="0">
                <a:solidFill>
                  <a:schemeClr val="bg1"/>
                </a:solidFill>
              </a:rPr>
              <a:t>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984A1-0DAF-4C0D-A053-2CAC6CD725C5}"/>
              </a:ext>
            </a:extLst>
          </p:cNvPr>
          <p:cNvSpPr txBox="1"/>
          <p:nvPr/>
        </p:nvSpPr>
        <p:spPr>
          <a:xfrm>
            <a:off x="4182103" y="-928204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sz="9600" dirty="0">
                <a:solidFill>
                  <a:schemeClr val="bg1"/>
                </a:solidFill>
              </a:rPr>
              <a:t>」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8A79C2-B1AA-4690-906B-E4C075679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0" y="2232134"/>
            <a:ext cx="3563471" cy="38841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FE6B33-3B90-49F7-BA1B-362015A66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17" y="945083"/>
            <a:ext cx="3248978" cy="18255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FA5B40-F53D-42D2-B9CB-0921C8FCE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11" y="3271317"/>
            <a:ext cx="2641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89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4137F6-E3EF-4B7C-A1D4-670888153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84" y="0"/>
            <a:ext cx="1895231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B3689B-423C-4177-A7EF-5D80909CB9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E0A5-345F-4424-911B-51494207B623}"/>
              </a:ext>
            </a:extLst>
          </p:cNvPr>
          <p:cNvSpPr txBox="1"/>
          <p:nvPr/>
        </p:nvSpPr>
        <p:spPr>
          <a:xfrm>
            <a:off x="571947" y="2695256"/>
            <a:ext cx="11048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Thank you for listening </a:t>
            </a:r>
            <a:r>
              <a:rPr lang="en-US" altLang="ko-KR" sz="6000" b="1" dirty="0">
                <a:solidFill>
                  <a:srgbClr val="FFC000"/>
                </a:solidFill>
                <a:latin typeface="Adobe Fangsong Std R" pitchFamily="18" charset="-128"/>
                <a:ea typeface="Adobe Fangsong Std R" pitchFamily="18" charset="-128"/>
              </a:rPr>
              <a:t>//</a:t>
            </a:r>
            <a:endParaRPr lang="ko-KR" altLang="en-US" sz="6000" b="1" dirty="0">
              <a:solidFill>
                <a:srgbClr val="FFC000"/>
              </a:solidFill>
              <a:latin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578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53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Adobe Fangsong Std R</vt:lpstr>
      <vt:lpstr>G마켓 산스 TTF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이정호</dc:creator>
  <cp:lastModifiedBy>이정호</cp:lastModifiedBy>
  <cp:revision>37</cp:revision>
  <dcterms:created xsi:type="dcterms:W3CDTF">2021-06-01T05:52:22Z</dcterms:created>
  <dcterms:modified xsi:type="dcterms:W3CDTF">2021-06-15T06:49:08Z</dcterms:modified>
</cp:coreProperties>
</file>