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2"/>
    <a:srgbClr val="5B5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16:34:01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24575,'13'0'0,"5"0"-8191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1DB96-0EAE-DE89-E384-764E00068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5849EA-D79D-A841-D677-6C8A2CAA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5E002B-1392-B950-780A-A0B9DDB2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CB37B0-3491-945C-8844-7435C6D2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6C618-40B3-1431-E0D3-77BFB7EC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76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518F9-9DC1-3265-5E80-2B436286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185363-AF9A-8149-D478-A19EDD8E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DA49C3-F12A-B19E-F5D8-5CC28B11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91289C-8DFF-E1C1-A1D6-92A883FA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B79A4E-7CC1-B5A1-4EAE-F14A6CFE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2DA2F5-9749-2593-F750-BE43B83CB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E8DAE2-BCEE-DE44-E9DD-025F96E7F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10AEEB-DC4A-1D4E-09FA-7A45039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533CA4-7D89-0379-2C0B-91C992CE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5BAF6A-AD6D-4909-C4F8-735C41A9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72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E489F-5D63-17C1-D2A0-286B0D96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B0D0C-B647-7A17-1848-F971BA62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39B31F-87CD-C1F9-FA5E-0507FE54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C4027-2962-DBB3-E43F-28159088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57C936-984D-A831-4701-AA552818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8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E8D7D5-FE7C-1AB2-33FC-9FEFB138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71C295-C61F-E4B1-820B-A5495B1C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0C156F-1921-E10B-CA53-B98A78EA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6B6ADB-89FF-DEFF-C460-A4A4BFDC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D7F7A2-3B7A-2CDE-4554-AAF5CD5F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2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AA644-EF94-4CDD-5317-E7CFA2BA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8A4F5-7D5B-A554-A150-3CD98583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E9410A-DC67-6B59-9235-48B31C759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BB0DC4-F7FC-C7A1-FC57-25C38216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C5F8BB-9228-7953-6445-E5375209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57C01E-7B72-3AD9-18F4-5F33B7A3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54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EA699-46DB-33E6-F41A-FA9941C1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51042-1FFA-B27B-6DED-9BF96720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19EA72-6A55-13A6-E07D-07E28A214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15E9BC-EBF4-9536-20B3-A0EF00911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B36571-FE5D-8116-96C7-4E84D64DE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845FB3-6E4A-BED3-662E-A8D8C618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2E563C1-77D9-FFE2-3AE5-AAD30D9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9C27AA-79EC-6995-F8DA-C4102590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7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E32EDB-5E05-BABA-75D0-C4336441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0FAB75-0CD4-7BDF-84AD-D7A20B42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16764D-9808-1157-5C99-5A675FA4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7D4E56-CDBA-069E-E5E9-5F65FEC1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BE6F31-2E7D-095F-0F39-F47901C7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1542FE-86E6-426F-BA68-A0D5018D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A6EE14-5EAF-2E21-24EC-98D88E95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2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5F6F3-4952-7067-BB2B-7006177C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89ADA-D025-230F-1181-191FC2EC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2FF521-4CB5-C67E-B839-692AE5652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E0C468-406E-4350-5795-0BF8987D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F3C2E7-9691-9CE8-7045-A3CC98AA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AA0CE7-0ACC-D770-6B84-AA50BDBC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14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F8B38-9FDA-FE38-44E7-BBE07837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52E9AA-CBDB-10DB-8C29-C8A611952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2950D9-7AD8-6138-FF43-00557F8B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1D4E6F-11BC-42DF-B8D3-6CC713DA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61DB91-2819-C448-9C28-22C0AD35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F3537E-F15F-47FE-19E0-D57ECF3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0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D978356-E6BC-A57C-8902-F1B2FF04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C64BAA-6214-EFD1-8017-39FAF6B3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00898E-5560-29A5-318B-D1E89EE45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776CE-A704-422A-997F-4216E89880B8}" type="datetimeFigureOut">
              <a:rPr lang="it-IT" smtClean="0"/>
              <a:t>30/12/2024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C9D167-8C9F-C524-FDE2-E2CA61FC3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D173-6EB3-34E8-25B6-F0F010C22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AA780E-7AA1-42F4-93DA-125BF9C676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7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Policromia, arte, modello, tipografia&#10;&#10;Descrizione generata automaticamente">
            <a:extLst>
              <a:ext uri="{FF2B5EF4-FFF2-40B4-BE49-F238E27FC236}">
                <a16:creationId xmlns:a16="http://schemas.microsoft.com/office/drawing/2014/main" id="{47CA24D2-37CA-9383-4313-12FE0905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3"/>
          <a:stretch/>
        </p:blipFill>
        <p:spPr>
          <a:xfrm>
            <a:off x="8868673" y="0"/>
            <a:ext cx="332332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1805FE68-A959-8648-DAF2-37D9B6799166}"/>
                  </a:ext>
                </a:extLst>
              </p14:cNvPr>
              <p14:cNvContentPartPr/>
              <p14:nvPr/>
            </p14:nvContentPartPr>
            <p14:xfrm>
              <a:off x="6972390" y="-5143635"/>
              <a:ext cx="1152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1805FE68-A959-8648-DAF2-37D9B67991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6270" y="-5149755"/>
                <a:ext cx="2376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6536619-2144-CF16-E639-BF3FC8392B99}"/>
              </a:ext>
            </a:extLst>
          </p:cNvPr>
          <p:cNvSpPr txBox="1"/>
          <p:nvPr/>
        </p:nvSpPr>
        <p:spPr>
          <a:xfrm>
            <a:off x="923027" y="2106449"/>
            <a:ext cx="6814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5B5F72"/>
                </a:solidFill>
                <a:latin typeface="Instrument Sans SemiBold" pitchFamily="2" charset="0"/>
              </a:rPr>
              <a:t>Digit Classification on the </a:t>
            </a:r>
          </a:p>
          <a:p>
            <a:r>
              <a:rPr lang="en-US" sz="4000" dirty="0">
                <a:solidFill>
                  <a:srgbClr val="5B5F72"/>
                </a:solidFill>
                <a:latin typeface="Instrument Sans SemiBold" pitchFamily="2" charset="0"/>
              </a:rPr>
              <a:t>MNIST dataset</a:t>
            </a:r>
          </a:p>
          <a:p>
            <a:endParaRPr lang="en-US" sz="2000" dirty="0">
              <a:solidFill>
                <a:srgbClr val="5B5F72"/>
              </a:solidFill>
              <a:latin typeface="Instrument Sans SemiBold" pitchFamily="2" charset="0"/>
            </a:endParaRPr>
          </a:p>
          <a:p>
            <a:r>
              <a:rPr lang="en-US" sz="2000" dirty="0">
                <a:solidFill>
                  <a:srgbClr val="5B5F72"/>
                </a:solidFill>
                <a:latin typeface="Instrument Sans SemiBold" pitchFamily="2" charset="0"/>
              </a:rPr>
              <a:t>Machine Learning </a:t>
            </a:r>
          </a:p>
          <a:p>
            <a:r>
              <a:rPr lang="en-US" sz="2000" dirty="0">
                <a:solidFill>
                  <a:srgbClr val="5B5F72"/>
                </a:solidFill>
                <a:latin typeface="Instrument Sans SemiBold" pitchFamily="2" charset="0"/>
              </a:rPr>
              <a:t>Mod. Neural Networks and Deep Learning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7388C9F-D826-E6BB-A3C5-74356CF4ADDB}"/>
              </a:ext>
            </a:extLst>
          </p:cNvPr>
          <p:cNvSpPr txBox="1"/>
          <p:nvPr/>
        </p:nvSpPr>
        <p:spPr>
          <a:xfrm>
            <a:off x="186432" y="6374168"/>
            <a:ext cx="23166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>
                <a:latin typeface="Instrument Sans" pitchFamily="2" charset="0"/>
              </a:rPr>
              <a:t>Professore Roberto </a:t>
            </a:r>
            <a:r>
              <a:rPr lang="it-IT" sz="1300" dirty="0" err="1">
                <a:latin typeface="Instrument Sans" pitchFamily="2" charset="0"/>
              </a:rPr>
              <a:t>Prevete</a:t>
            </a:r>
            <a:endParaRPr lang="it-IT" sz="1300" dirty="0">
              <a:latin typeface="Instrument Sans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E7147B-20E4-3FB6-6E1E-17781A599AD5}"/>
              </a:ext>
            </a:extLst>
          </p:cNvPr>
          <p:cNvSpPr txBox="1"/>
          <p:nvPr/>
        </p:nvSpPr>
        <p:spPr>
          <a:xfrm>
            <a:off x="6168691" y="6274140"/>
            <a:ext cx="24096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>
                <a:solidFill>
                  <a:srgbClr val="282C32"/>
                </a:solidFill>
                <a:latin typeface="Instrument Sans" pitchFamily="2" charset="0"/>
              </a:rPr>
              <a:t>Pierluigi Supino N97000487</a:t>
            </a:r>
          </a:p>
          <a:p>
            <a:r>
              <a:rPr lang="it-IT" sz="1300" dirty="0">
                <a:solidFill>
                  <a:srgbClr val="282C32"/>
                </a:solidFill>
                <a:latin typeface="Instrument Sans" pitchFamily="2" charset="0"/>
              </a:rPr>
              <a:t>Luigi Vessella      N9700000</a:t>
            </a:r>
          </a:p>
        </p:txBody>
      </p:sp>
    </p:spTree>
    <p:extLst>
      <p:ext uri="{BB962C8B-B14F-4D97-AF65-F5344CB8AC3E}">
        <p14:creationId xmlns:p14="http://schemas.microsoft.com/office/powerpoint/2010/main" val="131389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Instrument Sans</vt:lpstr>
      <vt:lpstr>Instrument Sans SemiBold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PIERLUIGI SUPINO</dc:creator>
  <cp:lastModifiedBy>PIERLUIGI SUPINO</cp:lastModifiedBy>
  <cp:revision>2</cp:revision>
  <dcterms:created xsi:type="dcterms:W3CDTF">2024-12-30T16:21:25Z</dcterms:created>
  <dcterms:modified xsi:type="dcterms:W3CDTF">2024-12-30T17:39:54Z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2024-12-30T16:40:29Z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b871a43b-7479-474f-b018-486cae76de14</vt:lpwstr>
  </property>
  <property fmtid="{D5CDD505-2E9C-101B-9397-08002B2CF9AE}" pid="8" name="MSIP_Label_2ad0b24d-6422-44b0-b3de-abb3a9e8c81a_ContentBits">
    <vt:lpwstr>0</vt:lpwstr>
  </property>
</Properties>
</file>