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56" r:id="rId5"/>
    <p:sldId id="260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D31B"/>
    <a:srgbClr val="2A4E12"/>
    <a:srgbClr val="94E63A"/>
    <a:srgbClr val="529127"/>
    <a:srgbClr val="366317"/>
    <a:srgbClr val="471B09"/>
    <a:srgbClr val="A20000"/>
    <a:srgbClr val="63260D"/>
    <a:srgbClr val="FF5050"/>
    <a:srgbClr val="883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93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2E59-45FF-40B6-BFD2-CC6485DF37A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F6DA-7C6C-4008-966E-F77058CD6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2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2A8EFE7-783C-4FC9-AD0D-FD06F9E3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1" y="3486215"/>
            <a:ext cx="13258798" cy="113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A2ED"/>
            </a:gs>
            <a:gs pos="91000">
              <a:srgbClr val="2B509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7543E-42DB-4E17-BE7B-45013925CD56}"/>
              </a:ext>
            </a:extLst>
          </p:cNvPr>
          <p:cNvSpPr txBox="1"/>
          <p:nvPr/>
        </p:nvSpPr>
        <p:spPr>
          <a:xfrm>
            <a:off x="6905300" y="-2086207"/>
            <a:ext cx="12640000" cy="27438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77700" b="1" spc="-7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en-US" sz="177700" b="1" spc="-7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2A8EFE7-783C-4FC9-AD0D-FD06F9E3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83" y="679818"/>
            <a:ext cx="3957637" cy="3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A20000"/>
            </a:gs>
            <a:gs pos="0">
              <a:srgbClr val="FF5050"/>
            </a:gs>
            <a:gs pos="100000">
              <a:srgbClr val="471B0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7543E-42DB-4E17-BE7B-45013925CD56}"/>
              </a:ext>
            </a:extLst>
          </p:cNvPr>
          <p:cNvSpPr txBox="1"/>
          <p:nvPr/>
        </p:nvSpPr>
        <p:spPr>
          <a:xfrm>
            <a:off x="582083" y="-371707"/>
            <a:ext cx="18734617" cy="2471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77700" b="1" spc="-7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00" spc="-19000" dirty="0"/>
              <a:t>10</a:t>
            </a:r>
            <a:endParaRPr lang="en-US" sz="160000" spc="-19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8795F2-BFA4-4900-993D-B71ED0AC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83" y="679818"/>
            <a:ext cx="3957637" cy="3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600">
              <a:srgbClr val="CA8702"/>
            </a:gs>
            <a:gs pos="0">
              <a:srgbClr val="B79D01"/>
            </a:gs>
            <a:gs pos="100000">
              <a:srgbClr val="67450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7543E-42DB-4E17-BE7B-45013925CD56}"/>
              </a:ext>
            </a:extLst>
          </p:cNvPr>
          <p:cNvSpPr txBox="1"/>
          <p:nvPr/>
        </p:nvSpPr>
        <p:spPr>
          <a:xfrm>
            <a:off x="582083" y="-371707"/>
            <a:ext cx="18734617" cy="2471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77700" b="1" spc="-7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00" spc="-19000" dirty="0"/>
              <a:t>11</a:t>
            </a:r>
            <a:endParaRPr lang="en-US" sz="160000" spc="-19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8795F2-BFA4-4900-993D-B71ED0AC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83" y="679818"/>
            <a:ext cx="3957637" cy="3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4A82C"/>
            </a:gs>
            <a:gs pos="0">
              <a:srgbClr val="7BD31B"/>
            </a:gs>
            <a:gs pos="66000">
              <a:srgbClr val="3E701D"/>
            </a:gs>
            <a:gs pos="100000">
              <a:srgbClr val="2A4E1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98795F2-BFA4-4900-993D-B71ED0AC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83" y="679818"/>
            <a:ext cx="3957637" cy="3377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D904B3-0056-47C4-A490-CEF460826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" y="2000765"/>
            <a:ext cx="29336342" cy="153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 András Benedek</dc:creator>
  <cp:lastModifiedBy>Fodor András Benedek</cp:lastModifiedBy>
  <cp:revision>2</cp:revision>
  <dcterms:created xsi:type="dcterms:W3CDTF">2022-01-25T23:22:20Z</dcterms:created>
  <dcterms:modified xsi:type="dcterms:W3CDTF">2022-01-26T00:32:15Z</dcterms:modified>
</cp:coreProperties>
</file>