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97AE-7853-22E7-0E1E-CC2C1B96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56C7C-1412-7DBE-04F6-B0A14598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E649-E219-4059-E3F8-767B5E8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2B9E-F995-248C-1123-33CA6EA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53F0-55AE-99BD-A909-144EFAAA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AFC3-7C85-4FE6-27B9-C06B8739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0405-6301-6FE5-F230-CE8F1078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EDDE-0F24-1292-BAB1-71AD5DB2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C573-0659-681F-5334-794B9F7D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84FF-0036-5809-5E8F-451E97C4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3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94A49-FC42-D1B2-2C0D-886FDEEA6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CB13F-ECBF-97AD-D74F-B2BC0C6C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9809-01AF-EF0E-71F2-E47291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9E39-5660-7151-75DE-0CB67BF7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F8C5-6390-A7A5-DD90-978FD7B3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E26B-5BB2-C2B3-129A-0D9EE709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C7C4-B1F0-FC14-E758-EEBEA650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2438-EC27-AE5E-61D3-1B23B3C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B647-8017-ED2F-FC53-4B473EFD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1C73-85F7-F1E1-D03A-B38368B5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6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BD60-877A-7CB6-E2C1-828EC89A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5EE6-5192-D8E3-5655-D7B89705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33-EB2F-3EA0-5C9E-2DF3E88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C40B-BE82-33AA-B7A6-0068B86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1C28-7A88-E42F-AE55-BFF25D19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32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DBE-0839-AD4D-AB06-B6FC6997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FAF9-DEE5-3439-3369-0AC0E17B5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1B51B-FB40-E168-77DB-CF87358B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7B192-0BD3-9C78-812E-E047A889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712C-06E8-C546-E1BF-C27B28AC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D6BA-BC97-E545-0FDD-35C82B7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8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FEEE-F6B6-410A-F572-8793AD7A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F8F9-8DCA-2782-9525-E61BABAC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B14C-9ECE-9C11-7350-8010A637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6F760-3482-5DC5-ECEA-494AB3B3C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C8152-30F7-9A8C-810B-2DAAC6C1D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EAB61-B5F3-8861-C208-548D634F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C02F2-FE58-A5E9-0201-A0EB56D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897E4-BF6B-8EBF-42C9-12B2E0F0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9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941-19D5-519D-F229-A6359C2C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6F14-0412-B6AE-802C-C55F7ACB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ABAF1-A4E0-B0EE-AACD-66D03006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12BF3-30B9-0611-2838-3A230738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4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7C061-A04B-B73A-8916-1639F5D9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AC79A-E935-B6F5-934B-3C2A4564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A371A-95D7-CA2C-4AAC-0985566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7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F29-02F9-F710-1E69-7C8012EF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0B6B-B883-B972-DCB5-E04BBD3D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D3A32-F685-85AB-02E9-32FA8239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7417-EBE6-87A0-C1DB-1E7DAEB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7810-90CE-8E4E-3C66-AA5171DB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9B1E-7660-6729-AFB8-3422C14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4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B9A-A212-7593-8B22-811A2F9C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C3A01-17FB-5E4A-084A-EC09967D0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BEB2-1EB3-755F-CF96-4BA3F7FD7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5A2E-07F9-5538-1213-962C774B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2296-E2AB-CB63-6428-F8410BC1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05C3-A2C6-FAB6-FE3D-16EEAE9A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5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33F15-32DE-2F32-36C6-24D963AF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7D6B-42FB-6668-88A1-5C94FD43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5840-051F-088F-7F1D-DD41C4FC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EA5A-39A4-4A8B-8FE9-575DD18C36EF}" type="datetimeFigureOut">
              <a:rPr lang="hu-HU" smtClean="0"/>
              <a:t>2023. 03. 04.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115B-96BE-C4CD-9B50-24650E1B8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638E-3E2D-F1EB-F4FD-95971853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14B4-DAD0-4061-9E7C-C46DE21588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4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rgbClr val="FFC000"/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7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19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24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75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rgbClr val="FFC000"/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8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5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19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rgbClr val="C00000"/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8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rgbClr val="C00000"/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7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rgbClr val="7030A0"/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5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332331" y="2706878"/>
            <a:ext cx="2405848" cy="3363722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381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60520" y="1125220"/>
            <a:ext cx="2551757" cy="1653979"/>
          </a:xfrm>
          <a:prstGeom prst="triangle">
            <a:avLst/>
          </a:prstGeom>
          <a:solidFill>
            <a:srgbClr val="7030A0"/>
          </a:solidFill>
          <a:ln>
            <a:noFill/>
          </a:ln>
          <a:scene3d>
            <a:camera prst="perspectiveContrastingLeftFacing" fov="1800000">
              <a:rot lat="630000" lon="1330438" rev="140358"/>
            </a:camera>
            <a:lightRig rig="flat" dir="t"/>
          </a:scene3d>
          <a:sp3d prstMaterial="dkEdge">
            <a:bevelB h="3454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4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65ECB2-BD48-6781-EB76-0CD2AA46B3A6}"/>
              </a:ext>
            </a:extLst>
          </p:cNvPr>
          <p:cNvSpPr/>
          <p:nvPr/>
        </p:nvSpPr>
        <p:spPr>
          <a:xfrm>
            <a:off x="4281531" y="3429000"/>
            <a:ext cx="2405848" cy="1775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ContrastingLeftFacing">
              <a:rot lat="1108653" lon="1348934" rev="167498"/>
            </a:camera>
            <a:lightRig rig="flat" dir="t"/>
          </a:scene3d>
          <a:sp3d prstMaterial="dkEdge">
            <a:bevelB h="5080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E56002-66C9-BFDF-359B-26CB6E67EE39}"/>
              </a:ext>
            </a:extLst>
          </p:cNvPr>
          <p:cNvSpPr/>
          <p:nvPr/>
        </p:nvSpPr>
        <p:spPr>
          <a:xfrm>
            <a:off x="4181475" y="2238772"/>
            <a:ext cx="2480001" cy="125492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perspectiveContrastingLeftFacing" fov="1800000">
              <a:rot lat="809001" lon="1333928" rev="180000"/>
            </a:camera>
            <a:lightRig rig="flat" dir="t"/>
          </a:scene3d>
          <a:sp3d prstMaterial="dkEdge">
            <a:bevelB h="4533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81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 András Benedek</dc:creator>
  <cp:lastModifiedBy>Fodor András Benedek</cp:lastModifiedBy>
  <cp:revision>2</cp:revision>
  <dcterms:created xsi:type="dcterms:W3CDTF">2023-03-04T08:58:46Z</dcterms:created>
  <dcterms:modified xsi:type="dcterms:W3CDTF">2023-03-04T11:07:51Z</dcterms:modified>
</cp:coreProperties>
</file>