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06BC6-6D22-EE20-4280-06F6F9AD7880}" v="133" dt="2025-02-15T22:12:5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6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95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9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46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9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3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7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0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0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9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1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8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bg-BG" sz="1800" b="1" i="1" dirty="0">
                <a:solidFill>
                  <a:schemeClr val="bg1"/>
                </a:solidFill>
                <a:latin typeface="Aptos Display"/>
              </a:rPr>
              <a:t>НП "Обучение за ИТ кариера"</a:t>
            </a:r>
            <a:endParaRPr lang="bg-BG" sz="1800" dirty="0">
              <a:solidFill>
                <a:schemeClr val="bg1"/>
              </a:solidFill>
              <a:latin typeface="Aptos Display"/>
            </a:endParaRPr>
          </a:p>
          <a:p>
            <a:pPr algn="ctr">
              <a:lnSpc>
                <a:spcPct val="90000"/>
              </a:lnSpc>
            </a:pPr>
            <a:r>
              <a:rPr lang="bg-BG" sz="1800" b="1" i="1" dirty="0">
                <a:solidFill>
                  <a:schemeClr val="bg1"/>
                </a:solidFill>
                <a:latin typeface="Aptos Display"/>
              </a:rPr>
              <a:t>Сайт за музикален магазин</a:t>
            </a:r>
            <a:endParaRPr lang="bg-BG" sz="1800" dirty="0">
              <a:solidFill>
                <a:schemeClr val="bg1"/>
              </a:solidFill>
              <a:latin typeface="Aptos Display"/>
            </a:endParaRPr>
          </a:p>
          <a:p>
            <a:pPr algn="ctr">
              <a:lnSpc>
                <a:spcPct val="90000"/>
              </a:lnSpc>
            </a:pPr>
            <a:r>
              <a:rPr lang="bg-BG" sz="1800" b="1" i="1" dirty="0">
                <a:solidFill>
                  <a:schemeClr val="bg1"/>
                </a:solidFill>
                <a:latin typeface="Aptos Display"/>
              </a:rPr>
              <a:t>Антон Христев, Хасан </a:t>
            </a:r>
            <a:r>
              <a:rPr lang="bg-BG" sz="1800" b="1" i="1" err="1">
                <a:solidFill>
                  <a:schemeClr val="bg1"/>
                </a:solidFill>
                <a:latin typeface="Aptos Display"/>
              </a:rPr>
              <a:t>Хасан</a:t>
            </a:r>
            <a:r>
              <a:rPr lang="bg-BG" sz="1800" b="1" i="1" dirty="0">
                <a:solidFill>
                  <a:schemeClr val="bg1"/>
                </a:solidFill>
                <a:latin typeface="Aptos Display"/>
              </a:rPr>
              <a:t>, Реджеб </a:t>
            </a:r>
            <a:r>
              <a:rPr lang="bg-BG" sz="1800" b="1" i="1" err="1">
                <a:solidFill>
                  <a:schemeClr val="bg1"/>
                </a:solidFill>
                <a:latin typeface="Aptos Display"/>
              </a:rPr>
              <a:t>Реджеб</a:t>
            </a:r>
            <a:endParaRPr lang="bg-BG" sz="1800" err="1">
              <a:solidFill>
                <a:schemeClr val="bg1"/>
              </a:solidFill>
              <a:latin typeface="Aptos Display"/>
            </a:endParaRPr>
          </a:p>
          <a:p>
            <a:pPr algn="ctr">
              <a:lnSpc>
                <a:spcPct val="90000"/>
              </a:lnSpc>
            </a:pPr>
            <a:r>
              <a:rPr lang="bg-BG" sz="1800" b="1" i="1" dirty="0">
                <a:solidFill>
                  <a:schemeClr val="bg1"/>
                </a:solidFill>
                <a:latin typeface="Aptos Display"/>
              </a:rPr>
              <a:t>Група 08</a:t>
            </a:r>
            <a:endParaRPr lang="bg-BG" sz="1800" dirty="0">
              <a:solidFill>
                <a:schemeClr val="bg1"/>
              </a:solidFill>
              <a:latin typeface="Aptos Display"/>
            </a:endParaRPr>
          </a:p>
          <a:p>
            <a:pPr algn="ctr">
              <a:lnSpc>
                <a:spcPct val="90000"/>
              </a:lnSpc>
            </a:pPr>
            <a:r>
              <a:rPr lang="bg-BG" sz="1800" b="1" i="1" err="1">
                <a:solidFill>
                  <a:schemeClr val="bg1"/>
                </a:solidFill>
                <a:latin typeface="Aptos Display"/>
              </a:rPr>
              <a:t>Гр.Хасково</a:t>
            </a:r>
            <a:r>
              <a:rPr lang="bg-BG" sz="1800" b="1" i="1" dirty="0">
                <a:solidFill>
                  <a:schemeClr val="bg1"/>
                </a:solidFill>
                <a:latin typeface="Aptos Display"/>
              </a:rPr>
              <a:t> – 202</a:t>
            </a:r>
            <a:r>
              <a:rPr lang="en-US" sz="1800" b="1" i="1" dirty="0">
                <a:solidFill>
                  <a:schemeClr val="bg1"/>
                </a:solidFill>
                <a:latin typeface="Aptos Display"/>
              </a:rPr>
              <a:t>5</a:t>
            </a:r>
            <a:r>
              <a:rPr lang="bg-BG" sz="1800" b="1" i="1" dirty="0">
                <a:solidFill>
                  <a:schemeClr val="bg1"/>
                </a:solidFill>
                <a:latin typeface="Aptos Display"/>
              </a:rPr>
              <a:t>г.</a:t>
            </a:r>
            <a:endParaRPr lang="bg-BG" sz="1800" dirty="0">
              <a:solidFill>
                <a:schemeClr val="bg1"/>
              </a:solidFill>
              <a:latin typeface="Aptos Display"/>
            </a:endParaRPr>
          </a:p>
          <a:p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5FDC1D-EEDF-E372-0F1A-72B8AC49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Благодарим Ви за вниманието!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0223B-1445-3891-E150-334DF013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923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A47C84-CCE1-6FB5-0F2B-525E4A59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i="1" dirty="0">
                <a:solidFill>
                  <a:schemeClr val="bg1"/>
                </a:solidFill>
                <a:latin typeface="Aptos Display"/>
              </a:rPr>
              <a:t>1.Цели </a:t>
            </a:r>
            <a:r>
              <a:rPr lang="en-US" sz="2900" b="1" i="1" dirty="0" err="1">
                <a:solidFill>
                  <a:schemeClr val="bg1"/>
                </a:solidFill>
                <a:latin typeface="Aptos Display"/>
              </a:rPr>
              <a:t>на</a:t>
            </a:r>
            <a:r>
              <a:rPr lang="en-US" sz="2900" b="1" i="1" dirty="0">
                <a:solidFill>
                  <a:schemeClr val="bg1"/>
                </a:solidFill>
                <a:latin typeface="Aptos Display"/>
              </a:rPr>
              <a:t> </a:t>
            </a:r>
            <a:r>
              <a:rPr lang="en-US" sz="2900" b="1" i="1" dirty="0" err="1">
                <a:solidFill>
                  <a:schemeClr val="bg1"/>
                </a:solidFill>
                <a:latin typeface="Aptos Display"/>
              </a:rPr>
              <a:t>проекта</a:t>
            </a:r>
            <a:r>
              <a:rPr lang="en-US" sz="2900" b="1" i="1" dirty="0">
                <a:solidFill>
                  <a:schemeClr val="bg1"/>
                </a:solidFill>
                <a:latin typeface="Aptos Display"/>
              </a:rPr>
              <a:t>: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471280-7808-0B61-C6CC-3EC4AEB8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dirty="0">
                <a:solidFill>
                  <a:srgbClr val="595959"/>
                </a:solidFill>
                <a:latin typeface="Aptos Display"/>
              </a:rPr>
              <a:t>-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Създаване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на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уебсайт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,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чрез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който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клиентите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да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закупуват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музикални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инструменти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от</a:t>
            </a:r>
            <a:r>
              <a:rPr lang="en-US" sz="2900" dirty="0">
                <a:solidFill>
                  <a:srgbClr val="595959"/>
                </a:solidFill>
                <a:latin typeface="Aptos Display"/>
              </a:rPr>
              <a:t> </a:t>
            </a:r>
            <a:r>
              <a:rPr lang="en-US" sz="2900" dirty="0" err="1">
                <a:solidFill>
                  <a:srgbClr val="595959"/>
                </a:solidFill>
                <a:latin typeface="Aptos Display"/>
              </a:rPr>
              <a:t>ToniStore</a:t>
            </a:r>
            <a:endParaRPr lang="bg-BG" dirty="0" err="1"/>
          </a:p>
        </p:txBody>
      </p:sp>
    </p:spTree>
    <p:extLst>
      <p:ext uri="{BB962C8B-B14F-4D97-AF65-F5344CB8AC3E}">
        <p14:creationId xmlns:p14="http://schemas.microsoft.com/office/powerpoint/2010/main" val="190722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C7948-A83F-48E0-CB94-456EFF2C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i="1" dirty="0">
                <a:solidFill>
                  <a:schemeClr val="bg1"/>
                </a:solidFill>
                <a:latin typeface="Aptos"/>
              </a:rPr>
              <a:t>2.Разпределение </a:t>
            </a:r>
            <a:r>
              <a:rPr lang="en-US" sz="2900" b="1" i="1" dirty="0" err="1">
                <a:solidFill>
                  <a:schemeClr val="bg1"/>
                </a:solidFill>
                <a:latin typeface="Aptos"/>
              </a:rPr>
              <a:t>на</a:t>
            </a:r>
            <a:r>
              <a:rPr lang="en-US" sz="2900" b="1" i="1" dirty="0">
                <a:solidFill>
                  <a:schemeClr val="bg1"/>
                </a:solidFill>
                <a:latin typeface="Aptos"/>
              </a:rPr>
              <a:t> </a:t>
            </a:r>
            <a:r>
              <a:rPr lang="en-US" sz="2900" b="1" i="1" dirty="0" err="1">
                <a:solidFill>
                  <a:schemeClr val="bg1"/>
                </a:solidFill>
                <a:latin typeface="Aptos"/>
              </a:rPr>
              <a:t>ролите</a:t>
            </a:r>
            <a:r>
              <a:rPr lang="en-US" sz="2900" b="1" i="1" dirty="0">
                <a:solidFill>
                  <a:schemeClr val="bg1"/>
                </a:solidFill>
                <a:latin typeface="Aptos"/>
              </a:rPr>
              <a:t>:</a:t>
            </a:r>
            <a:endParaRPr lang="bg-BG" sz="2900" dirty="0" err="1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31E634E-4CDE-DA15-9A3F-FFBAAE62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Aptos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всеки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участник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в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проекта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му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бе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възложено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да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направи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по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2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модела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по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контролер</a:t>
            </a:r>
            <a:endParaRPr lang="en-US" sz="2000" b="1" i="1" dirty="0" err="1">
              <a:solidFill>
                <a:srgbClr val="000000"/>
              </a:solidFill>
              <a:latin typeface="Apto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272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F0C2F5-0562-81C8-E839-36B8DBF1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816630" cy="740094"/>
          </a:xfrm>
        </p:spPr>
        <p:txBody>
          <a:bodyPr/>
          <a:lstStyle/>
          <a:p>
            <a:r>
              <a:rPr lang="en-US" sz="2900" b="1" i="1" dirty="0">
                <a:solidFill>
                  <a:schemeClr val="bg1"/>
                </a:solidFill>
                <a:latin typeface="Aptos"/>
              </a:rPr>
              <a:t>3.Основни </a:t>
            </a:r>
            <a:r>
              <a:rPr lang="en-US" sz="2900" b="1" i="1" dirty="0" err="1">
                <a:solidFill>
                  <a:schemeClr val="bg1"/>
                </a:solidFill>
                <a:latin typeface="Aptos"/>
              </a:rPr>
              <a:t>етапи</a:t>
            </a:r>
            <a:r>
              <a:rPr lang="en-US" sz="2900" b="1" i="1" dirty="0">
                <a:solidFill>
                  <a:schemeClr val="bg1"/>
                </a:solidFill>
                <a:latin typeface="Aptos"/>
              </a:rPr>
              <a:t>  в </a:t>
            </a:r>
            <a:r>
              <a:rPr lang="en-US" sz="2900" b="1" i="1" dirty="0" err="1">
                <a:solidFill>
                  <a:schemeClr val="bg1"/>
                </a:solidFill>
                <a:latin typeface="Aptos"/>
              </a:rPr>
              <a:t>разработването</a:t>
            </a:r>
            <a:r>
              <a:rPr lang="en-US" sz="2900" b="1" i="1" dirty="0">
                <a:solidFill>
                  <a:schemeClr val="bg1"/>
                </a:solidFill>
                <a:latin typeface="Aptos"/>
              </a:rPr>
              <a:t> </a:t>
            </a:r>
            <a:r>
              <a:rPr lang="en-US" sz="2900" b="1" i="1" dirty="0" err="1">
                <a:solidFill>
                  <a:schemeClr val="bg1"/>
                </a:solidFill>
                <a:latin typeface="Aptos"/>
              </a:rPr>
              <a:t>на</a:t>
            </a:r>
            <a:r>
              <a:rPr lang="en-US" sz="2900" b="1" i="1" dirty="0">
                <a:solidFill>
                  <a:schemeClr val="bg1"/>
                </a:solidFill>
                <a:latin typeface="Aptos"/>
              </a:rPr>
              <a:t> </a:t>
            </a:r>
            <a:r>
              <a:rPr lang="en-US" sz="2900" b="1" i="1" dirty="0" err="1">
                <a:solidFill>
                  <a:schemeClr val="bg1"/>
                </a:solidFill>
                <a:latin typeface="Aptos"/>
              </a:rPr>
              <a:t>проекта</a:t>
            </a:r>
            <a:r>
              <a:rPr lang="en-US" sz="2900" b="1" i="1" dirty="0">
                <a:solidFill>
                  <a:schemeClr val="bg1"/>
                </a:solidFill>
                <a:latin typeface="Aptos"/>
              </a:rPr>
              <a:t>:</a:t>
            </a:r>
            <a:endParaRPr lang="bg-BG" sz="2900" dirty="0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12A5897-5AF2-8B38-A3AE-A23C28E3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Aptos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Използване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Code First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за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изграждане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базата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данни</a:t>
            </a:r>
            <a:br>
              <a:rPr lang="en-US" sz="2000" dirty="0">
                <a:solidFill>
                  <a:srgbClr val="000000"/>
                </a:solidFill>
                <a:latin typeface="Aptos"/>
              </a:rPr>
            </a:br>
            <a:r>
              <a:rPr lang="en-US" sz="2000" dirty="0">
                <a:solidFill>
                  <a:srgbClr val="000000"/>
                </a:solidFill>
                <a:latin typeface="Apto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Създаване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модели</a:t>
            </a:r>
            <a:br>
              <a:rPr lang="en-US" sz="2000" dirty="0">
                <a:solidFill>
                  <a:srgbClr val="000000"/>
                </a:solidFill>
                <a:latin typeface="Aptos"/>
              </a:rPr>
            </a:br>
            <a:r>
              <a:rPr lang="en-US" sz="2000" dirty="0">
                <a:solidFill>
                  <a:srgbClr val="000000"/>
                </a:solidFill>
                <a:latin typeface="Apto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Създаване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контролери</a:t>
            </a:r>
            <a:br>
              <a:rPr lang="en-US" sz="2000" dirty="0">
                <a:solidFill>
                  <a:srgbClr val="000000"/>
                </a:solidFill>
                <a:latin typeface="Aptos"/>
              </a:rPr>
            </a:br>
            <a:r>
              <a:rPr lang="en-US" sz="2000" dirty="0">
                <a:solidFill>
                  <a:srgbClr val="000000"/>
                </a:solidFill>
                <a:latin typeface="Apto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Създаване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Views(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изгледи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Aptos"/>
              </a:rPr>
            </a:br>
            <a:r>
              <a:rPr lang="en-US" sz="2000" dirty="0">
                <a:solidFill>
                  <a:srgbClr val="000000"/>
                </a:solidFill>
                <a:latin typeface="Apto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Модифициране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StartUp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за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създаване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роли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за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участници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администратори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(Member и Admin)</a:t>
            </a:r>
            <a:endParaRPr lang="en-US" sz="2000" b="1" i="1" dirty="0">
              <a:solidFill>
                <a:srgbClr val="000000"/>
              </a:solidFill>
              <a:latin typeface="Aptos"/>
            </a:endParaRPr>
          </a:p>
          <a:p>
            <a:endParaRPr lang="bg-BG" dirty="0">
              <a:solidFill>
                <a:srgbClr val="40404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286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Картина, която съдържа текст, екранна снимка, софтуер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C0EFB1AA-08FF-EA73-A497-8AB3068C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37" r="2" b="2"/>
          <a:stretch/>
        </p:blipFill>
        <p:spPr>
          <a:xfrm>
            <a:off x="477086" y="466162"/>
            <a:ext cx="5615867" cy="3937502"/>
          </a:xfrm>
          <a:custGeom>
            <a:avLst/>
            <a:gdLst/>
            <a:ahLst/>
            <a:cxnLst/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</p:spPr>
      </p:pic>
      <p:pic>
        <p:nvPicPr>
          <p:cNvPr id="5" name="Картина 4" descr="Картина, която съдържа текст, екранна снимка, софтуер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3BA0A21-AF50-3E5B-FD06-0049DEBC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757" b="-1"/>
          <a:stretch/>
        </p:blipFill>
        <p:spPr>
          <a:xfrm>
            <a:off x="6089905" y="454911"/>
            <a:ext cx="5625013" cy="3594644"/>
          </a:xfrm>
          <a:custGeom>
            <a:avLst/>
            <a:gdLst/>
            <a:ahLst/>
            <a:cxnLst/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70A4B9-58B3-58D2-414D-A5A65A3B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endParaRPr lang="bg-BG">
              <a:solidFill>
                <a:schemeClr val="tx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5E13CE-F534-109C-C6AC-8654229D2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i="1">
                <a:solidFill>
                  <a:schemeClr val="tx1"/>
                </a:solidFill>
                <a:latin typeface="Aptos Display"/>
              </a:rPr>
              <a:t>4.Реализация:</a:t>
            </a:r>
            <a:r>
              <a:rPr lang="en-US">
                <a:solidFill>
                  <a:schemeClr val="tx1"/>
                </a:solidFill>
                <a:latin typeface="Aptos Display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Aptos Display"/>
              </a:rPr>
              <a:t>a) За реализирането на проекта са използвани следните nugget пакети: </a:t>
            </a:r>
          </a:p>
          <a:p>
            <a:pPr>
              <a:spcBef>
                <a:spcPct val="0"/>
              </a:spcBef>
            </a:pPr>
            <a:endParaRPr lang="en-US">
              <a:solidFill>
                <a:schemeClr val="tx1"/>
              </a:solidFill>
              <a:latin typeface="Aptos Display"/>
            </a:endParaRPr>
          </a:p>
          <a:p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8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: Shape 12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A274F2-90A6-8C47-89BC-9C825420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tx1"/>
                </a:solidFill>
                <a:latin typeface="Aptos Display"/>
              </a:rPr>
              <a:t>б) Диаграма на проекта:</a:t>
            </a:r>
            <a:endParaRPr lang="bg-BG" sz="3300">
              <a:solidFill>
                <a:schemeClr val="tx1"/>
              </a:solidFill>
            </a:endParaRPr>
          </a:p>
        </p:txBody>
      </p:sp>
      <p:pic>
        <p:nvPicPr>
          <p:cNvPr id="4" name="Контейнер за съдържание 3" descr="Картина, която съдържа диаграма, План, текст, Техническо чертане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B3F82E4A-A50A-4187-62E8-342B8058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3" r="6168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5" name="Rectangle 1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18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2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418955D0-599B-89FC-95BB-91545A43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616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4DE62C-1444-4E9B-BC48-CA6880E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2B7868-881B-4B4F-96E9-6E714768B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6AC0C9-AEF1-443B-A64F-B05A01B68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628932" y="402165"/>
            <a:ext cx="7139732" cy="6053670"/>
          </a:xfrm>
          <a:custGeom>
            <a:avLst/>
            <a:gdLst>
              <a:gd name="connsiteX0" fmla="*/ 1097 w 7139732"/>
              <a:gd name="connsiteY0" fmla="*/ 0 h 6053670"/>
              <a:gd name="connsiteX1" fmla="*/ 1084479 w 7139732"/>
              <a:gd name="connsiteY1" fmla="*/ 0 h 6053670"/>
              <a:gd name="connsiteX2" fmla="*/ 1254558 w 7139732"/>
              <a:gd name="connsiteY2" fmla="*/ 0 h 6053670"/>
              <a:gd name="connsiteX3" fmla="*/ 7139732 w 7139732"/>
              <a:gd name="connsiteY3" fmla="*/ 0 h 6053670"/>
              <a:gd name="connsiteX4" fmla="*/ 7139732 w 7139732"/>
              <a:gd name="connsiteY4" fmla="*/ 6053670 h 6053670"/>
              <a:gd name="connsiteX5" fmla="*/ 1249854 w 7139732"/>
              <a:gd name="connsiteY5" fmla="*/ 6053670 h 6053670"/>
              <a:gd name="connsiteX6" fmla="*/ 1084479 w 7139732"/>
              <a:gd name="connsiteY6" fmla="*/ 6053670 h 6053670"/>
              <a:gd name="connsiteX7" fmla="*/ 0 w 7139732"/>
              <a:gd name="connsiteY7" fmla="*/ 6053670 h 6053670"/>
              <a:gd name="connsiteX8" fmla="*/ 5488 w 7139732"/>
              <a:gd name="connsiteY8" fmla="*/ 6017954 h 6053670"/>
              <a:gd name="connsiteX9" fmla="*/ 21641 w 7139732"/>
              <a:gd name="connsiteY9" fmla="*/ 5913225 h 6053670"/>
              <a:gd name="connsiteX10" fmla="*/ 32932 w 7139732"/>
              <a:gd name="connsiteY10" fmla="*/ 5836949 h 6053670"/>
              <a:gd name="connsiteX11" fmla="*/ 44850 w 7139732"/>
              <a:gd name="connsiteY11" fmla="*/ 5746144 h 6053670"/>
              <a:gd name="connsiteX12" fmla="*/ 59121 w 7139732"/>
              <a:gd name="connsiteY12" fmla="*/ 5638388 h 6053670"/>
              <a:gd name="connsiteX13" fmla="*/ 74175 w 7139732"/>
              <a:gd name="connsiteY13" fmla="*/ 5519131 h 6053670"/>
              <a:gd name="connsiteX14" fmla="*/ 90014 w 7139732"/>
              <a:gd name="connsiteY14" fmla="*/ 5384740 h 6053670"/>
              <a:gd name="connsiteX15" fmla="*/ 106794 w 7139732"/>
              <a:gd name="connsiteY15" fmla="*/ 5238241 h 6053670"/>
              <a:gd name="connsiteX16" fmla="*/ 123574 w 7139732"/>
              <a:gd name="connsiteY16" fmla="*/ 5079029 h 6053670"/>
              <a:gd name="connsiteX17" fmla="*/ 140667 w 7139732"/>
              <a:gd name="connsiteY17" fmla="*/ 4909527 h 6053670"/>
              <a:gd name="connsiteX18" fmla="*/ 156506 w 7139732"/>
              <a:gd name="connsiteY18" fmla="*/ 4726706 h 6053670"/>
              <a:gd name="connsiteX19" fmla="*/ 171717 w 7139732"/>
              <a:gd name="connsiteY19" fmla="*/ 4535410 h 6053670"/>
              <a:gd name="connsiteX20" fmla="*/ 185518 w 7139732"/>
              <a:gd name="connsiteY20" fmla="*/ 4333217 h 6053670"/>
              <a:gd name="connsiteX21" fmla="*/ 198690 w 7139732"/>
              <a:gd name="connsiteY21" fmla="*/ 4122549 h 6053670"/>
              <a:gd name="connsiteX22" fmla="*/ 211079 w 7139732"/>
              <a:gd name="connsiteY22" fmla="*/ 3902801 h 6053670"/>
              <a:gd name="connsiteX23" fmla="*/ 215470 w 7139732"/>
              <a:gd name="connsiteY23" fmla="*/ 3790203 h 6053670"/>
              <a:gd name="connsiteX24" fmla="*/ 220332 w 7139732"/>
              <a:gd name="connsiteY24" fmla="*/ 3675183 h 6053670"/>
              <a:gd name="connsiteX25" fmla="*/ 224879 w 7139732"/>
              <a:gd name="connsiteY25" fmla="*/ 3558347 h 6053670"/>
              <a:gd name="connsiteX26" fmla="*/ 227859 w 7139732"/>
              <a:gd name="connsiteY26" fmla="*/ 3440906 h 6053670"/>
              <a:gd name="connsiteX27" fmla="*/ 230525 w 7139732"/>
              <a:gd name="connsiteY27" fmla="*/ 3321043 h 6053670"/>
              <a:gd name="connsiteX28" fmla="*/ 233348 w 7139732"/>
              <a:gd name="connsiteY28" fmla="*/ 3199970 h 6053670"/>
              <a:gd name="connsiteX29" fmla="*/ 235229 w 7139732"/>
              <a:gd name="connsiteY29" fmla="*/ 3076475 h 6053670"/>
              <a:gd name="connsiteX30" fmla="*/ 235229 w 7139732"/>
              <a:gd name="connsiteY30" fmla="*/ 2951770 h 6053670"/>
              <a:gd name="connsiteX31" fmla="*/ 236170 w 7139732"/>
              <a:gd name="connsiteY31" fmla="*/ 2825853 h 6053670"/>
              <a:gd name="connsiteX32" fmla="*/ 235229 w 7139732"/>
              <a:gd name="connsiteY32" fmla="*/ 2698726 h 6053670"/>
              <a:gd name="connsiteX33" fmla="*/ 233348 w 7139732"/>
              <a:gd name="connsiteY33" fmla="*/ 2569783 h 6053670"/>
              <a:gd name="connsiteX34" fmla="*/ 231623 w 7139732"/>
              <a:gd name="connsiteY34" fmla="*/ 2440840 h 6053670"/>
              <a:gd name="connsiteX35" fmla="*/ 227859 w 7139732"/>
              <a:gd name="connsiteY35" fmla="*/ 2310081 h 6053670"/>
              <a:gd name="connsiteX36" fmla="*/ 223938 w 7139732"/>
              <a:gd name="connsiteY36" fmla="*/ 2178111 h 6053670"/>
              <a:gd name="connsiteX37" fmla="*/ 219391 w 7139732"/>
              <a:gd name="connsiteY37" fmla="*/ 2046141 h 6053670"/>
              <a:gd name="connsiteX38" fmla="*/ 212961 w 7139732"/>
              <a:gd name="connsiteY38" fmla="*/ 1912960 h 6053670"/>
              <a:gd name="connsiteX39" fmla="*/ 205277 w 7139732"/>
              <a:gd name="connsiteY39" fmla="*/ 1778568 h 6053670"/>
              <a:gd name="connsiteX40" fmla="*/ 197906 w 7139732"/>
              <a:gd name="connsiteY40" fmla="*/ 1643572 h 6053670"/>
              <a:gd name="connsiteX41" fmla="*/ 188497 w 7139732"/>
              <a:gd name="connsiteY41" fmla="*/ 1508575 h 6053670"/>
              <a:gd name="connsiteX42" fmla="*/ 177206 w 7139732"/>
              <a:gd name="connsiteY42" fmla="*/ 1371762 h 6053670"/>
              <a:gd name="connsiteX43" fmla="*/ 165915 w 7139732"/>
              <a:gd name="connsiteY43" fmla="*/ 1236765 h 6053670"/>
              <a:gd name="connsiteX44" fmla="*/ 152899 w 7139732"/>
              <a:gd name="connsiteY44" fmla="*/ 1099347 h 6053670"/>
              <a:gd name="connsiteX45" fmla="*/ 138628 w 7139732"/>
              <a:gd name="connsiteY45" fmla="*/ 961323 h 6053670"/>
              <a:gd name="connsiteX46" fmla="*/ 123574 w 7139732"/>
              <a:gd name="connsiteY46" fmla="*/ 825115 h 6053670"/>
              <a:gd name="connsiteX47" fmla="*/ 106010 w 7139732"/>
              <a:gd name="connsiteY47" fmla="*/ 687092 h 6053670"/>
              <a:gd name="connsiteX48" fmla="*/ 87192 w 7139732"/>
              <a:gd name="connsiteY48" fmla="*/ 549673 h 6053670"/>
              <a:gd name="connsiteX49" fmla="*/ 68530 w 7139732"/>
              <a:gd name="connsiteY49" fmla="*/ 411650 h 6053670"/>
              <a:gd name="connsiteX50" fmla="*/ 46732 w 7139732"/>
              <a:gd name="connsiteY50" fmla="*/ 274232 h 6053670"/>
              <a:gd name="connsiteX51" fmla="*/ 24464 w 7139732"/>
              <a:gd name="connsiteY51" fmla="*/ 137419 h 60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139732" h="6053670">
                <a:moveTo>
                  <a:pt x="1097" y="0"/>
                </a:moveTo>
                <a:lnTo>
                  <a:pt x="1084479" y="0"/>
                </a:lnTo>
                <a:lnTo>
                  <a:pt x="1254558" y="0"/>
                </a:lnTo>
                <a:lnTo>
                  <a:pt x="7139732" y="0"/>
                </a:lnTo>
                <a:lnTo>
                  <a:pt x="7139732" y="6053670"/>
                </a:lnTo>
                <a:lnTo>
                  <a:pt x="1249854" y="6053670"/>
                </a:lnTo>
                <a:lnTo>
                  <a:pt x="1084479" y="6053670"/>
                </a:lnTo>
                <a:lnTo>
                  <a:pt x="0" y="6053670"/>
                </a:lnTo>
                <a:lnTo>
                  <a:pt x="5488" y="6017954"/>
                </a:lnTo>
                <a:lnTo>
                  <a:pt x="21641" y="5913225"/>
                </a:lnTo>
                <a:lnTo>
                  <a:pt x="32932" y="5836949"/>
                </a:lnTo>
                <a:lnTo>
                  <a:pt x="44850" y="5746144"/>
                </a:lnTo>
                <a:lnTo>
                  <a:pt x="59121" y="5638388"/>
                </a:lnTo>
                <a:lnTo>
                  <a:pt x="74175" y="5519131"/>
                </a:lnTo>
                <a:lnTo>
                  <a:pt x="90014" y="5384740"/>
                </a:lnTo>
                <a:lnTo>
                  <a:pt x="106794" y="5238241"/>
                </a:lnTo>
                <a:lnTo>
                  <a:pt x="123574" y="5079029"/>
                </a:lnTo>
                <a:lnTo>
                  <a:pt x="140667" y="4909527"/>
                </a:lnTo>
                <a:lnTo>
                  <a:pt x="156506" y="4726706"/>
                </a:lnTo>
                <a:lnTo>
                  <a:pt x="171717" y="4535410"/>
                </a:lnTo>
                <a:lnTo>
                  <a:pt x="185518" y="4333217"/>
                </a:lnTo>
                <a:lnTo>
                  <a:pt x="198690" y="4122549"/>
                </a:lnTo>
                <a:lnTo>
                  <a:pt x="211079" y="3902801"/>
                </a:lnTo>
                <a:lnTo>
                  <a:pt x="215470" y="3790203"/>
                </a:lnTo>
                <a:lnTo>
                  <a:pt x="220332" y="3675183"/>
                </a:lnTo>
                <a:lnTo>
                  <a:pt x="224879" y="3558347"/>
                </a:lnTo>
                <a:lnTo>
                  <a:pt x="227859" y="3440906"/>
                </a:lnTo>
                <a:lnTo>
                  <a:pt x="230525" y="3321043"/>
                </a:lnTo>
                <a:lnTo>
                  <a:pt x="233348" y="3199970"/>
                </a:lnTo>
                <a:lnTo>
                  <a:pt x="235229" y="3076475"/>
                </a:lnTo>
                <a:lnTo>
                  <a:pt x="235229" y="2951770"/>
                </a:lnTo>
                <a:lnTo>
                  <a:pt x="236170" y="2825853"/>
                </a:lnTo>
                <a:lnTo>
                  <a:pt x="235229" y="2698726"/>
                </a:lnTo>
                <a:lnTo>
                  <a:pt x="233348" y="2569783"/>
                </a:lnTo>
                <a:lnTo>
                  <a:pt x="231623" y="2440840"/>
                </a:lnTo>
                <a:lnTo>
                  <a:pt x="227859" y="2310081"/>
                </a:lnTo>
                <a:lnTo>
                  <a:pt x="223938" y="2178111"/>
                </a:lnTo>
                <a:lnTo>
                  <a:pt x="219391" y="2046141"/>
                </a:lnTo>
                <a:lnTo>
                  <a:pt x="212961" y="1912960"/>
                </a:lnTo>
                <a:lnTo>
                  <a:pt x="205277" y="1778568"/>
                </a:lnTo>
                <a:lnTo>
                  <a:pt x="197906" y="1643572"/>
                </a:lnTo>
                <a:lnTo>
                  <a:pt x="188497" y="1508575"/>
                </a:lnTo>
                <a:lnTo>
                  <a:pt x="177206" y="1371762"/>
                </a:lnTo>
                <a:lnTo>
                  <a:pt x="165915" y="1236765"/>
                </a:lnTo>
                <a:lnTo>
                  <a:pt x="152899" y="1099347"/>
                </a:lnTo>
                <a:lnTo>
                  <a:pt x="138628" y="961323"/>
                </a:lnTo>
                <a:lnTo>
                  <a:pt x="123574" y="825115"/>
                </a:lnTo>
                <a:lnTo>
                  <a:pt x="106010" y="687092"/>
                </a:lnTo>
                <a:lnTo>
                  <a:pt x="87192" y="549673"/>
                </a:lnTo>
                <a:lnTo>
                  <a:pt x="68530" y="411650"/>
                </a:lnTo>
                <a:lnTo>
                  <a:pt x="46732" y="274232"/>
                </a:lnTo>
                <a:lnTo>
                  <a:pt x="24464" y="1374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625AAF6-BC58-4225-A7B9-294C3062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E86B99E-9D9B-7044-DC1E-C450E304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300" i="1" dirty="0">
                <a:solidFill>
                  <a:srgbClr val="FFFFFF"/>
                </a:solidFill>
                <a:latin typeface="Aptos Display"/>
              </a:rPr>
              <a:t>в) Снимки от програмата:</a:t>
            </a:r>
            <a:endParaRPr lang="bg-BG" sz="3300" dirty="0">
              <a:solidFill>
                <a:srgbClr val="FFFFFF"/>
              </a:solidFill>
              <a:latin typeface="Aptos Display"/>
            </a:endParaRPr>
          </a:p>
          <a:p>
            <a:pPr>
              <a:lnSpc>
                <a:spcPct val="90000"/>
              </a:lnSpc>
            </a:pPr>
            <a:endParaRPr lang="bg-BG" sz="3300">
              <a:solidFill>
                <a:srgbClr val="FFFFFF"/>
              </a:solidFill>
            </a:endParaRPr>
          </a:p>
        </p:txBody>
      </p:sp>
      <p:pic>
        <p:nvPicPr>
          <p:cNvPr id="5" name="Картина 4" descr="Картина, която съдържа текст, екранна снимка, софтуер, дисплей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F3441929-CA0E-0BC9-A131-4E2EBFE9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688" b="-2"/>
          <a:stretch/>
        </p:blipFill>
        <p:spPr>
          <a:xfrm>
            <a:off x="5194608" y="803750"/>
            <a:ext cx="3113903" cy="5250498"/>
          </a:xfrm>
          <a:prstGeom prst="rect">
            <a:avLst/>
          </a:prstGeom>
        </p:spPr>
      </p:pic>
      <p:pic>
        <p:nvPicPr>
          <p:cNvPr id="6" name="Картина 5" descr="Картина, която съдържа текст, екранна снимка, дисплей, софтуер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24407D99-3C2E-FF77-820A-A3C7963B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47" b="-2"/>
          <a:stretch/>
        </p:blipFill>
        <p:spPr>
          <a:xfrm>
            <a:off x="8472236" y="803752"/>
            <a:ext cx="3113904" cy="25422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04688B-CB80-4241-9F1D-D462116CB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72602F-0785-06B5-6E92-CD52289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Контейнер за съдържание 3" descr="Картина, която съдържа текст, екранна снимка, софтуер, Мултимедиен софтуер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E5C6BB49-46C7-9B51-A0B3-30FE099221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10" r="3" b="51179"/>
          <a:stretch/>
        </p:blipFill>
        <p:spPr>
          <a:xfrm>
            <a:off x="8472235" y="3511960"/>
            <a:ext cx="3113904" cy="25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70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836481-1BB8-61E6-1345-2705A2DC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i="1" dirty="0">
                <a:solidFill>
                  <a:schemeClr val="bg1"/>
                </a:solidFill>
                <a:latin typeface="Aptos Display"/>
              </a:rPr>
              <a:t>5.Заключение:</a:t>
            </a:r>
            <a:r>
              <a:rPr lang="en-US" sz="2900" dirty="0">
                <a:solidFill>
                  <a:schemeClr val="bg1"/>
                </a:solidFill>
                <a:latin typeface="Aptos Display"/>
              </a:rPr>
              <a:t> </a:t>
            </a:r>
            <a:endParaRPr lang="bg-BG" sz="2900" dirty="0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4972B-7B34-7799-0199-C318F88A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600" dirty="0">
                <a:solidFill>
                  <a:srgbClr val="000000"/>
                </a:solidFill>
                <a:latin typeface="Aptos Display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ptos Display"/>
              </a:rPr>
              <a:t>- </a:t>
            </a:r>
            <a:r>
              <a:rPr lang="en-US" sz="2000" err="1">
                <a:solidFill>
                  <a:srgbClr val="000000"/>
                </a:solidFill>
                <a:latin typeface="Aptos Display"/>
              </a:rPr>
              <a:t>Създадохме</a:t>
            </a:r>
            <a:r>
              <a:rPr lang="en-US" sz="2000" dirty="0">
                <a:solidFill>
                  <a:srgbClr val="000000"/>
                </a:solidFill>
                <a:latin typeface="Aptos Display"/>
              </a:rPr>
              <a:t> ASP.NET </a:t>
            </a:r>
            <a:r>
              <a:rPr lang="en-US" sz="2000" err="1">
                <a:solidFill>
                  <a:srgbClr val="000000"/>
                </a:solidFill>
                <a:latin typeface="Aptos Display"/>
              </a:rPr>
              <a:t>проект</a:t>
            </a:r>
            <a:r>
              <a:rPr lang="en-US" sz="2000" dirty="0">
                <a:solidFill>
                  <a:srgbClr val="000000"/>
                </a:solidFill>
                <a:latin typeface="Aptos Display"/>
              </a:rPr>
              <a:t>, с </a:t>
            </a:r>
            <a:r>
              <a:rPr lang="en-US" sz="2000" err="1">
                <a:solidFill>
                  <a:srgbClr val="000000"/>
                </a:solidFill>
                <a:latin typeface="Aptos Display"/>
              </a:rPr>
              <a:t>който</a:t>
            </a:r>
            <a:r>
              <a:rPr lang="en-US" sz="2000" dirty="0">
                <a:solidFill>
                  <a:srgbClr val="000000"/>
                </a:solidFill>
                <a:latin typeface="Aptos Display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ptos Display"/>
              </a:rPr>
              <a:t>направихме</a:t>
            </a:r>
            <a:r>
              <a:rPr lang="en-US" sz="2000" dirty="0">
                <a:solidFill>
                  <a:srgbClr val="000000"/>
                </a:solidFill>
                <a:latin typeface="Aptos Display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ptos Display"/>
              </a:rPr>
              <a:t>уебсайт</a:t>
            </a:r>
            <a:r>
              <a:rPr lang="en-US" sz="2000" dirty="0">
                <a:solidFill>
                  <a:srgbClr val="000000"/>
                </a:solidFill>
                <a:latin typeface="Aptos Display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ptos Display"/>
              </a:rPr>
              <a:t>за</a:t>
            </a:r>
            <a:r>
              <a:rPr lang="en-US" sz="2000" dirty="0">
                <a:solidFill>
                  <a:srgbClr val="000000"/>
                </a:solidFill>
                <a:latin typeface="Aptos Display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ptos Display"/>
              </a:rPr>
              <a:t>музикален</a:t>
            </a:r>
            <a:r>
              <a:rPr lang="en-US" sz="2000" dirty="0">
                <a:solidFill>
                  <a:srgbClr val="000000"/>
                </a:solidFill>
                <a:latin typeface="Aptos Display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ptos Display"/>
              </a:rPr>
              <a:t>магазин</a:t>
            </a:r>
            <a:endParaRPr lang="bg-BG" sz="2000" err="1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730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9A1A6D-D116-627C-B85D-D19A7C0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19209"/>
            <a:ext cx="8812899" cy="779044"/>
          </a:xfrm>
        </p:spPr>
        <p:txBody>
          <a:bodyPr/>
          <a:lstStyle/>
          <a:p>
            <a:pPr rtl="0"/>
            <a:r>
              <a:rPr lang="bg-BG" sz="2900" b="1" i="1" baseline="0" dirty="0">
                <a:latin typeface="Aptos Display"/>
                <a:ea typeface="Segoe UI"/>
                <a:cs typeface="Segoe UI"/>
              </a:rPr>
              <a:t>6.Използвана литература:</a:t>
            </a:r>
            <a:r>
              <a:rPr lang="bg-BG" sz="2900" dirty="0">
                <a:latin typeface="Aptos Display"/>
                <a:ea typeface="Segoe UI"/>
                <a:cs typeface="Segoe UI"/>
              </a:rPr>
              <a:t>​</a:t>
            </a:r>
          </a:p>
          <a:p>
            <a:pPr rtl="0"/>
            <a:r>
              <a:rPr lang="bg-BG" sz="4400" dirty="0">
                <a:latin typeface="Aptos Display"/>
                <a:ea typeface="Segoe UI"/>
                <a:cs typeface="Segoe UI"/>
              </a:rPr>
              <a:t>​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9B6076-B9BE-1C21-BD02-9D7D95FF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bg-BG" sz="2000" dirty="0">
                <a:solidFill>
                  <a:srgbClr val="000000"/>
                </a:solidFill>
                <a:latin typeface="Aptos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Stack Overflow</a:t>
            </a:r>
            <a:r>
              <a:rPr lang="bg-BG" sz="2000" dirty="0">
                <a:solidFill>
                  <a:srgbClr val="000000"/>
                </a:solidFill>
                <a:latin typeface="Aptos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Aptos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SoftUni</a:t>
            </a:r>
            <a:r>
              <a:rPr lang="bg-BG" sz="2000" dirty="0">
                <a:solidFill>
                  <a:srgbClr val="000000"/>
                </a:solidFill>
                <a:latin typeface="Aptos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bg-BG" sz="2000" dirty="0">
                <a:solidFill>
                  <a:srgbClr val="000000"/>
                </a:solidFill>
                <a:latin typeface="Aptos"/>
              </a:rPr>
              <a:t>- 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GitHub</a:t>
            </a:r>
            <a:endParaRPr lang="bg-BG" sz="200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</a:pPr>
            <a:r>
              <a:rPr lang="bg-BG" sz="2000" dirty="0">
                <a:solidFill>
                  <a:srgbClr val="000000"/>
                </a:solidFill>
                <a:latin typeface="Aptos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YouTube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7220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6D43F63142D1246B4D029B2068594EC" ma:contentTypeVersion="11" ma:contentTypeDescription="Създаване на нов документ" ma:contentTypeScope="" ma:versionID="750fb079ebae06a816656b8ac4b62ea4">
  <xsd:schema xmlns:xsd="http://www.w3.org/2001/XMLSchema" xmlns:xs="http://www.w3.org/2001/XMLSchema" xmlns:p="http://schemas.microsoft.com/office/2006/metadata/properties" xmlns:ns2="b1336112-e384-4d20-8943-b8753a18cdd1" xmlns:ns3="1334d993-8e9a-4ba3-aeaa-faa9dcfb39f0" targetNamespace="http://schemas.microsoft.com/office/2006/metadata/properties" ma:root="true" ma:fieldsID="78e68c9623a3ed6db5a145a710549f62" ns2:_="" ns3:_="">
    <xsd:import namespace="b1336112-e384-4d20-8943-b8753a18cdd1"/>
    <xsd:import namespace="1334d993-8e9a-4ba3-aeaa-faa9dcfb3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6112-e384-4d20-8943-b8753a18c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38feb5c0-c69a-4239-a585-73f9d5fd84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4d993-8e9a-4ba3-aeaa-faa9dcfb39f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e178a1f-a862-44de-b0af-8cc56d9d8207}" ma:internalName="TaxCatchAll" ma:showField="CatchAllData" ma:web="1334d993-8e9a-4ba3-aeaa-faa9dcfb39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336112-e384-4d20-8943-b8753a18cdd1">
      <Terms xmlns="http://schemas.microsoft.com/office/infopath/2007/PartnerControls"/>
    </lcf76f155ced4ddcb4097134ff3c332f>
    <TaxCatchAll xmlns="1334d993-8e9a-4ba3-aeaa-faa9dcfb39f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F0963A-0D3D-488F-AE90-B6B160E49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336112-e384-4d20-8943-b8753a18cdd1"/>
    <ds:schemaRef ds:uri="1334d993-8e9a-4ba3-aeaa-faa9dcfb3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B36FC6-922A-42D0-BBCE-FA5948206C31}">
  <ds:schemaRefs>
    <ds:schemaRef ds:uri="http://schemas.microsoft.com/office/2006/metadata/properties"/>
    <ds:schemaRef ds:uri="http://schemas.microsoft.com/office/infopath/2007/PartnerControls"/>
    <ds:schemaRef ds:uri="b1336112-e384-4d20-8943-b8753a18cdd1"/>
    <ds:schemaRef ds:uri="1334d993-8e9a-4ba3-aeaa-faa9dcfb39f0"/>
  </ds:schemaRefs>
</ds:datastoreItem>
</file>

<file path=customXml/itemProps3.xml><?xml version="1.0" encoding="utf-8"?>
<ds:datastoreItem xmlns:ds="http://schemas.openxmlformats.org/officeDocument/2006/customXml" ds:itemID="{38ADED80-A8C6-43AF-9F2C-07327953F9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Ion Boardroom</vt:lpstr>
      <vt:lpstr>НП "Обучение за ИТ кариера" Сайт за музикален магазин Антон Христев, Хасан Хасан, Реджеб Реджеб Група 08 Гр.Хасково – 2025г. </vt:lpstr>
      <vt:lpstr>1.Цели на проекта:</vt:lpstr>
      <vt:lpstr>2.Разпределение на ролите:</vt:lpstr>
      <vt:lpstr>3.Основни етапи  в разработването на проекта:</vt:lpstr>
      <vt:lpstr>Презентация на PowerPoint</vt:lpstr>
      <vt:lpstr>б) Диаграма на проекта:</vt:lpstr>
      <vt:lpstr>в) Снимки от програмата: </vt:lpstr>
      <vt:lpstr>5.Заключение: </vt:lpstr>
      <vt:lpstr>6.Използвана литература:​ ​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62</cp:revision>
  <dcterms:created xsi:type="dcterms:W3CDTF">2025-02-15T22:01:49Z</dcterms:created>
  <dcterms:modified xsi:type="dcterms:W3CDTF">2025-02-16T08:08:57Z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0x01010096D43F63142D1246B4D029B2068594EC</vt:lpwstr>
  </property>
  <property fmtid="{D5CDD505-2E9C-101B-9397-08002B2CF9AE}" pid="3" name="MediaServiceImageTags">
    <vt:lpwstr/>
  </property>
</Properties>
</file>