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4C3F9A-FBDE-4893-A85A-A6EB9268D53C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betswe Seriba" userId="92bc875506051b50" providerId="LiveId" clId="{AA6C48C8-1676-4904-B57C-A8836B9571CD}"/>
    <pc:docChg chg="undo custSel modSld addSection">
      <pc:chgData name="Reabetswe Seriba" userId="92bc875506051b50" providerId="LiveId" clId="{AA6C48C8-1676-4904-B57C-A8836B9571CD}" dt="2023-11-03T19:24:08.328" v="92"/>
      <pc:docMkLst>
        <pc:docMk/>
      </pc:docMkLst>
      <pc:sldChg chg="addSp delSp modSp mod">
        <pc:chgData name="Reabetswe Seriba" userId="92bc875506051b50" providerId="LiveId" clId="{AA6C48C8-1676-4904-B57C-A8836B9571CD}" dt="2023-11-03T19:24:08.328" v="92"/>
        <pc:sldMkLst>
          <pc:docMk/>
          <pc:sldMk cId="3099659109" sldId="256"/>
        </pc:sldMkLst>
        <pc:spChg chg="mod">
          <ac:chgData name="Reabetswe Seriba" userId="92bc875506051b50" providerId="LiveId" clId="{AA6C48C8-1676-4904-B57C-A8836B9571CD}" dt="2023-11-03T19:20:31.964" v="20" actId="14100"/>
          <ac:spMkLst>
            <pc:docMk/>
            <pc:sldMk cId="3099659109" sldId="256"/>
            <ac:spMk id="2" creationId="{7B633CE1-A678-41A7-95B9-8B7DF52C0113}"/>
          </ac:spMkLst>
        </pc:spChg>
        <pc:spChg chg="mod">
          <ac:chgData name="Reabetswe Seriba" userId="92bc875506051b50" providerId="LiveId" clId="{AA6C48C8-1676-4904-B57C-A8836B9571CD}" dt="2023-11-03T19:19:22.814" v="16" actId="113"/>
          <ac:spMkLst>
            <pc:docMk/>
            <pc:sldMk cId="3099659109" sldId="256"/>
            <ac:spMk id="3" creationId="{739E44EB-B82C-4851-BF23-7885017D0635}"/>
          </ac:spMkLst>
        </pc:spChg>
        <pc:spChg chg="add del mod">
          <ac:chgData name="Reabetswe Seriba" userId="92bc875506051b50" providerId="LiveId" clId="{AA6C48C8-1676-4904-B57C-A8836B9571CD}" dt="2023-11-03T19:24:08.328" v="92"/>
          <ac:spMkLst>
            <pc:docMk/>
            <pc:sldMk cId="3099659109" sldId="256"/>
            <ac:spMk id="6" creationId="{F375F0A7-0EDE-4033-956E-B8C25A3E2F62}"/>
          </ac:spMkLst>
        </pc:spChg>
        <pc:picChg chg="add mod">
          <ac:chgData name="Reabetswe Seriba" userId="92bc875506051b50" providerId="LiveId" clId="{AA6C48C8-1676-4904-B57C-A8836B9571CD}" dt="2023-11-03T19:24:07.305" v="90" actId="1076"/>
          <ac:picMkLst>
            <pc:docMk/>
            <pc:sldMk cId="3099659109" sldId="256"/>
            <ac:picMk id="5" creationId="{81E00B1B-3913-4FBF-A2DF-A631CC2C0C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9740-5226-4342-8C8B-D8A6E972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9872-1E8D-4F13-A5F1-809866F6A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2F85-BA11-406E-BE50-C6B5B142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D263-37E9-4A71-8DB1-6F165807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2C15-5C6D-4AD5-8BD3-B0B8C010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7C23-E55B-47FE-B3FF-0E80704D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1E0-29E4-41E5-90E8-B37AAD500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83A0-585B-471F-AEF2-67FD2BB3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CFAB-3E11-440E-93F3-57586E0E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E279-01ED-4CC6-8B30-DB5CCC36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9B1FC-3EDF-449E-BBB0-4248850E3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7820B-F2A1-48B3-AADD-2E9251A4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C9DB-BF51-47B0-BE9E-B6A53208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0696-91BE-402D-9384-D120044C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C183-9660-4A46-A0F0-0DB96FB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4215-56ED-4883-A541-B10093A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5276-4687-42E7-8108-31BCB9FF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1EA8-8939-4D23-A580-D698A002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CFB6-272B-47B9-81CA-C79618DE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729D-840E-4090-B333-4C028183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7115-3052-4B46-B33B-979C35C7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1CCB-CB9A-465C-B0CC-8A6D74CC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C08D-89C6-4C82-B833-7A164109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636E-5D67-4D08-9FCB-EBF361F1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B372-858E-45B5-8786-6E21C332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4619-F904-40ED-B9D2-17EB6358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9C76-3EF0-46BD-80EC-25C31F10B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A6FD-4B6E-4715-B349-FFEB53CA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9726-310F-4D29-AA80-EB394BF3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3AA39-B02D-45EA-A0EF-B30F1434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F70C-8CEC-4645-AE72-F2D4C6E7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8FC1-DB80-4769-88EC-97A27DC7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F132-A4FD-479C-B1F0-FC234FA1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BD745-8F16-4748-8E9F-0F4BB01C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D67A6-E86E-4AF7-B9A7-2131B2A92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E96DB-047B-48A8-A2BA-62F186D14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C26B3-BC7A-47BB-9A30-3125CEB9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54FBE-5DCD-4684-8915-8F5B271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D4139-2211-476B-9B20-4C449EC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EC96-12DB-48CD-AA7E-CEAFF3C4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FE2B1-B07D-4E61-A9EB-B3FF14F4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24392-8BFE-4468-A549-1DB5D5AF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5E440-A56B-49E9-8EB2-F6898D3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DE228-E3D8-4591-AB8E-51E0A84A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35ED6-9293-49AA-8408-CA092FF5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48FA-C242-4354-A9A6-E0C3045E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ECE5-EB0C-4891-AC13-47CDCF62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DA15-4C91-480B-9151-C933EA4E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D0276-4F31-4593-974A-A9020C22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8CC83-6B17-476D-BF8E-9F2078FA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58A3-C4B4-4427-A296-99D2A48E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5EDF6-4E4B-43B7-A623-C85DCF55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973B-77C2-4FCC-A1B0-C65F5C59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3B456-56BD-4732-9339-C509305CE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7D025-7F8A-421D-91D4-55C8DE71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A6CE-5527-4F09-A1A7-8793E93E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DD2-C1F2-470E-8BA7-58B3869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90D2-846F-410B-AF73-78B0CAAE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200F2-7114-44FD-8D21-F01BDBE5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998C-F662-42F3-B20E-96864721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5055-2AFD-4209-9CD6-8883B04AE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85EC-AAE7-45C7-9576-69AF84292220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AAF0-F287-4AB1-9EBA-5F4C196EA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42DA-E6C4-4765-9114-3C6F3F341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033C-3EE6-4E05-A66B-8B99B069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kjajan.com/2019/07/26/goola-authentic-indonesian-drinks-jakart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3CE1-A678-41A7-95B9-8B7DF52C0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6049"/>
            <a:ext cx="9144000" cy="1263913"/>
          </a:xfrm>
        </p:spPr>
        <p:txBody>
          <a:bodyPr>
            <a:normAutofit/>
          </a:bodyPr>
          <a:lstStyle/>
          <a:p>
            <a:r>
              <a:rPr lang="en-US" sz="5400" b="1" dirty="0"/>
              <a:t>ECOGREEN SOFTDRINKS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E44EB-B82C-4851-BF23-7885017D0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REABETSWE SERIBA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00B1B-3913-4FBF-A2DF-A631CC2C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2187" y="246733"/>
            <a:ext cx="1587625" cy="23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1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2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1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ECOGREEN SOFTDRINKS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ECOGREEN SOFTDRINKS</dc:title>
  <dc:creator>Reabetswe Seriba</dc:creator>
  <cp:lastModifiedBy>Reabetswe Seriba</cp:lastModifiedBy>
  <cp:revision>1</cp:revision>
  <dcterms:created xsi:type="dcterms:W3CDTF">2023-11-03T18:59:34Z</dcterms:created>
  <dcterms:modified xsi:type="dcterms:W3CDTF">2023-11-03T19:24:13Z</dcterms:modified>
</cp:coreProperties>
</file>