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346" r:id="rId5"/>
    <p:sldId id="297" r:id="rId6"/>
    <p:sldId id="345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58691-ACB5-F949-ABB5-FDEB3960F15B}" v="286" dt="2020-05-12T04:58:43.803"/>
    <p1510:client id="{BABFC311-A36C-514B-900B-609E62DC8914}" v="7" dt="2020-05-13T02:41:37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an Liao" userId="d2d9f42f-5fbc-46e4-ad3e-95030cfa6df2" providerId="ADAL" clId="{BABFC311-A36C-514B-900B-609E62DC8914}"/>
    <pc:docChg chg="undo custSel addSld delSld modSld">
      <pc:chgData name="Reean Liao" userId="d2d9f42f-5fbc-46e4-ad3e-95030cfa6df2" providerId="ADAL" clId="{BABFC311-A36C-514B-900B-609E62DC8914}" dt="2020-05-13T02:45:21.898" v="2044" actId="1076"/>
      <pc:docMkLst>
        <pc:docMk/>
      </pc:docMkLst>
      <pc:sldChg chg="add del">
        <pc:chgData name="Reean Liao" userId="d2d9f42f-5fbc-46e4-ad3e-95030cfa6df2" providerId="ADAL" clId="{BABFC311-A36C-514B-900B-609E62DC8914}" dt="2020-05-11T01:30:41.738" v="8" actId="2696"/>
        <pc:sldMkLst>
          <pc:docMk/>
          <pc:sldMk cId="1082788364" sldId="355"/>
        </pc:sldMkLst>
      </pc:sldChg>
      <pc:sldChg chg="addSp delSp modSp add">
        <pc:chgData name="Reean Liao" userId="d2d9f42f-5fbc-46e4-ad3e-95030cfa6df2" providerId="ADAL" clId="{BABFC311-A36C-514B-900B-609E62DC8914}" dt="2020-05-11T04:33:20.542" v="1959" actId="20577"/>
        <pc:sldMkLst>
          <pc:docMk/>
          <pc:sldMk cId="1788186242" sldId="356"/>
        </pc:sldMkLst>
        <pc:spChg chg="del">
          <ac:chgData name="Reean Liao" userId="d2d9f42f-5fbc-46e4-ad3e-95030cfa6df2" providerId="ADAL" clId="{BABFC311-A36C-514B-900B-609E62DC8914}" dt="2020-05-11T01:30:58.045" v="9" actId="478"/>
          <ac:spMkLst>
            <pc:docMk/>
            <pc:sldMk cId="1788186242" sldId="356"/>
            <ac:spMk id="2" creationId="{D4F23FEF-54E3-E949-9FE9-4E1C7053454A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3" creationId="{0945D094-7447-6449-AE0A-246A09FA39D1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4" creationId="{BC950416-8709-3F44-BA0A-BC021C50F8BC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5" creationId="{D047FAD0-79AB-4C4E-AFF0-CBC6CA9E0AD7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6" creationId="{3362518C-0645-AF4C-9015-95339CDD3D35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7" creationId="{CED93A6B-AFEB-D149-8762-29A387BE547E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8" creationId="{C2DF53B9-9015-C14F-B3FA-359D11C6ADED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9" creationId="{0B6B174D-7B5C-434D-A695-0AA5FE7FA832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0" creationId="{38125F9B-4682-FF4F-83E2-B6296CC46C58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1" creationId="{2A9D83AA-524A-3342-BB70-ADB0CCE8270D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2" creationId="{2801208B-F918-4F40-B555-45A9E7EAE0E8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3" creationId="{F63827C4-F392-0944-B10F-84E5416CE075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4" creationId="{D529121A-ABC3-C745-AAEE-78D1210FBB58}"/>
          </ac:spMkLst>
        </pc:spChg>
        <pc:spChg chg="del mod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5" creationId="{479C8133-7061-A34C-ACD0-B7E0F03A60A8}"/>
          </ac:spMkLst>
        </pc:spChg>
        <pc:spChg chg="del">
          <ac:chgData name="Reean Liao" userId="d2d9f42f-5fbc-46e4-ad3e-95030cfa6df2" providerId="ADAL" clId="{BABFC311-A36C-514B-900B-609E62DC8914}" dt="2020-05-11T01:31:08.892" v="12" actId="478"/>
          <ac:spMkLst>
            <pc:docMk/>
            <pc:sldMk cId="1788186242" sldId="356"/>
            <ac:spMk id="16" creationId="{D058C6C7-8A51-7144-B908-17003C89A2D6}"/>
          </ac:spMkLst>
        </pc:spChg>
        <pc:spChg chg="del">
          <ac:chgData name="Reean Liao" userId="d2d9f42f-5fbc-46e4-ad3e-95030cfa6df2" providerId="ADAL" clId="{BABFC311-A36C-514B-900B-609E62DC8914}" dt="2020-05-11T01:31:03.061" v="11" actId="478"/>
          <ac:spMkLst>
            <pc:docMk/>
            <pc:sldMk cId="1788186242" sldId="356"/>
            <ac:spMk id="17" creationId="{C539A10D-0D1E-8E4A-9181-A296A7B2B635}"/>
          </ac:spMkLst>
        </pc:spChg>
        <pc:spChg chg="mod">
          <ac:chgData name="Reean Liao" userId="d2d9f42f-5fbc-46e4-ad3e-95030cfa6df2" providerId="ADAL" clId="{BABFC311-A36C-514B-900B-609E62DC8914}" dt="2020-05-11T01:31:27.671" v="23" actId="1076"/>
          <ac:spMkLst>
            <pc:docMk/>
            <pc:sldMk cId="1788186242" sldId="356"/>
            <ac:spMk id="18" creationId="{D005A1E7-213C-2D45-9C7D-9AE105B74513}"/>
          </ac:spMkLst>
        </pc:spChg>
        <pc:spChg chg="del">
          <ac:chgData name="Reean Liao" userId="d2d9f42f-5fbc-46e4-ad3e-95030cfa6df2" providerId="ADAL" clId="{BABFC311-A36C-514B-900B-609E62DC8914}" dt="2020-05-11T01:31:00.710" v="10" actId="478"/>
          <ac:spMkLst>
            <pc:docMk/>
            <pc:sldMk cId="1788186242" sldId="356"/>
            <ac:spMk id="19" creationId="{E2763248-8DE1-994C-93D3-BAA2985E7ED3}"/>
          </ac:spMkLst>
        </pc:spChg>
        <pc:spChg chg="add del mod">
          <ac:chgData name="Reean Liao" userId="d2d9f42f-5fbc-46e4-ad3e-95030cfa6df2" providerId="ADAL" clId="{BABFC311-A36C-514B-900B-609E62DC8914}" dt="2020-05-11T03:45:14.663" v="1278" actId="478"/>
          <ac:spMkLst>
            <pc:docMk/>
            <pc:sldMk cId="1788186242" sldId="356"/>
            <ac:spMk id="35" creationId="{05275A31-AFAD-E642-A219-1BF8AA41DECF}"/>
          </ac:spMkLst>
        </pc:spChg>
        <pc:spChg chg="add del mod">
          <ac:chgData name="Reean Liao" userId="d2d9f42f-5fbc-46e4-ad3e-95030cfa6df2" providerId="ADAL" clId="{BABFC311-A36C-514B-900B-609E62DC8914}" dt="2020-05-11T03:49:25.508" v="1296" actId="12084"/>
          <ac:spMkLst>
            <pc:docMk/>
            <pc:sldMk cId="1788186242" sldId="356"/>
            <ac:spMk id="36" creationId="{633993D5-79B1-A042-AA6E-3D9A569B09EE}"/>
          </ac:spMkLst>
        </pc:spChg>
        <pc:spChg chg="add mod">
          <ac:chgData name="Reean Liao" userId="d2d9f42f-5fbc-46e4-ad3e-95030cfa6df2" providerId="ADAL" clId="{BABFC311-A36C-514B-900B-609E62DC8914}" dt="2020-05-11T04:08:39.398" v="1482"/>
          <ac:spMkLst>
            <pc:docMk/>
            <pc:sldMk cId="1788186242" sldId="356"/>
            <ac:spMk id="39" creationId="{1C933089-5B13-954E-BB80-4B6B7345D50A}"/>
          </ac:spMkLst>
        </pc:spChg>
        <pc:spChg chg="add mod">
          <ac:chgData name="Reean Liao" userId="d2d9f42f-5fbc-46e4-ad3e-95030cfa6df2" providerId="ADAL" clId="{BABFC311-A36C-514B-900B-609E62DC8914}" dt="2020-05-11T04:08:39.398" v="1482"/>
          <ac:spMkLst>
            <pc:docMk/>
            <pc:sldMk cId="1788186242" sldId="356"/>
            <ac:spMk id="40" creationId="{DFF1B933-871F-FB44-B7E3-7AECF4ED3B95}"/>
          </ac:spMkLst>
        </pc:spChg>
        <pc:grpChg chg="add mod">
          <ac:chgData name="Reean Liao" userId="d2d9f42f-5fbc-46e4-ad3e-95030cfa6df2" providerId="ADAL" clId="{BABFC311-A36C-514B-900B-609E62DC8914}" dt="2020-05-11T04:08:39.398" v="1482"/>
          <ac:grpSpMkLst>
            <pc:docMk/>
            <pc:sldMk cId="1788186242" sldId="356"/>
            <ac:grpSpMk id="38" creationId="{ACC695CF-BF8E-8848-80F6-963645E60485}"/>
          </ac:grpSpMkLst>
        </pc:grpChg>
        <pc:graphicFrameChg chg="add del mod modGraphic">
          <ac:chgData name="Reean Liao" userId="d2d9f42f-5fbc-46e4-ad3e-95030cfa6df2" providerId="ADAL" clId="{BABFC311-A36C-514B-900B-609E62DC8914}" dt="2020-05-11T01:39:05.731" v="151" actId="478"/>
          <ac:graphicFrameMkLst>
            <pc:docMk/>
            <pc:sldMk cId="1788186242" sldId="356"/>
            <ac:graphicFrameMk id="20" creationId="{C6FF2EA9-0E6E-0D45-8EA7-DE7F1BADC6ED}"/>
          </ac:graphicFrameMkLst>
        </pc:graphicFrameChg>
        <pc:graphicFrameChg chg="add del mod modGraphic">
          <ac:chgData name="Reean Liao" userId="d2d9f42f-5fbc-46e4-ad3e-95030cfa6df2" providerId="ADAL" clId="{BABFC311-A36C-514B-900B-609E62DC8914}" dt="2020-05-11T01:38:21.390" v="146" actId="478"/>
          <ac:graphicFrameMkLst>
            <pc:docMk/>
            <pc:sldMk cId="1788186242" sldId="356"/>
            <ac:graphicFrameMk id="21" creationId="{BEF6C36B-4725-9345-8C04-9E4722A2331C}"/>
          </ac:graphicFrameMkLst>
        </pc:graphicFrameChg>
        <pc:graphicFrameChg chg="add mod modGraphic">
          <ac:chgData name="Reean Liao" userId="d2d9f42f-5fbc-46e4-ad3e-95030cfa6df2" providerId="ADAL" clId="{BABFC311-A36C-514B-900B-609E62DC8914}" dt="2020-05-11T04:33:20.542" v="1959" actId="20577"/>
          <ac:graphicFrameMkLst>
            <pc:docMk/>
            <pc:sldMk cId="1788186242" sldId="356"/>
            <ac:graphicFrameMk id="22" creationId="{27709599-DC58-AC40-BD44-B321C94F0210}"/>
          </ac:graphicFrameMkLst>
        </pc:graphicFrameChg>
        <pc:graphicFrameChg chg="add del mod modGraphic">
          <ac:chgData name="Reean Liao" userId="d2d9f42f-5fbc-46e4-ad3e-95030cfa6df2" providerId="ADAL" clId="{BABFC311-A36C-514B-900B-609E62DC8914}" dt="2020-05-11T01:44:08.729" v="183" actId="478"/>
          <ac:graphicFrameMkLst>
            <pc:docMk/>
            <pc:sldMk cId="1788186242" sldId="356"/>
            <ac:graphicFrameMk id="23" creationId="{F0C261F9-57C7-D14F-86E0-CFF0C5BC066F}"/>
          </ac:graphicFrameMkLst>
        </pc:graphicFrameChg>
        <pc:graphicFrameChg chg="add mod">
          <ac:chgData name="Reean Liao" userId="d2d9f42f-5fbc-46e4-ad3e-95030cfa6df2" providerId="ADAL" clId="{BABFC311-A36C-514B-900B-609E62DC8914}" dt="2020-05-11T04:27:14.746" v="1711" actId="20577"/>
          <ac:graphicFrameMkLst>
            <pc:docMk/>
            <pc:sldMk cId="1788186242" sldId="356"/>
            <ac:graphicFrameMk id="37" creationId="{06DA22E1-B615-FB4F-90D5-8D93797B3025}"/>
          </ac:graphicFrameMkLst>
        </pc:graphicFrameChg>
        <pc:graphicFrameChg chg="add mod">
          <ac:chgData name="Reean Liao" userId="d2d9f42f-5fbc-46e4-ad3e-95030cfa6df2" providerId="ADAL" clId="{BABFC311-A36C-514B-900B-609E62DC8914}" dt="2020-05-11T04:29:46.920" v="1848" actId="20577"/>
          <ac:graphicFrameMkLst>
            <pc:docMk/>
            <pc:sldMk cId="1788186242" sldId="356"/>
            <ac:graphicFrameMk id="41" creationId="{A8C0485B-33B6-264D-B5DD-58FD066C6DB4}"/>
          </ac:graphicFrameMkLst>
        </pc:graphicFrameChg>
        <pc:graphicFrameChg chg="add mod">
          <ac:chgData name="Reean Liao" userId="d2d9f42f-5fbc-46e4-ad3e-95030cfa6df2" providerId="ADAL" clId="{BABFC311-A36C-514B-900B-609E62DC8914}" dt="2020-05-11T04:29:02.512" v="1782" actId="20577"/>
          <ac:graphicFrameMkLst>
            <pc:docMk/>
            <pc:sldMk cId="1788186242" sldId="356"/>
            <ac:graphicFrameMk id="42" creationId="{A8544FA7-BFD5-D249-8CD7-4D0FA5C567C0}"/>
          </ac:graphicFrameMkLst>
        </pc:graphicFrameChg>
        <pc:picChg chg="add mod">
          <ac:chgData name="Reean Liao" userId="d2d9f42f-5fbc-46e4-ad3e-95030cfa6df2" providerId="ADAL" clId="{BABFC311-A36C-514B-900B-609E62DC8914}" dt="2020-05-11T03:26:32.679" v="1014" actId="1076"/>
          <ac:picMkLst>
            <pc:docMk/>
            <pc:sldMk cId="1788186242" sldId="356"/>
            <ac:picMk id="24" creationId="{D4CA9C30-2CA9-1B49-A805-A86CFD84BF55}"/>
          </ac:picMkLst>
        </pc:picChg>
        <pc:picChg chg="add del mod">
          <ac:chgData name="Reean Liao" userId="d2d9f42f-5fbc-46e4-ad3e-95030cfa6df2" providerId="ADAL" clId="{BABFC311-A36C-514B-900B-609E62DC8914}" dt="2020-05-11T03:26:30.154" v="1013" actId="478"/>
          <ac:picMkLst>
            <pc:docMk/>
            <pc:sldMk cId="1788186242" sldId="356"/>
            <ac:picMk id="25" creationId="{4BBF2B9D-0B46-DF48-8856-D720A199D612}"/>
          </ac:picMkLst>
        </pc:picChg>
        <pc:picChg chg="add mod">
          <ac:chgData name="Reean Liao" userId="d2d9f42f-5fbc-46e4-ad3e-95030cfa6df2" providerId="ADAL" clId="{BABFC311-A36C-514B-900B-609E62DC8914}" dt="2020-05-11T03:26:28.246" v="1012" actId="1076"/>
          <ac:picMkLst>
            <pc:docMk/>
            <pc:sldMk cId="1788186242" sldId="356"/>
            <ac:picMk id="26" creationId="{31BF1192-497C-F742-83C0-C3A001C6D6E6}"/>
          </ac:picMkLst>
        </pc:picChg>
        <pc:picChg chg="add mod">
          <ac:chgData name="Reean Liao" userId="d2d9f42f-5fbc-46e4-ad3e-95030cfa6df2" providerId="ADAL" clId="{BABFC311-A36C-514B-900B-609E62DC8914}" dt="2020-05-11T03:26:14.123" v="1009" actId="1076"/>
          <ac:picMkLst>
            <pc:docMk/>
            <pc:sldMk cId="1788186242" sldId="356"/>
            <ac:picMk id="27" creationId="{8443940F-3EC7-9745-BAF3-80DB258D8C16}"/>
          </ac:picMkLst>
        </pc:picChg>
        <pc:picChg chg="add mod">
          <ac:chgData name="Reean Liao" userId="d2d9f42f-5fbc-46e4-ad3e-95030cfa6df2" providerId="ADAL" clId="{BABFC311-A36C-514B-900B-609E62DC8914}" dt="2020-05-11T03:26:19.376" v="1010" actId="1076"/>
          <ac:picMkLst>
            <pc:docMk/>
            <pc:sldMk cId="1788186242" sldId="356"/>
            <ac:picMk id="28" creationId="{C60F6D69-0E61-6449-8541-D8126D3B8756}"/>
          </ac:picMkLst>
        </pc:picChg>
        <pc:picChg chg="add mod">
          <ac:chgData name="Reean Liao" userId="d2d9f42f-5fbc-46e4-ad3e-95030cfa6df2" providerId="ADAL" clId="{BABFC311-A36C-514B-900B-609E62DC8914}" dt="2020-05-11T03:26:01.991" v="1007" actId="1076"/>
          <ac:picMkLst>
            <pc:docMk/>
            <pc:sldMk cId="1788186242" sldId="356"/>
            <ac:picMk id="29" creationId="{9EC85982-D223-0E46-ABA6-B36F11BA43EE}"/>
          </ac:picMkLst>
        </pc:picChg>
        <pc:picChg chg="add del mod">
          <ac:chgData name="Reean Liao" userId="d2d9f42f-5fbc-46e4-ad3e-95030cfa6df2" providerId="ADAL" clId="{BABFC311-A36C-514B-900B-609E62DC8914}" dt="2020-05-11T03:35:13.505" v="1211" actId="478"/>
          <ac:picMkLst>
            <pc:docMk/>
            <pc:sldMk cId="1788186242" sldId="356"/>
            <ac:picMk id="30" creationId="{48E7CC4F-478B-3F47-9EEA-7E50EDB734B6}"/>
          </ac:picMkLst>
        </pc:picChg>
        <pc:picChg chg="add del mod">
          <ac:chgData name="Reean Liao" userId="d2d9f42f-5fbc-46e4-ad3e-95030cfa6df2" providerId="ADAL" clId="{BABFC311-A36C-514B-900B-609E62DC8914}" dt="2020-05-11T03:35:50.048" v="1215" actId="478"/>
          <ac:picMkLst>
            <pc:docMk/>
            <pc:sldMk cId="1788186242" sldId="356"/>
            <ac:picMk id="31" creationId="{64CE51B2-710A-8549-B69D-BD2466DC5404}"/>
          </ac:picMkLst>
        </pc:picChg>
        <pc:picChg chg="add del mod">
          <ac:chgData name="Reean Liao" userId="d2d9f42f-5fbc-46e4-ad3e-95030cfa6df2" providerId="ADAL" clId="{BABFC311-A36C-514B-900B-609E62DC8914}" dt="2020-05-11T03:58:12.102" v="1329" actId="478"/>
          <ac:picMkLst>
            <pc:docMk/>
            <pc:sldMk cId="1788186242" sldId="356"/>
            <ac:picMk id="32" creationId="{0180085C-5ED4-C546-BF16-0A2E67DD33F2}"/>
          </ac:picMkLst>
        </pc:picChg>
        <pc:cxnChg chg="add del mod">
          <ac:chgData name="Reean Liao" userId="d2d9f42f-5fbc-46e4-ad3e-95030cfa6df2" providerId="ADAL" clId="{BABFC311-A36C-514B-900B-609E62DC8914}" dt="2020-05-11T03:49:31.554" v="1297" actId="478"/>
          <ac:cxnSpMkLst>
            <pc:docMk/>
            <pc:sldMk cId="1788186242" sldId="356"/>
            <ac:cxnSpMk id="34" creationId="{34F23ADF-66E1-EA49-9260-404C691FB3E3}"/>
          </ac:cxnSpMkLst>
        </pc:cxnChg>
      </pc:sldChg>
      <pc:sldChg chg="addSp delSp modSp add">
        <pc:chgData name="Reean Liao" userId="d2d9f42f-5fbc-46e4-ad3e-95030cfa6df2" providerId="ADAL" clId="{BABFC311-A36C-514B-900B-609E62DC8914}" dt="2020-05-13T02:45:21.898" v="2044" actId="1076"/>
        <pc:sldMkLst>
          <pc:docMk/>
          <pc:sldMk cId="301447550" sldId="357"/>
        </pc:sldMkLst>
        <pc:spChg chg="add del mod">
          <ac:chgData name="Reean Liao" userId="d2d9f42f-5fbc-46e4-ad3e-95030cfa6df2" providerId="ADAL" clId="{BABFC311-A36C-514B-900B-609E62DC8914}" dt="2020-05-13T00:17:20.102" v="2006" actId="767"/>
          <ac:spMkLst>
            <pc:docMk/>
            <pc:sldMk cId="301447550" sldId="357"/>
            <ac:spMk id="3" creationId="{8232BCC0-ADAD-7C47-88A3-9EBC7FD6224F}"/>
          </ac:spMkLst>
        </pc:spChg>
        <pc:spChg chg="add del mod">
          <ac:chgData name="Reean Liao" userId="d2d9f42f-5fbc-46e4-ad3e-95030cfa6df2" providerId="ADAL" clId="{BABFC311-A36C-514B-900B-609E62DC8914}" dt="2020-05-13T00:26:37.716" v="2033" actId="478"/>
          <ac:spMkLst>
            <pc:docMk/>
            <pc:sldMk cId="301447550" sldId="357"/>
            <ac:spMk id="6" creationId="{7B8B6B39-E6D9-104C-9E25-4399F07D3856}"/>
          </ac:spMkLst>
        </pc:spChg>
        <pc:spChg chg="mod">
          <ac:chgData name="Reean Liao" userId="d2d9f42f-5fbc-46e4-ad3e-95030cfa6df2" providerId="ADAL" clId="{BABFC311-A36C-514B-900B-609E62DC8914}" dt="2020-05-13T00:13:49.171" v="1971" actId="20577"/>
          <ac:spMkLst>
            <pc:docMk/>
            <pc:sldMk cId="301447550" sldId="357"/>
            <ac:spMk id="174" creationId="{B1798AAA-6E0C-DA47-AD03-54B049960684}"/>
          </ac:spMkLst>
        </pc:spChg>
        <pc:picChg chg="add del mod modCrop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2" creationId="{50518CBC-D8D9-6B43-B7FD-19C398AC20FD}"/>
          </ac:picMkLst>
        </pc:picChg>
        <pc:picChg chg="del mod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5" creationId="{F27C1727-9DE1-7B4A-95D1-3DD7B32F5930}"/>
          </ac:picMkLst>
        </pc:picChg>
        <pc:picChg chg="add mod">
          <ac:chgData name="Reean Liao" userId="d2d9f42f-5fbc-46e4-ad3e-95030cfa6df2" providerId="ADAL" clId="{BABFC311-A36C-514B-900B-609E62DC8914}" dt="2020-05-13T02:45:21.898" v="2044" actId="1076"/>
          <ac:picMkLst>
            <pc:docMk/>
            <pc:sldMk cId="301447550" sldId="357"/>
            <ac:picMk id="7" creationId="{A93572C0-9706-894B-A98B-2475C6A01970}"/>
          </ac:picMkLst>
        </pc:picChg>
        <pc:picChg chg="add mod">
          <ac:chgData name="Reean Liao" userId="d2d9f42f-5fbc-46e4-ad3e-95030cfa6df2" providerId="ADAL" clId="{BABFC311-A36C-514B-900B-609E62DC8914}" dt="2020-05-13T02:41:43.086" v="2043" actId="14100"/>
          <ac:picMkLst>
            <pc:docMk/>
            <pc:sldMk cId="301447550" sldId="357"/>
            <ac:picMk id="8" creationId="{83D8F509-A3A4-5B4C-BF7F-714175AB84D4}"/>
          </ac:picMkLst>
        </pc:picChg>
        <pc:picChg chg="del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9" creationId="{2D837D04-C75F-B34D-86B6-22B9E3C2F761}"/>
          </ac:picMkLst>
        </pc:picChg>
        <pc:picChg chg="del mod">
          <ac:chgData name="Reean Liao" userId="d2d9f42f-5fbc-46e4-ad3e-95030cfa6df2" providerId="ADAL" clId="{BABFC311-A36C-514B-900B-609E62DC8914}" dt="2020-05-13T00:17:22.952" v="2008" actId="478"/>
          <ac:picMkLst>
            <pc:docMk/>
            <pc:sldMk cId="301447550" sldId="357"/>
            <ac:picMk id="10" creationId="{F05BCF96-E236-C646-9A73-66518C35B477}"/>
          </ac:picMkLst>
        </pc:picChg>
        <pc:picChg chg="del">
          <ac:chgData name="Reean Liao" userId="d2d9f42f-5fbc-46e4-ad3e-95030cfa6df2" providerId="ADAL" clId="{BABFC311-A36C-514B-900B-609E62DC8914}" dt="2020-05-13T00:26:39.586" v="2034" actId="478"/>
          <ac:picMkLst>
            <pc:docMk/>
            <pc:sldMk cId="301447550" sldId="357"/>
            <ac:picMk id="12" creationId="{209E1413-C1CD-CB43-ADCD-234D2E06763E}"/>
          </ac:picMkLst>
        </pc:picChg>
        <pc:picChg chg="del">
          <ac:chgData name="Reean Liao" userId="d2d9f42f-5fbc-46e4-ad3e-95030cfa6df2" providerId="ADAL" clId="{BABFC311-A36C-514B-900B-609E62DC8914}" dt="2020-05-13T00:13:58.747" v="1972" actId="478"/>
          <ac:picMkLst>
            <pc:docMk/>
            <pc:sldMk cId="301447550" sldId="357"/>
            <ac:picMk id="16" creationId="{CBA42746-76A4-8E45-AEE2-60894CBF1109}"/>
          </ac:picMkLst>
        </pc:picChg>
        <pc:picChg chg="del">
          <ac:chgData name="Reean Liao" userId="d2d9f42f-5fbc-46e4-ad3e-95030cfa6df2" providerId="ADAL" clId="{BABFC311-A36C-514B-900B-609E62DC8914}" dt="2020-05-13T00:14:04.001" v="1976" actId="478"/>
          <ac:picMkLst>
            <pc:docMk/>
            <pc:sldMk cId="301447550" sldId="357"/>
            <ac:picMk id="17" creationId="{D33182B8-A393-A442-811D-F0407E7812B1}"/>
          </ac:picMkLst>
        </pc:picChg>
        <pc:picChg chg="del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19" creationId="{E1457E82-4E85-DB40-90BF-679F7607F370}"/>
          </ac:picMkLst>
        </pc:picChg>
        <pc:picChg chg="del">
          <ac:chgData name="Reean Liao" userId="d2d9f42f-5fbc-46e4-ad3e-95030cfa6df2" providerId="ADAL" clId="{BABFC311-A36C-514B-900B-609E62DC8914}" dt="2020-05-13T00:14:00.857" v="1973" actId="478"/>
          <ac:picMkLst>
            <pc:docMk/>
            <pc:sldMk cId="301447550" sldId="357"/>
            <ac:picMk id="116" creationId="{834CB482-B105-CC41-A1B4-9196C7518BE8}"/>
          </ac:picMkLst>
        </pc:picChg>
        <pc:picChg chg="del">
          <ac:chgData name="Reean Liao" userId="d2d9f42f-5fbc-46e4-ad3e-95030cfa6df2" providerId="ADAL" clId="{BABFC311-A36C-514B-900B-609E62DC8914}" dt="2020-05-13T00:14:02.097" v="1974" actId="478"/>
          <ac:picMkLst>
            <pc:docMk/>
            <pc:sldMk cId="301447550" sldId="357"/>
            <ac:picMk id="117" creationId="{BF8955D4-45E5-D14E-9EFC-03D9F0F20359}"/>
          </ac:picMkLst>
        </pc:picChg>
        <pc:picChg chg="del">
          <ac:chgData name="Reean Liao" userId="d2d9f42f-5fbc-46e4-ad3e-95030cfa6df2" providerId="ADAL" clId="{BABFC311-A36C-514B-900B-609E62DC8914}" dt="2020-05-13T00:14:02.760" v="1975" actId="478"/>
          <ac:picMkLst>
            <pc:docMk/>
            <pc:sldMk cId="301447550" sldId="357"/>
            <ac:picMk id="118" creationId="{521CF9DD-71B3-454C-9808-6A3D90B22C56}"/>
          </ac:picMkLst>
        </pc:picChg>
        <pc:picChg chg="del mod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121" creationId="{10DE0117-5537-5047-A833-7F18CABE3D87}"/>
          </ac:picMkLst>
        </pc:picChg>
        <pc:picChg chg="del">
          <ac:chgData name="Reean Liao" userId="d2d9f42f-5fbc-46e4-ad3e-95030cfa6df2" providerId="ADAL" clId="{BABFC311-A36C-514B-900B-609E62DC8914}" dt="2020-05-13T00:14:54.409" v="1978" actId="478"/>
          <ac:picMkLst>
            <pc:docMk/>
            <pc:sldMk cId="301447550" sldId="357"/>
            <ac:picMk id="158" creationId="{F8BB504A-5BE3-0342-AC5F-659A53E005D4}"/>
          </ac:picMkLst>
        </pc:picChg>
        <pc:picChg chg="del">
          <ac:chgData name="Reean Liao" userId="d2d9f42f-5fbc-46e4-ad3e-95030cfa6df2" providerId="ADAL" clId="{BABFC311-A36C-514B-900B-609E62DC8914}" dt="2020-05-13T00:26:37.716" v="2033" actId="478"/>
          <ac:picMkLst>
            <pc:docMk/>
            <pc:sldMk cId="301447550" sldId="357"/>
            <ac:picMk id="175" creationId="{9F6339B8-66A5-194C-B385-BAB3FCC91670}"/>
          </ac:picMkLst>
        </pc:pic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21" creationId="{508D25F3-7687-AD47-960D-93D8A1CDAB43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24" creationId="{BD9B2F6E-7A67-B24D-9EFD-8282BB64FA37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25" creationId="{181ED9F8-9B2F-3044-B5D7-61132A678118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26" creationId="{533178A0-F4DB-0349-A5FA-78C63161C71B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28" creationId="{490D7652-9245-7946-B597-77D3A277D7EA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67" creationId="{D526DFF8-C5F3-7F40-B183-D4FA918BB1B5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97" creationId="{42E5383D-158B-0D4C-A928-7A67440B1FF3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98" creationId="{14C32B14-AFC4-254A-BFB4-5C32CD8FB061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119" creationId="{543A119A-1C61-5341-BF52-246EB71E3493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122" creationId="{C8BAF03C-CAA1-A44C-A161-90289D29FF9C}"/>
          </ac:cxnSpMkLst>
        </pc:cxnChg>
        <pc:cxnChg chg="del">
          <ac:chgData name="Reean Liao" userId="d2d9f42f-5fbc-46e4-ad3e-95030cfa6df2" providerId="ADAL" clId="{BABFC311-A36C-514B-900B-609E62DC8914}" dt="2020-05-13T00:26:37.716" v="2033" actId="478"/>
          <ac:cxnSpMkLst>
            <pc:docMk/>
            <pc:sldMk cId="301447550" sldId="357"/>
            <ac:cxnSpMk id="125" creationId="{CB1D1230-6F89-DC43-B0F9-2C2E90201C41}"/>
          </ac:cxnSpMkLst>
        </pc:cxnChg>
        <pc:cxnChg chg="del mod">
          <ac:chgData name="Reean Liao" userId="d2d9f42f-5fbc-46e4-ad3e-95030cfa6df2" providerId="ADAL" clId="{BABFC311-A36C-514B-900B-609E62DC8914}" dt="2020-05-13T00:26:40.976" v="2035" actId="478"/>
          <ac:cxnSpMkLst>
            <pc:docMk/>
            <pc:sldMk cId="301447550" sldId="357"/>
            <ac:cxnSpMk id="184" creationId="{3F86846A-FFC4-504F-BD54-FD138BD3E049}"/>
          </ac:cxnSpMkLst>
        </pc:cxnChg>
      </pc:sldChg>
    </pc:docChg>
  </pc:docChgLst>
  <pc:docChgLst>
    <pc:chgData name="Reean Liao" userId="d2d9f42f-5fbc-46e4-ad3e-95030cfa6df2" providerId="ADAL" clId="{E02A5A06-23A0-084F-B3EA-8275197AC544}"/>
    <pc:docChg chg="undo custSel addSld delSld modSld sldOrd">
      <pc:chgData name="Reean Liao" userId="d2d9f42f-5fbc-46e4-ad3e-95030cfa6df2" providerId="ADAL" clId="{E02A5A06-23A0-084F-B3EA-8275197AC544}" dt="2020-04-28T06:03:10.819" v="1016" actId="20577"/>
      <pc:docMkLst>
        <pc:docMk/>
      </pc:docMkLst>
      <pc:sldChg chg="addSp delSp modSp add del ord">
        <pc:chgData name="Reean Liao" userId="d2d9f42f-5fbc-46e4-ad3e-95030cfa6df2" providerId="ADAL" clId="{E02A5A06-23A0-084F-B3EA-8275197AC544}" dt="2020-04-28T04:24:11.849" v="16" actId="2696"/>
        <pc:sldMkLst>
          <pc:docMk/>
          <pc:sldMk cId="461138172" sldId="347"/>
        </pc:sldMkLst>
        <pc:spChg chg="mod">
          <ac:chgData name="Reean Liao" userId="d2d9f42f-5fbc-46e4-ad3e-95030cfa6df2" providerId="ADAL" clId="{E02A5A06-23A0-084F-B3EA-8275197AC544}" dt="2020-04-28T04:23:43.139" v="9" actId="1076"/>
          <ac:spMkLst>
            <pc:docMk/>
            <pc:sldMk cId="461138172" sldId="347"/>
            <ac:spMk id="3" creationId="{8F438C75-AED7-374F-A370-B42906981414}"/>
          </ac:spMkLst>
        </pc:spChg>
        <pc:spChg chg="add del mod">
          <ac:chgData name="Reean Liao" userId="d2d9f42f-5fbc-46e4-ad3e-95030cfa6df2" providerId="ADAL" clId="{E02A5A06-23A0-084F-B3EA-8275197AC544}" dt="2020-04-28T04:23:47.964" v="12"/>
          <ac:spMkLst>
            <pc:docMk/>
            <pc:sldMk cId="461138172" sldId="347"/>
            <ac:spMk id="5" creationId="{5CD7CE03-0A1D-D744-BD38-08720BD3E085}"/>
          </ac:spMkLst>
        </pc:spChg>
        <pc:picChg chg="add del mod">
          <ac:chgData name="Reean Liao" userId="d2d9f42f-5fbc-46e4-ad3e-95030cfa6df2" providerId="ADAL" clId="{E02A5A06-23A0-084F-B3EA-8275197AC544}" dt="2020-04-28T04:24:07.060" v="14"/>
          <ac:picMkLst>
            <pc:docMk/>
            <pc:sldMk cId="461138172" sldId="347"/>
            <ac:picMk id="4" creationId="{BF19E4B6-95D0-8647-B7B8-66CCCA272CBE}"/>
          </ac:picMkLst>
        </pc:picChg>
      </pc:sldChg>
      <pc:sldChg chg="addSp delSp modSp add del">
        <pc:chgData name="Reean Liao" userId="d2d9f42f-5fbc-46e4-ad3e-95030cfa6df2" providerId="ADAL" clId="{E02A5A06-23A0-084F-B3EA-8275197AC544}" dt="2020-04-28T04:32:07.383" v="60" actId="2696"/>
        <pc:sldMkLst>
          <pc:docMk/>
          <pc:sldMk cId="580719011" sldId="348"/>
        </pc:sldMkLst>
        <pc:spChg chg="mod">
          <ac:chgData name="Reean Liao" userId="d2d9f42f-5fbc-46e4-ad3e-95030cfa6df2" providerId="ADAL" clId="{E02A5A06-23A0-084F-B3EA-8275197AC544}" dt="2020-04-28T04:25:06.738" v="46" actId="14100"/>
          <ac:spMkLst>
            <pc:docMk/>
            <pc:sldMk cId="580719011" sldId="348"/>
            <ac:spMk id="2" creationId="{82AEAF69-7720-3A47-B8B3-D73922203792}"/>
          </ac:spMkLst>
        </pc:spChg>
        <pc:picChg chg="add del mod">
          <ac:chgData name="Reean Liao" userId="d2d9f42f-5fbc-46e4-ad3e-95030cfa6df2" providerId="ADAL" clId="{E02A5A06-23A0-084F-B3EA-8275197AC544}" dt="2020-04-28T04:31:54.305" v="58"/>
          <ac:picMkLst>
            <pc:docMk/>
            <pc:sldMk cId="580719011" sldId="348"/>
            <ac:picMk id="3" creationId="{5ECA7F28-E7F2-F84F-A4CD-F3C551C2DB1E}"/>
          </ac:picMkLst>
        </pc:picChg>
        <pc:picChg chg="add del mod">
          <ac:chgData name="Reean Liao" userId="d2d9f42f-5fbc-46e4-ad3e-95030cfa6df2" providerId="ADAL" clId="{E02A5A06-23A0-084F-B3EA-8275197AC544}" dt="2020-04-28T04:31:25.793" v="50"/>
          <ac:picMkLst>
            <pc:docMk/>
            <pc:sldMk cId="580719011" sldId="348"/>
            <ac:picMk id="4" creationId="{44431A09-9BAC-AF47-B689-F31AAF1C1F94}"/>
          </ac:picMkLst>
        </pc:picChg>
      </pc:sldChg>
      <pc:sldChg chg="addSp delSp modSp add del">
        <pc:chgData name="Reean Liao" userId="d2d9f42f-5fbc-46e4-ad3e-95030cfa6df2" providerId="ADAL" clId="{E02A5A06-23A0-084F-B3EA-8275197AC544}" dt="2020-04-28T04:39:29.497" v="131" actId="2696"/>
        <pc:sldMkLst>
          <pc:docMk/>
          <pc:sldMk cId="1249246774" sldId="349"/>
        </pc:sldMkLst>
        <pc:spChg chg="add del mod">
          <ac:chgData name="Reean Liao" userId="d2d9f42f-5fbc-46e4-ad3e-95030cfa6df2" providerId="ADAL" clId="{E02A5A06-23A0-084F-B3EA-8275197AC544}" dt="2020-04-28T04:33:02.646" v="66"/>
          <ac:spMkLst>
            <pc:docMk/>
            <pc:sldMk cId="1249246774" sldId="349"/>
            <ac:spMk id="2" creationId="{BA5287B4-231C-CC49-B4EB-BA4FC7A78F42}"/>
          </ac:spMkLst>
        </pc:spChg>
        <pc:spChg chg="del">
          <ac:chgData name="Reean Liao" userId="d2d9f42f-5fbc-46e4-ad3e-95030cfa6df2" providerId="ADAL" clId="{E02A5A06-23A0-084F-B3EA-8275197AC544}" dt="2020-04-28T04:31:50.949" v="56" actId="478"/>
          <ac:spMkLst>
            <pc:docMk/>
            <pc:sldMk cId="1249246774" sldId="349"/>
            <ac:spMk id="3" creationId="{674E6FA8-A787-C748-974D-2386876E8237}"/>
          </ac:spMkLst>
        </pc:spChg>
        <pc:picChg chg="add del mod">
          <ac:chgData name="Reean Liao" userId="d2d9f42f-5fbc-46e4-ad3e-95030cfa6df2" providerId="ADAL" clId="{E02A5A06-23A0-084F-B3EA-8275197AC544}" dt="2020-04-28T04:33:02.646" v="66"/>
          <ac:picMkLst>
            <pc:docMk/>
            <pc:sldMk cId="1249246774" sldId="349"/>
            <ac:picMk id="4" creationId="{1FFF22B6-64B4-694C-95EB-28A7694CEA29}"/>
          </ac:picMkLst>
        </pc:picChg>
        <pc:picChg chg="add del mod">
          <ac:chgData name="Reean Liao" userId="d2d9f42f-5fbc-46e4-ad3e-95030cfa6df2" providerId="ADAL" clId="{E02A5A06-23A0-084F-B3EA-8275197AC544}" dt="2020-04-28T04:33:02.646" v="66"/>
          <ac:picMkLst>
            <pc:docMk/>
            <pc:sldMk cId="1249246774" sldId="349"/>
            <ac:picMk id="5" creationId="{89BF5DB9-DAAF-DF4E-ADB7-B42F36352395}"/>
          </ac:picMkLst>
        </pc:picChg>
      </pc:sldChg>
      <pc:sldChg chg="add del">
        <pc:chgData name="Reean Liao" userId="d2d9f42f-5fbc-46e4-ad3e-95030cfa6df2" providerId="ADAL" clId="{E02A5A06-23A0-084F-B3EA-8275197AC544}" dt="2020-04-28T04:39:30.962" v="132" actId="2696"/>
        <pc:sldMkLst>
          <pc:docMk/>
          <pc:sldMk cId="2355465276" sldId="350"/>
        </pc:sldMkLst>
      </pc:sldChg>
      <pc:sldChg chg="addSp delSp modSp add ord">
        <pc:chgData name="Reean Liao" userId="d2d9f42f-5fbc-46e4-ad3e-95030cfa6df2" providerId="ADAL" clId="{E02A5A06-23A0-084F-B3EA-8275197AC544}" dt="2020-04-28T04:39:52.432" v="137" actId="1076"/>
        <pc:sldMkLst>
          <pc:docMk/>
          <pc:sldMk cId="171776460" sldId="351"/>
        </pc:sldMkLst>
        <pc:spChg chg="del">
          <ac:chgData name="Reean Liao" userId="d2d9f42f-5fbc-46e4-ad3e-95030cfa6df2" providerId="ADAL" clId="{E02A5A06-23A0-084F-B3EA-8275197AC544}" dt="2020-04-28T04:33:13.460" v="69" actId="478"/>
          <ac:spMkLst>
            <pc:docMk/>
            <pc:sldMk cId="171776460" sldId="351"/>
            <ac:spMk id="2" creationId="{7111AEDD-566C-452B-8F49-61A5BFE88405}"/>
          </ac:spMkLst>
        </pc:spChg>
        <pc:spChg chg="add mod">
          <ac:chgData name="Reean Liao" userId="d2d9f42f-5fbc-46e4-ad3e-95030cfa6df2" providerId="ADAL" clId="{E02A5A06-23A0-084F-B3EA-8275197AC544}" dt="2020-04-28T04:33:17.890" v="71" actId="1076"/>
          <ac:spMkLst>
            <pc:docMk/>
            <pc:sldMk cId="171776460" sldId="351"/>
            <ac:spMk id="6" creationId="{BF2CBD70-5A15-D943-9242-39A129BA1492}"/>
          </ac:spMkLst>
        </pc:spChg>
        <pc:graphicFrameChg chg="del">
          <ac:chgData name="Reean Liao" userId="d2d9f42f-5fbc-46e4-ad3e-95030cfa6df2" providerId="ADAL" clId="{E02A5A06-23A0-084F-B3EA-8275197AC544}" dt="2020-04-28T04:33:09.224" v="68" actId="478"/>
          <ac:graphicFrameMkLst>
            <pc:docMk/>
            <pc:sldMk cId="171776460" sldId="351"/>
            <ac:graphicFrameMk id="9" creationId="{9AE6A6C1-32FE-7B4F-A697-4B67383655E4}"/>
          </ac:graphicFrameMkLst>
        </pc:graphicFrameChg>
        <pc:picChg chg="add del mod modCrop">
          <ac:chgData name="Reean Liao" userId="d2d9f42f-5fbc-46e4-ad3e-95030cfa6df2" providerId="ADAL" clId="{E02A5A06-23A0-084F-B3EA-8275197AC544}" dt="2020-04-28T04:39:44.636" v="135" actId="478"/>
          <ac:picMkLst>
            <pc:docMk/>
            <pc:sldMk cId="171776460" sldId="351"/>
            <ac:picMk id="4" creationId="{E0BDA7F3-6173-FB4E-A7D3-50BB1B4C0740}"/>
          </ac:picMkLst>
        </pc:picChg>
        <pc:picChg chg="add del mod modCrop">
          <ac:chgData name="Reean Liao" userId="d2d9f42f-5fbc-46e4-ad3e-95030cfa6df2" providerId="ADAL" clId="{E02A5A06-23A0-084F-B3EA-8275197AC544}" dt="2020-04-28T04:39:48.342" v="136" actId="478"/>
          <ac:picMkLst>
            <pc:docMk/>
            <pc:sldMk cId="171776460" sldId="351"/>
            <ac:picMk id="5" creationId="{9699D78C-F5B7-3D4B-88DC-C0CE0756E1AA}"/>
          </ac:picMkLst>
        </pc:picChg>
        <pc:picChg chg="add del mod">
          <ac:chgData name="Reean Liao" userId="d2d9f42f-5fbc-46e4-ad3e-95030cfa6df2" providerId="ADAL" clId="{E02A5A06-23A0-084F-B3EA-8275197AC544}" dt="2020-04-28T04:37:06.473" v="129" actId="478"/>
          <ac:picMkLst>
            <pc:docMk/>
            <pc:sldMk cId="171776460" sldId="351"/>
            <ac:picMk id="7" creationId="{D726EFF7-10C1-1F47-94C8-7D761BACC686}"/>
          </ac:picMkLst>
        </pc:picChg>
        <pc:picChg chg="add mod">
          <ac:chgData name="Reean Liao" userId="d2d9f42f-5fbc-46e4-ad3e-95030cfa6df2" providerId="ADAL" clId="{E02A5A06-23A0-084F-B3EA-8275197AC544}" dt="2020-04-28T04:39:52.432" v="137" actId="1076"/>
          <ac:picMkLst>
            <pc:docMk/>
            <pc:sldMk cId="171776460" sldId="351"/>
            <ac:picMk id="8" creationId="{216279E0-5AED-0C4C-8D12-ECFF29A6A765}"/>
          </ac:picMkLst>
        </pc:picChg>
      </pc:sldChg>
      <pc:sldChg chg="addSp delSp modSp add">
        <pc:chgData name="Reean Liao" userId="d2d9f42f-5fbc-46e4-ad3e-95030cfa6df2" providerId="ADAL" clId="{E02A5A06-23A0-084F-B3EA-8275197AC544}" dt="2020-04-28T05:57:35.567" v="805" actId="20577"/>
        <pc:sldMkLst>
          <pc:docMk/>
          <pc:sldMk cId="2432607220" sldId="352"/>
        </pc:sldMkLst>
        <pc:spChg chg="add del mod">
          <ac:chgData name="Reean Liao" userId="d2d9f42f-5fbc-46e4-ad3e-95030cfa6df2" providerId="ADAL" clId="{E02A5A06-23A0-084F-B3EA-8275197AC544}" dt="2020-04-28T04:44:10.138" v="150" actId="478"/>
          <ac:spMkLst>
            <pc:docMk/>
            <pc:sldMk cId="2432607220" sldId="352"/>
            <ac:spMk id="2" creationId="{0978C15F-89E3-CE4D-8D12-A5BD43E236E1}"/>
          </ac:spMkLst>
        </pc:spChg>
        <pc:spChg chg="add mod">
          <ac:chgData name="Reean Liao" userId="d2d9f42f-5fbc-46e4-ad3e-95030cfa6df2" providerId="ADAL" clId="{E02A5A06-23A0-084F-B3EA-8275197AC544}" dt="2020-04-28T04:57:28.800" v="212" actId="14100"/>
          <ac:spMkLst>
            <pc:docMk/>
            <pc:sldMk cId="2432607220" sldId="352"/>
            <ac:spMk id="3" creationId="{B9AB1C3F-7B1E-EE4E-9504-C08B06149273}"/>
          </ac:spMkLst>
        </pc:spChg>
        <pc:spChg chg="mod">
          <ac:chgData name="Reean Liao" userId="d2d9f42f-5fbc-46e4-ad3e-95030cfa6df2" providerId="ADAL" clId="{E02A5A06-23A0-084F-B3EA-8275197AC544}" dt="2020-04-28T05:57:35.567" v="805" actId="20577"/>
          <ac:spMkLst>
            <pc:docMk/>
            <pc:sldMk cId="2432607220" sldId="352"/>
            <ac:spMk id="6" creationId="{BF2CBD70-5A15-D943-9242-39A129BA1492}"/>
          </ac:spMkLst>
        </pc:spChg>
        <pc:spChg chg="add mod">
          <ac:chgData name="Reean Liao" userId="d2d9f42f-5fbc-46e4-ad3e-95030cfa6df2" providerId="ADAL" clId="{E02A5A06-23A0-084F-B3EA-8275197AC544}" dt="2020-04-28T05:01:33.933" v="258" actId="14100"/>
          <ac:spMkLst>
            <pc:docMk/>
            <pc:sldMk cId="2432607220" sldId="352"/>
            <ac:spMk id="16" creationId="{A650E34B-57F8-3849-A532-28F6B27DED94}"/>
          </ac:spMkLst>
        </pc:spChg>
        <pc:spChg chg="add mod">
          <ac:chgData name="Reean Liao" userId="d2d9f42f-5fbc-46e4-ad3e-95030cfa6df2" providerId="ADAL" clId="{E02A5A06-23A0-084F-B3EA-8275197AC544}" dt="2020-04-28T05:00:54.028" v="246" actId="14100"/>
          <ac:spMkLst>
            <pc:docMk/>
            <pc:sldMk cId="2432607220" sldId="352"/>
            <ac:spMk id="17" creationId="{12A434B6-E3C7-554E-A873-2A390118CBC6}"/>
          </ac:spMkLst>
        </pc:spChg>
        <pc:spChg chg="add mod">
          <ac:chgData name="Reean Liao" userId="d2d9f42f-5fbc-46e4-ad3e-95030cfa6df2" providerId="ADAL" clId="{E02A5A06-23A0-084F-B3EA-8275197AC544}" dt="2020-04-28T05:01:15.695" v="256" actId="1038"/>
          <ac:spMkLst>
            <pc:docMk/>
            <pc:sldMk cId="2432607220" sldId="352"/>
            <ac:spMk id="18" creationId="{58E68677-C7A5-4545-9F01-5B4FC6C4D807}"/>
          </ac:spMkLst>
        </pc:spChg>
        <pc:picChg chg="del mod">
          <ac:chgData name="Reean Liao" userId="d2d9f42f-5fbc-46e4-ad3e-95030cfa6df2" providerId="ADAL" clId="{E02A5A06-23A0-084F-B3EA-8275197AC544}" dt="2020-04-28T04:59:33.167" v="232" actId="478"/>
          <ac:picMkLst>
            <pc:docMk/>
            <pc:sldMk cId="2432607220" sldId="352"/>
            <ac:picMk id="4" creationId="{E0BDA7F3-6173-FB4E-A7D3-50BB1B4C0740}"/>
          </ac:picMkLst>
        </pc:picChg>
        <pc:picChg chg="mod modCrop">
          <ac:chgData name="Reean Liao" userId="d2d9f42f-5fbc-46e4-ad3e-95030cfa6df2" providerId="ADAL" clId="{E02A5A06-23A0-084F-B3EA-8275197AC544}" dt="2020-04-28T04:59:17.120" v="229" actId="1076"/>
          <ac:picMkLst>
            <pc:docMk/>
            <pc:sldMk cId="2432607220" sldId="352"/>
            <ac:picMk id="5" creationId="{9699D78C-F5B7-3D4B-88DC-C0CE0756E1AA}"/>
          </ac:picMkLst>
        </pc:picChg>
        <pc:picChg chg="mod">
          <ac:chgData name="Reean Liao" userId="d2d9f42f-5fbc-46e4-ad3e-95030cfa6df2" providerId="ADAL" clId="{E02A5A06-23A0-084F-B3EA-8275197AC544}" dt="2020-04-28T04:54:36.418" v="174" actId="14100"/>
          <ac:picMkLst>
            <pc:docMk/>
            <pc:sldMk cId="2432607220" sldId="352"/>
            <ac:picMk id="8" creationId="{216279E0-5AED-0C4C-8D12-ECFF29A6A765}"/>
          </ac:picMkLst>
        </pc:picChg>
        <pc:picChg chg="add del">
          <ac:chgData name="Reean Liao" userId="d2d9f42f-5fbc-46e4-ad3e-95030cfa6df2" providerId="ADAL" clId="{E02A5A06-23A0-084F-B3EA-8275197AC544}" dt="2020-04-28T04:56:01.225" v="178" actId="478"/>
          <ac:picMkLst>
            <pc:docMk/>
            <pc:sldMk cId="2432607220" sldId="352"/>
            <ac:picMk id="10" creationId="{4A78C4C1-074E-8949-9D6E-7EBBFA5A4824}"/>
          </ac:picMkLst>
        </pc:picChg>
        <pc:picChg chg="add del mod">
          <ac:chgData name="Reean Liao" userId="d2d9f42f-5fbc-46e4-ad3e-95030cfa6df2" providerId="ADAL" clId="{E02A5A06-23A0-084F-B3EA-8275197AC544}" dt="2020-04-28T05:11:08.836" v="370" actId="478"/>
          <ac:picMkLst>
            <pc:docMk/>
            <pc:sldMk cId="2432607220" sldId="352"/>
            <ac:picMk id="11" creationId="{8381890B-C83E-B54D-AE1C-B29F38452E7A}"/>
          </ac:picMkLst>
        </pc:picChg>
        <pc:picChg chg="add del mod">
          <ac:chgData name="Reean Liao" userId="d2d9f42f-5fbc-46e4-ad3e-95030cfa6df2" providerId="ADAL" clId="{E02A5A06-23A0-084F-B3EA-8275197AC544}" dt="2020-04-28T05:11:07.505" v="369" actId="478"/>
          <ac:picMkLst>
            <pc:docMk/>
            <pc:sldMk cId="2432607220" sldId="352"/>
            <ac:picMk id="12" creationId="{F1BF77C6-05DE-744F-B204-12465DE581A2}"/>
          </ac:picMkLst>
        </pc:picChg>
        <pc:picChg chg="add del mod modCrop">
          <ac:chgData name="Reean Liao" userId="d2d9f42f-5fbc-46e4-ad3e-95030cfa6df2" providerId="ADAL" clId="{E02A5A06-23A0-084F-B3EA-8275197AC544}" dt="2020-04-28T05:11:09.982" v="371" actId="478"/>
          <ac:picMkLst>
            <pc:docMk/>
            <pc:sldMk cId="2432607220" sldId="352"/>
            <ac:picMk id="19" creationId="{ED6E80C7-04B6-4449-ACD4-32A169A289AA}"/>
          </ac:picMkLst>
        </pc:picChg>
        <pc:picChg chg="add del mod">
          <ac:chgData name="Reean Liao" userId="d2d9f42f-5fbc-46e4-ad3e-95030cfa6df2" providerId="ADAL" clId="{E02A5A06-23A0-084F-B3EA-8275197AC544}" dt="2020-04-28T05:11:06.836" v="368" actId="478"/>
          <ac:picMkLst>
            <pc:docMk/>
            <pc:sldMk cId="2432607220" sldId="352"/>
            <ac:picMk id="20" creationId="{DE996151-05B6-F44C-8B15-12398715996A}"/>
          </ac:picMkLst>
        </pc:picChg>
        <pc:picChg chg="add del mod modCrop">
          <ac:chgData name="Reean Liao" userId="d2d9f42f-5fbc-46e4-ad3e-95030cfa6df2" providerId="ADAL" clId="{E02A5A06-23A0-084F-B3EA-8275197AC544}" dt="2020-04-28T05:11:10.535" v="372" actId="478"/>
          <ac:picMkLst>
            <pc:docMk/>
            <pc:sldMk cId="2432607220" sldId="352"/>
            <ac:picMk id="21" creationId="{861AA32B-07E5-004E-986A-AF19638C447B}"/>
          </ac:picMkLst>
        </pc:picChg>
        <pc:picChg chg="add del mod">
          <ac:chgData name="Reean Liao" userId="d2d9f42f-5fbc-46e4-ad3e-95030cfa6df2" providerId="ADAL" clId="{E02A5A06-23A0-084F-B3EA-8275197AC544}" dt="2020-04-28T05:11:11.691" v="373" actId="478"/>
          <ac:picMkLst>
            <pc:docMk/>
            <pc:sldMk cId="2432607220" sldId="352"/>
            <ac:picMk id="22" creationId="{9AFB87E8-8B07-7F49-B9A8-4177C2CFB031}"/>
          </ac:picMkLst>
        </pc:picChg>
        <pc:picChg chg="add mod">
          <ac:chgData name="Reean Liao" userId="d2d9f42f-5fbc-46e4-ad3e-95030cfa6df2" providerId="ADAL" clId="{E02A5A06-23A0-084F-B3EA-8275197AC544}" dt="2020-04-28T05:11:39.175" v="378" actId="1076"/>
          <ac:picMkLst>
            <pc:docMk/>
            <pc:sldMk cId="2432607220" sldId="352"/>
            <ac:picMk id="23" creationId="{4F2B0A75-ACF2-CA48-A193-C452107419E1}"/>
          </ac:picMkLst>
        </pc:picChg>
        <pc:cxnChg chg="add del mod">
          <ac:chgData name="Reean Liao" userId="d2d9f42f-5fbc-46e4-ad3e-95030cfa6df2" providerId="ADAL" clId="{E02A5A06-23A0-084F-B3EA-8275197AC544}" dt="2020-04-28T04:59:29.201" v="231" actId="478"/>
          <ac:cxnSpMkLst>
            <pc:docMk/>
            <pc:sldMk cId="2432607220" sldId="352"/>
            <ac:cxnSpMk id="9" creationId="{ED6A3129-C5B1-CA45-8796-C6C81BFA39B0}"/>
          </ac:cxnSpMkLst>
        </pc:cxnChg>
        <pc:cxnChg chg="add mod">
          <ac:chgData name="Reean Liao" userId="d2d9f42f-5fbc-46e4-ad3e-95030cfa6df2" providerId="ADAL" clId="{E02A5A06-23A0-084F-B3EA-8275197AC544}" dt="2020-04-28T04:59:22.599" v="230" actId="14100"/>
          <ac:cxnSpMkLst>
            <pc:docMk/>
            <pc:sldMk cId="2432607220" sldId="352"/>
            <ac:cxnSpMk id="14" creationId="{68C9FF05-3D54-E047-BAC7-52D60B33C02F}"/>
          </ac:cxnSpMkLst>
        </pc:cxnChg>
        <pc:cxnChg chg="add mod">
          <ac:chgData name="Reean Liao" userId="d2d9f42f-5fbc-46e4-ad3e-95030cfa6df2" providerId="ADAL" clId="{E02A5A06-23A0-084F-B3EA-8275197AC544}" dt="2020-04-28T05:12:24.885" v="383" actId="1076"/>
          <ac:cxnSpMkLst>
            <pc:docMk/>
            <pc:sldMk cId="2432607220" sldId="352"/>
            <ac:cxnSpMk id="25" creationId="{B1A90F90-7F54-1D41-864F-6EB0F0B1DED6}"/>
          </ac:cxnSpMkLst>
        </pc:cxnChg>
      </pc:sldChg>
      <pc:sldChg chg="addSp delSp modSp add">
        <pc:chgData name="Reean Liao" userId="d2d9f42f-5fbc-46e4-ad3e-95030cfa6df2" providerId="ADAL" clId="{E02A5A06-23A0-084F-B3EA-8275197AC544}" dt="2020-04-28T06:03:10.819" v="1016" actId="20577"/>
        <pc:sldMkLst>
          <pc:docMk/>
          <pc:sldMk cId="1332193394" sldId="353"/>
        </pc:sldMkLst>
        <pc:spChg chg="mod">
          <ac:chgData name="Reean Liao" userId="d2d9f42f-5fbc-46e4-ad3e-95030cfa6df2" providerId="ADAL" clId="{E02A5A06-23A0-084F-B3EA-8275197AC544}" dt="2020-04-28T05:57:43.807" v="806" actId="20577"/>
          <ac:spMkLst>
            <pc:docMk/>
            <pc:sldMk cId="1332193394" sldId="353"/>
            <ac:spMk id="6" creationId="{BF2CBD70-5A15-D943-9242-39A129BA1492}"/>
          </ac:spMkLst>
        </pc:spChg>
        <pc:spChg chg="add mod">
          <ac:chgData name="Reean Liao" userId="d2d9f42f-5fbc-46e4-ad3e-95030cfa6df2" providerId="ADAL" clId="{E02A5A06-23A0-084F-B3EA-8275197AC544}" dt="2020-04-28T05:33:26.338" v="674" actId="1076"/>
          <ac:spMkLst>
            <pc:docMk/>
            <pc:sldMk cId="1332193394" sldId="353"/>
            <ac:spMk id="7" creationId="{456ACBB4-5321-344E-B044-27896B28BB36}"/>
          </ac:spMkLst>
        </pc:spChg>
        <pc:spChg chg="add mod">
          <ac:chgData name="Reean Liao" userId="d2d9f42f-5fbc-46e4-ad3e-95030cfa6df2" providerId="ADAL" clId="{E02A5A06-23A0-084F-B3EA-8275197AC544}" dt="2020-04-28T05:35:30.800" v="683" actId="1035"/>
          <ac:spMkLst>
            <pc:docMk/>
            <pc:sldMk cId="1332193394" sldId="353"/>
            <ac:spMk id="9" creationId="{0921B5FD-F3ED-3D45-8707-89F9E3D8B26C}"/>
          </ac:spMkLst>
        </pc:spChg>
        <pc:spChg chg="add mod">
          <ac:chgData name="Reean Liao" userId="d2d9f42f-5fbc-46e4-ad3e-95030cfa6df2" providerId="ADAL" clId="{E02A5A06-23A0-084F-B3EA-8275197AC544}" dt="2020-04-28T05:33:26.338" v="674" actId="1076"/>
          <ac:spMkLst>
            <pc:docMk/>
            <pc:sldMk cId="1332193394" sldId="353"/>
            <ac:spMk id="10" creationId="{EFFBC794-D25A-BC43-9753-CD19DBCBEC93}"/>
          </ac:spMkLst>
        </pc:spChg>
        <pc:spChg chg="add mod">
          <ac:chgData name="Reean Liao" userId="d2d9f42f-5fbc-46e4-ad3e-95030cfa6df2" providerId="ADAL" clId="{E02A5A06-23A0-084F-B3EA-8275197AC544}" dt="2020-04-28T05:33:26.338" v="674" actId="1076"/>
          <ac:spMkLst>
            <pc:docMk/>
            <pc:sldMk cId="1332193394" sldId="353"/>
            <ac:spMk id="11" creationId="{D5BDF56B-65FF-6549-BBD5-5767AF64386C}"/>
          </ac:spMkLst>
        </pc:spChg>
        <pc:spChg chg="add mod">
          <ac:chgData name="Reean Liao" userId="d2d9f42f-5fbc-46e4-ad3e-95030cfa6df2" providerId="ADAL" clId="{E02A5A06-23A0-084F-B3EA-8275197AC544}" dt="2020-04-28T05:51:41.829" v="733" actId="14100"/>
          <ac:spMkLst>
            <pc:docMk/>
            <pc:sldMk cId="1332193394" sldId="353"/>
            <ac:spMk id="12" creationId="{9FBE2752-4089-C246-9820-D894DCF08A3C}"/>
          </ac:spMkLst>
        </pc:spChg>
        <pc:spChg chg="add mod">
          <ac:chgData name="Reean Liao" userId="d2d9f42f-5fbc-46e4-ad3e-95030cfa6df2" providerId="ADAL" clId="{E02A5A06-23A0-084F-B3EA-8275197AC544}" dt="2020-04-28T05:35:06.598" v="678" actId="14100"/>
          <ac:spMkLst>
            <pc:docMk/>
            <pc:sldMk cId="1332193394" sldId="353"/>
            <ac:spMk id="13" creationId="{C1038D0F-C0F1-3340-9C16-242DE2A81D1C}"/>
          </ac:spMkLst>
        </pc:spChg>
        <pc:spChg chg="add mod">
          <ac:chgData name="Reean Liao" userId="d2d9f42f-5fbc-46e4-ad3e-95030cfa6df2" providerId="ADAL" clId="{E02A5A06-23A0-084F-B3EA-8275197AC544}" dt="2020-04-28T06:01:22.045" v="953" actId="20577"/>
          <ac:spMkLst>
            <pc:docMk/>
            <pc:sldMk cId="1332193394" sldId="353"/>
            <ac:spMk id="21" creationId="{A75B6865-1FD4-8342-847B-B3FC017D58E6}"/>
          </ac:spMkLst>
        </pc:spChg>
        <pc:spChg chg="add mod">
          <ac:chgData name="Reean Liao" userId="d2d9f42f-5fbc-46e4-ad3e-95030cfa6df2" providerId="ADAL" clId="{E02A5A06-23A0-084F-B3EA-8275197AC544}" dt="2020-04-28T05:35:22.397" v="681" actId="1035"/>
          <ac:spMkLst>
            <pc:docMk/>
            <pc:sldMk cId="1332193394" sldId="353"/>
            <ac:spMk id="22" creationId="{95765FE5-7583-874F-8E45-910FDD586E63}"/>
          </ac:spMkLst>
        </pc:spChg>
        <pc:spChg chg="add mod">
          <ac:chgData name="Reean Liao" userId="d2d9f42f-5fbc-46e4-ad3e-95030cfa6df2" providerId="ADAL" clId="{E02A5A06-23A0-084F-B3EA-8275197AC544}" dt="2020-04-28T05:35:50.700" v="697" actId="1035"/>
          <ac:spMkLst>
            <pc:docMk/>
            <pc:sldMk cId="1332193394" sldId="353"/>
            <ac:spMk id="28" creationId="{9FCC0651-4F1B-4743-803B-05DFFC00093C}"/>
          </ac:spMkLst>
        </pc:spChg>
        <pc:spChg chg="add mod">
          <ac:chgData name="Reean Liao" userId="d2d9f42f-5fbc-46e4-ad3e-95030cfa6df2" providerId="ADAL" clId="{E02A5A06-23A0-084F-B3EA-8275197AC544}" dt="2020-04-28T05:36:18.239" v="720" actId="20577"/>
          <ac:spMkLst>
            <pc:docMk/>
            <pc:sldMk cId="1332193394" sldId="353"/>
            <ac:spMk id="30" creationId="{D45E924E-BCFD-C44D-BB4F-D8EAB74EFED7}"/>
          </ac:spMkLst>
        </pc:spChg>
        <pc:spChg chg="add mod">
          <ac:chgData name="Reean Liao" userId="d2d9f42f-5fbc-46e4-ad3e-95030cfa6df2" providerId="ADAL" clId="{E02A5A06-23A0-084F-B3EA-8275197AC544}" dt="2020-04-28T05:51:22.395" v="723" actId="14100"/>
          <ac:spMkLst>
            <pc:docMk/>
            <pc:sldMk cId="1332193394" sldId="353"/>
            <ac:spMk id="31" creationId="{DC9A8085-E72D-544B-AEA3-3CB6EF259559}"/>
          </ac:spMkLst>
        </pc:spChg>
        <pc:spChg chg="add mod">
          <ac:chgData name="Reean Liao" userId="d2d9f42f-5fbc-46e4-ad3e-95030cfa6df2" providerId="ADAL" clId="{E02A5A06-23A0-084F-B3EA-8275197AC544}" dt="2020-04-28T05:52:52.980" v="759" actId="14100"/>
          <ac:spMkLst>
            <pc:docMk/>
            <pc:sldMk cId="1332193394" sldId="353"/>
            <ac:spMk id="38" creationId="{9EBB15BE-25B6-674F-AA66-1D591B95561B}"/>
          </ac:spMkLst>
        </pc:spChg>
        <pc:spChg chg="add mod">
          <ac:chgData name="Reean Liao" userId="d2d9f42f-5fbc-46e4-ad3e-95030cfa6df2" providerId="ADAL" clId="{E02A5A06-23A0-084F-B3EA-8275197AC544}" dt="2020-04-28T05:55:23.462" v="790" actId="1076"/>
          <ac:spMkLst>
            <pc:docMk/>
            <pc:sldMk cId="1332193394" sldId="353"/>
            <ac:spMk id="45" creationId="{D123AFDA-D961-1B49-9DC6-C4FF6E5E3C2B}"/>
          </ac:spMkLst>
        </pc:spChg>
        <pc:spChg chg="add mod">
          <ac:chgData name="Reean Liao" userId="d2d9f42f-5fbc-46e4-ad3e-95030cfa6df2" providerId="ADAL" clId="{E02A5A06-23A0-084F-B3EA-8275197AC544}" dt="2020-04-28T06:03:10.819" v="1016" actId="20577"/>
          <ac:spMkLst>
            <pc:docMk/>
            <pc:sldMk cId="1332193394" sldId="353"/>
            <ac:spMk id="52" creationId="{8758E784-0C6C-3A48-8276-F85B1A451E86}"/>
          </ac:spMkLst>
        </pc:spChg>
        <pc:picChg chg="add mod">
          <ac:chgData name="Reean Liao" userId="d2d9f42f-5fbc-46e4-ad3e-95030cfa6df2" providerId="ADAL" clId="{E02A5A06-23A0-084F-B3EA-8275197AC544}" dt="2020-04-28T05:33:26.338" v="674" actId="1076"/>
          <ac:picMkLst>
            <pc:docMk/>
            <pc:sldMk cId="1332193394" sldId="353"/>
            <ac:picMk id="2" creationId="{5FF8B7C8-BCE4-7E43-A3DE-5C79732F4D7F}"/>
          </ac:picMkLst>
        </pc:picChg>
        <pc:picChg chg="mod">
          <ac:chgData name="Reean Liao" userId="d2d9f42f-5fbc-46e4-ad3e-95030cfa6df2" providerId="ADAL" clId="{E02A5A06-23A0-084F-B3EA-8275197AC544}" dt="2020-04-28T05:32:46.388" v="672" actId="14100"/>
          <ac:picMkLst>
            <pc:docMk/>
            <pc:sldMk cId="1332193394" sldId="353"/>
            <ac:picMk id="4" creationId="{E0BDA7F3-6173-FB4E-A7D3-50BB1B4C0740}"/>
          </ac:picMkLst>
        </pc:picChg>
        <pc:picChg chg="del mod">
          <ac:chgData name="Reean Liao" userId="d2d9f42f-5fbc-46e4-ad3e-95030cfa6df2" providerId="ADAL" clId="{E02A5A06-23A0-084F-B3EA-8275197AC544}" dt="2020-04-28T05:13:22.539" v="385" actId="478"/>
          <ac:picMkLst>
            <pc:docMk/>
            <pc:sldMk cId="1332193394" sldId="353"/>
            <ac:picMk id="5" creationId="{9699D78C-F5B7-3D4B-88DC-C0CE0756E1AA}"/>
          </ac:picMkLst>
        </pc:picChg>
        <pc:picChg chg="del mod modCrop">
          <ac:chgData name="Reean Liao" userId="d2d9f42f-5fbc-46e4-ad3e-95030cfa6df2" providerId="ADAL" clId="{E02A5A06-23A0-084F-B3EA-8275197AC544}" dt="2020-04-28T05:20:16.275" v="461" actId="478"/>
          <ac:picMkLst>
            <pc:docMk/>
            <pc:sldMk cId="1332193394" sldId="353"/>
            <ac:picMk id="8" creationId="{216279E0-5AED-0C4C-8D12-ECFF29A6A765}"/>
          </ac:picMkLst>
        </pc:picChg>
        <pc:picChg chg="add del mod">
          <ac:chgData name="Reean Liao" userId="d2d9f42f-5fbc-46e4-ad3e-95030cfa6df2" providerId="ADAL" clId="{E02A5A06-23A0-084F-B3EA-8275197AC544}" dt="2020-04-28T05:26:26.916" v="520" actId="478"/>
          <ac:picMkLst>
            <pc:docMk/>
            <pc:sldMk cId="1332193394" sldId="353"/>
            <ac:picMk id="16" creationId="{DF477ADB-F2AD-4540-AF6B-836359EE2469}"/>
          </ac:picMkLst>
        </pc:picChg>
        <pc:picChg chg="add del mod">
          <ac:chgData name="Reean Liao" userId="d2d9f42f-5fbc-46e4-ad3e-95030cfa6df2" providerId="ADAL" clId="{E02A5A06-23A0-084F-B3EA-8275197AC544}" dt="2020-04-28T05:26:26.067" v="519" actId="478"/>
          <ac:picMkLst>
            <pc:docMk/>
            <pc:sldMk cId="1332193394" sldId="353"/>
            <ac:picMk id="17" creationId="{D500EB95-0DC6-9B42-BE78-B48A09B47089}"/>
          </ac:picMkLst>
        </pc:picChg>
        <pc:picChg chg="add del mod modCrop">
          <ac:chgData name="Reean Liao" userId="d2d9f42f-5fbc-46e4-ad3e-95030cfa6df2" providerId="ADAL" clId="{E02A5A06-23A0-084F-B3EA-8275197AC544}" dt="2020-04-28T05:28:11.116" v="535" actId="478"/>
          <ac:picMkLst>
            <pc:docMk/>
            <pc:sldMk cId="1332193394" sldId="353"/>
            <ac:picMk id="18" creationId="{FCEA5EB2-FF40-D04F-A313-5143E39F835D}"/>
          </ac:picMkLst>
        </pc:picChg>
        <pc:picChg chg="add del mod modCrop">
          <ac:chgData name="Reean Liao" userId="d2d9f42f-5fbc-46e4-ad3e-95030cfa6df2" providerId="ADAL" clId="{E02A5A06-23A0-084F-B3EA-8275197AC544}" dt="2020-04-28T05:28:11.958" v="536" actId="478"/>
          <ac:picMkLst>
            <pc:docMk/>
            <pc:sldMk cId="1332193394" sldId="353"/>
            <ac:picMk id="19" creationId="{BF53265F-367D-9642-B94B-0286107CBCDF}"/>
          </ac:picMkLst>
        </pc:picChg>
        <pc:picChg chg="add mod">
          <ac:chgData name="Reean Liao" userId="d2d9f42f-5fbc-46e4-ad3e-95030cfa6df2" providerId="ADAL" clId="{E02A5A06-23A0-084F-B3EA-8275197AC544}" dt="2020-04-28T05:54:20.979" v="773" actId="14100"/>
          <ac:picMkLst>
            <pc:docMk/>
            <pc:sldMk cId="1332193394" sldId="353"/>
            <ac:picMk id="20" creationId="{F3322DB0-55CD-8C43-9FFF-1D31739D22F0}"/>
          </ac:picMkLst>
        </pc:picChg>
        <pc:picChg chg="add del mod modCrop">
          <ac:chgData name="Reean Liao" userId="d2d9f42f-5fbc-46e4-ad3e-95030cfa6df2" providerId="ADAL" clId="{E02A5A06-23A0-084F-B3EA-8275197AC544}" dt="2020-04-28T05:54:07.953" v="768" actId="478"/>
          <ac:picMkLst>
            <pc:docMk/>
            <pc:sldMk cId="1332193394" sldId="353"/>
            <ac:picMk id="39" creationId="{80F02126-9B21-6D4B-B7AF-CAD6F1CD58F5}"/>
          </ac:picMkLst>
        </pc:picChg>
        <pc:picChg chg="add del mod modCrop">
          <ac:chgData name="Reean Liao" userId="d2d9f42f-5fbc-46e4-ad3e-95030cfa6df2" providerId="ADAL" clId="{E02A5A06-23A0-084F-B3EA-8275197AC544}" dt="2020-04-28T05:54:09.543" v="769" actId="478"/>
          <ac:picMkLst>
            <pc:docMk/>
            <pc:sldMk cId="1332193394" sldId="353"/>
            <ac:picMk id="40" creationId="{9FB361F6-2CB8-C54C-931A-5765D865E862}"/>
          </ac:picMkLst>
        </pc:picChg>
        <pc:picChg chg="add mod">
          <ac:chgData name="Reean Liao" userId="d2d9f42f-5fbc-46e4-ad3e-95030cfa6df2" providerId="ADAL" clId="{E02A5A06-23A0-084F-B3EA-8275197AC544}" dt="2020-04-28T05:54:16.828" v="772" actId="1076"/>
          <ac:picMkLst>
            <pc:docMk/>
            <pc:sldMk cId="1332193394" sldId="353"/>
            <ac:picMk id="41" creationId="{407ED047-C875-6549-B676-191048ABE5A2}"/>
          </ac:picMkLst>
        </pc:picChg>
        <pc:picChg chg="add del mod modCrop">
          <ac:chgData name="Reean Liao" userId="d2d9f42f-5fbc-46e4-ad3e-95030cfa6df2" providerId="ADAL" clId="{E02A5A06-23A0-084F-B3EA-8275197AC544}" dt="2020-04-28T05:57:12.941" v="803" actId="478"/>
          <ac:picMkLst>
            <pc:docMk/>
            <pc:sldMk cId="1332193394" sldId="353"/>
            <ac:picMk id="46" creationId="{052E0636-3C3E-DB43-B0EC-DF54D35C5ACC}"/>
          </ac:picMkLst>
        </pc:picChg>
        <pc:picChg chg="add del mod modCrop">
          <ac:chgData name="Reean Liao" userId="d2d9f42f-5fbc-46e4-ad3e-95030cfa6df2" providerId="ADAL" clId="{E02A5A06-23A0-084F-B3EA-8275197AC544}" dt="2020-04-28T05:57:14.451" v="804" actId="478"/>
          <ac:picMkLst>
            <pc:docMk/>
            <pc:sldMk cId="1332193394" sldId="353"/>
            <ac:picMk id="47" creationId="{7FA3B201-FE22-8F45-A5EF-F3EC25F62FED}"/>
          </ac:picMkLst>
        </pc:picChg>
        <pc:picChg chg="add mod">
          <ac:chgData name="Reean Liao" userId="d2d9f42f-5fbc-46e4-ad3e-95030cfa6df2" providerId="ADAL" clId="{E02A5A06-23A0-084F-B3EA-8275197AC544}" dt="2020-04-28T05:57:07.627" v="802" actId="1076"/>
          <ac:picMkLst>
            <pc:docMk/>
            <pc:sldMk cId="1332193394" sldId="353"/>
            <ac:picMk id="48" creationId="{1D658DC7-EB1C-0A41-AD93-9A83EC682DA8}"/>
          </ac:picMkLst>
        </pc:picChg>
        <pc:cxnChg chg="add mod">
          <ac:chgData name="Reean Liao" userId="d2d9f42f-5fbc-46e4-ad3e-95030cfa6df2" providerId="ADAL" clId="{E02A5A06-23A0-084F-B3EA-8275197AC544}" dt="2020-04-28T05:33:26.338" v="674" actId="1076"/>
          <ac:cxnSpMkLst>
            <pc:docMk/>
            <pc:sldMk cId="1332193394" sldId="353"/>
            <ac:cxnSpMk id="14" creationId="{1B0F015E-8966-1D4E-812D-1F17DA5B6C1F}"/>
          </ac:cxnSpMkLst>
        </pc:cxnChg>
        <pc:cxnChg chg="add del mod">
          <ac:chgData name="Reean Liao" userId="d2d9f42f-5fbc-46e4-ad3e-95030cfa6df2" providerId="ADAL" clId="{E02A5A06-23A0-084F-B3EA-8275197AC544}" dt="2020-04-28T05:30:59.281" v="607" actId="11529"/>
          <ac:cxnSpMkLst>
            <pc:docMk/>
            <pc:sldMk cId="1332193394" sldId="353"/>
            <ac:cxnSpMk id="24" creationId="{8BA3CE11-10F9-0146-BFA0-BCA776BEE7CC}"/>
          </ac:cxnSpMkLst>
        </pc:cxnChg>
        <pc:cxnChg chg="add mod">
          <ac:chgData name="Reean Liao" userId="d2d9f42f-5fbc-46e4-ad3e-95030cfa6df2" providerId="ADAL" clId="{E02A5A06-23A0-084F-B3EA-8275197AC544}" dt="2020-04-28T05:35:16.554" v="679" actId="1076"/>
          <ac:cxnSpMkLst>
            <pc:docMk/>
            <pc:sldMk cId="1332193394" sldId="353"/>
            <ac:cxnSpMk id="26" creationId="{4D901A2D-8ED9-974F-86A2-CD20A4D6888E}"/>
          </ac:cxnSpMkLst>
        </pc:cxnChg>
        <pc:cxnChg chg="add mod">
          <ac:chgData name="Reean Liao" userId="d2d9f42f-5fbc-46e4-ad3e-95030cfa6df2" providerId="ADAL" clId="{E02A5A06-23A0-084F-B3EA-8275197AC544}" dt="2020-04-28T05:35:40.156" v="688" actId="1038"/>
          <ac:cxnSpMkLst>
            <pc:docMk/>
            <pc:sldMk cId="1332193394" sldId="353"/>
            <ac:cxnSpMk id="27" creationId="{16D9CEAC-F1BB-CD4D-95F2-6F89188ABB22}"/>
          </ac:cxnSpMkLst>
        </pc:cxnChg>
        <pc:cxnChg chg="add mod">
          <ac:chgData name="Reean Liao" userId="d2d9f42f-5fbc-46e4-ad3e-95030cfa6df2" providerId="ADAL" clId="{E02A5A06-23A0-084F-B3EA-8275197AC544}" dt="2020-04-28T05:36:02.130" v="699" actId="1076"/>
          <ac:cxnSpMkLst>
            <pc:docMk/>
            <pc:sldMk cId="1332193394" sldId="353"/>
            <ac:cxnSpMk id="29" creationId="{93A6C367-80E0-5748-9DFF-AFD1FAAC04E1}"/>
          </ac:cxnSpMkLst>
        </pc:cxnChg>
        <pc:cxnChg chg="add mod">
          <ac:chgData name="Reean Liao" userId="d2d9f42f-5fbc-46e4-ad3e-95030cfa6df2" providerId="ADAL" clId="{E02A5A06-23A0-084F-B3EA-8275197AC544}" dt="2020-04-28T05:52:23.573" v="740" actId="1076"/>
          <ac:cxnSpMkLst>
            <pc:docMk/>
            <pc:sldMk cId="1332193394" sldId="353"/>
            <ac:cxnSpMk id="32" creationId="{82B5C4C1-4DC6-804F-9728-FADDEF212C44}"/>
          </ac:cxnSpMkLst>
        </pc:cxnChg>
        <pc:cxnChg chg="add mod">
          <ac:chgData name="Reean Liao" userId="d2d9f42f-5fbc-46e4-ad3e-95030cfa6df2" providerId="ADAL" clId="{E02A5A06-23A0-084F-B3EA-8275197AC544}" dt="2020-04-28T05:54:59.454" v="780" actId="1036"/>
          <ac:cxnSpMkLst>
            <pc:docMk/>
            <pc:sldMk cId="1332193394" sldId="353"/>
            <ac:cxnSpMk id="42" creationId="{553FB02B-63CC-7842-8C79-FBFAE9F39CF5}"/>
          </ac:cxnSpMkLst>
        </pc:cxnChg>
        <pc:cxnChg chg="add mod">
          <ac:chgData name="Reean Liao" userId="d2d9f42f-5fbc-46e4-ad3e-95030cfa6df2" providerId="ADAL" clId="{E02A5A06-23A0-084F-B3EA-8275197AC544}" dt="2020-04-28T05:58:00.620" v="809" actId="14100"/>
          <ac:cxnSpMkLst>
            <pc:docMk/>
            <pc:sldMk cId="1332193394" sldId="353"/>
            <ac:cxnSpMk id="49" creationId="{FF15F7EC-C380-AC49-B4A9-E0C63D0B2341}"/>
          </ac:cxnSpMkLst>
        </pc:cxnChg>
      </pc:sldChg>
    </pc:docChg>
  </pc:docChgLst>
  <pc:docChgLst>
    <pc:chgData name="Tony Liu" userId="ed33082f-ae33-429d-bb51-3c47412a20a1" providerId="ADAL" clId="{92958691-ACB5-F949-ABB5-FDEB3960F15B}"/>
    <pc:docChg chg="modSld">
      <pc:chgData name="Tony Liu" userId="ed33082f-ae33-429d-bb51-3c47412a20a1" providerId="ADAL" clId="{92958691-ACB5-F949-ABB5-FDEB3960F15B}" dt="2020-05-12T04:58:43.803" v="285" actId="20577"/>
      <pc:docMkLst>
        <pc:docMk/>
      </pc:docMkLst>
      <pc:sldChg chg="modSp">
        <pc:chgData name="Tony Liu" userId="ed33082f-ae33-429d-bb51-3c47412a20a1" providerId="ADAL" clId="{92958691-ACB5-F949-ABB5-FDEB3960F15B}" dt="2020-05-12T04:58:43.803" v="285" actId="20577"/>
        <pc:sldMkLst>
          <pc:docMk/>
          <pc:sldMk cId="1788186242" sldId="356"/>
        </pc:sldMkLst>
        <pc:graphicFrameChg chg="mod">
          <ac:chgData name="Tony Liu" userId="ed33082f-ae33-429d-bb51-3c47412a20a1" providerId="ADAL" clId="{92958691-ACB5-F949-ABB5-FDEB3960F15B}" dt="2020-05-12T04:58:43.803" v="285" actId="20577"/>
          <ac:graphicFrameMkLst>
            <pc:docMk/>
            <pc:sldMk cId="1788186242" sldId="356"/>
            <ac:graphicFrameMk id="22" creationId="{27709599-DC58-AC40-BD44-B321C94F0210}"/>
          </ac:graphicFrameMkLst>
        </pc:graphicFrameChg>
      </pc:sldChg>
    </pc:docChg>
  </pc:docChgLst>
  <pc:docChgLst>
    <pc:chgData name="Reean Liao" userId="d2d9f42f-5fbc-46e4-ad3e-95030cfa6df2" providerId="ADAL" clId="{FAFBEB21-9A32-8B4E-A5F7-1F9F41B0E0A1}"/>
    <pc:docChg chg="undo custSel addSld delSld modSld">
      <pc:chgData name="Reean Liao" userId="d2d9f42f-5fbc-46e4-ad3e-95030cfa6df2" providerId="ADAL" clId="{FAFBEB21-9A32-8B4E-A5F7-1F9F41B0E0A1}" dt="2020-03-30T10:27:17.521" v="163" actId="20577"/>
      <pc:docMkLst>
        <pc:docMk/>
      </pc:docMkLst>
      <pc:sldChg chg="modSp">
        <pc:chgData name="Reean Liao" userId="d2d9f42f-5fbc-46e4-ad3e-95030cfa6df2" providerId="ADAL" clId="{FAFBEB21-9A32-8B4E-A5F7-1F9F41B0E0A1}" dt="2020-03-30T10:27:17.521" v="163" actId="20577"/>
        <pc:sldMkLst>
          <pc:docMk/>
          <pc:sldMk cId="811302881" sldId="297"/>
        </pc:sldMkLst>
        <pc:spChg chg="mod">
          <ac:chgData name="Reean Liao" userId="d2d9f42f-5fbc-46e4-ad3e-95030cfa6df2" providerId="ADAL" clId="{FAFBEB21-9A32-8B4E-A5F7-1F9F41B0E0A1}" dt="2020-03-30T10:16:33.627" v="30" actId="20577"/>
          <ac:spMkLst>
            <pc:docMk/>
            <pc:sldMk cId="811302881" sldId="297"/>
            <ac:spMk id="24" creationId="{DA8B762E-ED66-BD49-BE3B-CE1ACE424A24}"/>
          </ac:spMkLst>
        </pc:spChg>
        <pc:spChg chg="mod">
          <ac:chgData name="Reean Liao" userId="d2d9f42f-5fbc-46e4-ad3e-95030cfa6df2" providerId="ADAL" clId="{FAFBEB21-9A32-8B4E-A5F7-1F9F41B0E0A1}" dt="2020-03-30T10:18:23.638" v="44" actId="1076"/>
          <ac:spMkLst>
            <pc:docMk/>
            <pc:sldMk cId="811302881" sldId="297"/>
            <ac:spMk id="30" creationId="{6B01B000-97C3-BA49-BD82-2B202486CA65}"/>
          </ac:spMkLst>
        </pc:spChg>
        <pc:spChg chg="mod">
          <ac:chgData name="Reean Liao" userId="d2d9f42f-5fbc-46e4-ad3e-95030cfa6df2" providerId="ADAL" clId="{FAFBEB21-9A32-8B4E-A5F7-1F9F41B0E0A1}" dt="2020-03-30T10:17:53.422" v="41" actId="1076"/>
          <ac:spMkLst>
            <pc:docMk/>
            <pc:sldMk cId="811302881" sldId="297"/>
            <ac:spMk id="31" creationId="{4DD9504E-FA34-984B-80B5-8B6FC01DEA87}"/>
          </ac:spMkLst>
        </pc:spChg>
        <pc:spChg chg="mod">
          <ac:chgData name="Reean Liao" userId="d2d9f42f-5fbc-46e4-ad3e-95030cfa6df2" providerId="ADAL" clId="{FAFBEB21-9A32-8B4E-A5F7-1F9F41B0E0A1}" dt="2020-03-30T10:18:41.886" v="46" actId="1076"/>
          <ac:spMkLst>
            <pc:docMk/>
            <pc:sldMk cId="811302881" sldId="297"/>
            <ac:spMk id="32" creationId="{2D4F6C61-CB75-5342-8173-E91D9F80FE7A}"/>
          </ac:spMkLst>
        </pc:spChg>
        <pc:spChg chg="mod">
          <ac:chgData name="Reean Liao" userId="d2d9f42f-5fbc-46e4-ad3e-95030cfa6df2" providerId="ADAL" clId="{FAFBEB21-9A32-8B4E-A5F7-1F9F41B0E0A1}" dt="2020-03-30T10:18:14.762" v="43" actId="1076"/>
          <ac:spMkLst>
            <pc:docMk/>
            <pc:sldMk cId="811302881" sldId="297"/>
            <ac:spMk id="33" creationId="{EB1A7313-46A9-3B47-BF67-50CF80E7DFAE}"/>
          </ac:spMkLst>
        </pc:spChg>
        <pc:spChg chg="mod">
          <ac:chgData name="Reean Liao" userId="d2d9f42f-5fbc-46e4-ad3e-95030cfa6df2" providerId="ADAL" clId="{FAFBEB21-9A32-8B4E-A5F7-1F9F41B0E0A1}" dt="2020-03-30T10:27:09.982" v="158" actId="14100"/>
          <ac:spMkLst>
            <pc:docMk/>
            <pc:sldMk cId="811302881" sldId="297"/>
            <ac:spMk id="35" creationId="{5AE7F091-F1F0-3F44-AECA-F03CB22B2174}"/>
          </ac:spMkLst>
        </pc:spChg>
        <pc:spChg chg="mod">
          <ac:chgData name="Reean Liao" userId="d2d9f42f-5fbc-46e4-ad3e-95030cfa6df2" providerId="ADAL" clId="{FAFBEB21-9A32-8B4E-A5F7-1F9F41B0E0A1}" dt="2020-03-30T10:22:25.198" v="69" actId="1076"/>
          <ac:spMkLst>
            <pc:docMk/>
            <pc:sldMk cId="811302881" sldId="297"/>
            <ac:spMk id="36" creationId="{9A826129-98DA-A143-A04A-2A920B56B20E}"/>
          </ac:spMkLst>
        </pc:spChg>
        <pc:spChg chg="mod">
          <ac:chgData name="Reean Liao" userId="d2d9f42f-5fbc-46e4-ad3e-95030cfa6df2" providerId="ADAL" clId="{FAFBEB21-9A32-8B4E-A5F7-1F9F41B0E0A1}" dt="2020-03-30T10:25:22.308" v="136" actId="14100"/>
          <ac:spMkLst>
            <pc:docMk/>
            <pc:sldMk cId="811302881" sldId="297"/>
            <ac:spMk id="37" creationId="{04D982E4-B24C-D046-B1F1-506D4C61B181}"/>
          </ac:spMkLst>
        </pc:spChg>
        <pc:spChg chg="mod">
          <ac:chgData name="Reean Liao" userId="d2d9f42f-5fbc-46e4-ad3e-95030cfa6df2" providerId="ADAL" clId="{FAFBEB21-9A32-8B4E-A5F7-1F9F41B0E0A1}" dt="2020-03-30T10:26:40.799" v="156" actId="14100"/>
          <ac:spMkLst>
            <pc:docMk/>
            <pc:sldMk cId="811302881" sldId="297"/>
            <ac:spMk id="39" creationId="{F63D0337-599E-7945-A3B0-B38BA55135E3}"/>
          </ac:spMkLst>
        </pc:spChg>
        <pc:spChg chg="mod">
          <ac:chgData name="Reean Liao" userId="d2d9f42f-5fbc-46e4-ad3e-95030cfa6df2" providerId="ADAL" clId="{FAFBEB21-9A32-8B4E-A5F7-1F9F41B0E0A1}" dt="2020-03-30T10:26:32.677" v="154" actId="14100"/>
          <ac:spMkLst>
            <pc:docMk/>
            <pc:sldMk cId="811302881" sldId="297"/>
            <ac:spMk id="40" creationId="{1F299ECC-7274-3A4A-9A3B-EC6721B11562}"/>
          </ac:spMkLst>
        </pc:spChg>
        <pc:spChg chg="mod">
          <ac:chgData name="Reean Liao" userId="d2d9f42f-5fbc-46e4-ad3e-95030cfa6df2" providerId="ADAL" clId="{FAFBEB21-9A32-8B4E-A5F7-1F9F41B0E0A1}" dt="2020-03-30T10:22:30.779" v="70" actId="14100"/>
          <ac:spMkLst>
            <pc:docMk/>
            <pc:sldMk cId="811302881" sldId="297"/>
            <ac:spMk id="41" creationId="{3B4F598D-2378-3F4E-9E25-5B1A6D92F202}"/>
          </ac:spMkLst>
        </pc:spChg>
        <pc:spChg chg="mod">
          <ac:chgData name="Reean Liao" userId="d2d9f42f-5fbc-46e4-ad3e-95030cfa6df2" providerId="ADAL" clId="{FAFBEB21-9A32-8B4E-A5F7-1F9F41B0E0A1}" dt="2020-03-30T10:21:36.251" v="66" actId="14100"/>
          <ac:spMkLst>
            <pc:docMk/>
            <pc:sldMk cId="811302881" sldId="297"/>
            <ac:spMk id="42" creationId="{46D0B3EB-BA3F-4D42-A1D4-DB31F28FE1CE}"/>
          </ac:spMkLst>
        </pc:spChg>
        <pc:spChg chg="mod">
          <ac:chgData name="Reean Liao" userId="d2d9f42f-5fbc-46e4-ad3e-95030cfa6df2" providerId="ADAL" clId="{FAFBEB21-9A32-8B4E-A5F7-1F9F41B0E0A1}" dt="2020-03-30T10:26:26.052" v="147" actId="14100"/>
          <ac:spMkLst>
            <pc:docMk/>
            <pc:sldMk cId="811302881" sldId="297"/>
            <ac:spMk id="44" creationId="{C55DE721-AF77-F34A-BAEA-30CA405AAF04}"/>
          </ac:spMkLst>
        </pc:spChg>
        <pc:spChg chg="mod">
          <ac:chgData name="Reean Liao" userId="d2d9f42f-5fbc-46e4-ad3e-95030cfa6df2" providerId="ADAL" clId="{FAFBEB21-9A32-8B4E-A5F7-1F9F41B0E0A1}" dt="2020-03-30T10:23:21.019" v="88" actId="1076"/>
          <ac:spMkLst>
            <pc:docMk/>
            <pc:sldMk cId="811302881" sldId="297"/>
            <ac:spMk id="45" creationId="{CC055A3C-6E94-044F-B46C-75D115742EAA}"/>
          </ac:spMkLst>
        </pc:spChg>
        <pc:spChg chg="mod">
          <ac:chgData name="Reean Liao" userId="d2d9f42f-5fbc-46e4-ad3e-95030cfa6df2" providerId="ADAL" clId="{FAFBEB21-9A32-8B4E-A5F7-1F9F41B0E0A1}" dt="2020-03-30T10:22:56.294" v="84" actId="1076"/>
          <ac:spMkLst>
            <pc:docMk/>
            <pc:sldMk cId="811302881" sldId="297"/>
            <ac:spMk id="46" creationId="{E77FE691-3F28-DE48-B7E1-2BBA5BFC2170}"/>
          </ac:spMkLst>
        </pc:spChg>
        <pc:spChg chg="mod">
          <ac:chgData name="Reean Liao" userId="d2d9f42f-5fbc-46e4-ad3e-95030cfa6df2" providerId="ADAL" clId="{FAFBEB21-9A32-8B4E-A5F7-1F9F41B0E0A1}" dt="2020-03-30T10:27:17.521" v="163" actId="20577"/>
          <ac:spMkLst>
            <pc:docMk/>
            <pc:sldMk cId="811302881" sldId="297"/>
            <ac:spMk id="47" creationId="{33B405F8-816A-7749-A6DA-5029782EF690}"/>
          </ac:spMkLst>
        </pc:spChg>
      </pc:sldChg>
      <pc:sldChg chg="modSp">
        <pc:chgData name="Reean Liao" userId="d2d9f42f-5fbc-46e4-ad3e-95030cfa6df2" providerId="ADAL" clId="{FAFBEB21-9A32-8B4E-A5F7-1F9F41B0E0A1}" dt="2020-03-30T07:23:30.487" v="1" actId="20577"/>
        <pc:sldMkLst>
          <pc:docMk/>
          <pc:sldMk cId="2407463898" sldId="346"/>
        </pc:sldMkLst>
        <pc:spChg chg="mod">
          <ac:chgData name="Reean Liao" userId="d2d9f42f-5fbc-46e4-ad3e-95030cfa6df2" providerId="ADAL" clId="{FAFBEB21-9A32-8B4E-A5F7-1F9F41B0E0A1}" dt="2020-03-30T07:16:08.353" v="0" actId="20577"/>
          <ac:spMkLst>
            <pc:docMk/>
            <pc:sldMk cId="2407463898" sldId="346"/>
            <ac:spMk id="32" creationId="{586E357D-EC7E-5647-85BB-73ECE11CB65A}"/>
          </ac:spMkLst>
        </pc:spChg>
        <pc:spChg chg="mod">
          <ac:chgData name="Reean Liao" userId="d2d9f42f-5fbc-46e4-ad3e-95030cfa6df2" providerId="ADAL" clId="{FAFBEB21-9A32-8B4E-A5F7-1F9F41B0E0A1}" dt="2020-03-30T07:23:30.487" v="1" actId="20577"/>
          <ac:spMkLst>
            <pc:docMk/>
            <pc:sldMk cId="2407463898" sldId="346"/>
            <ac:spMk id="34" creationId="{96E5A704-4BA8-C04A-9F11-3DEDE4520AC0}"/>
          </ac:spMkLst>
        </pc:spChg>
      </pc:sldChg>
      <pc:sldChg chg="addSp delSp modSp add del">
        <pc:chgData name="Reean Liao" userId="d2d9f42f-5fbc-46e4-ad3e-95030cfa6df2" providerId="ADAL" clId="{FAFBEB21-9A32-8B4E-A5F7-1F9F41B0E0A1}" dt="2020-03-30T10:23:48.454" v="90" actId="2696"/>
        <pc:sldMkLst>
          <pc:docMk/>
          <pc:sldMk cId="4249411542" sldId="347"/>
        </pc:sldMkLst>
        <pc:spChg chg="add mod">
          <ac:chgData name="Reean Liao" userId="d2d9f42f-5fbc-46e4-ad3e-95030cfa6df2" providerId="ADAL" clId="{FAFBEB21-9A32-8B4E-A5F7-1F9F41B0E0A1}" dt="2020-03-30T07:28:19.552" v="24" actId="1076"/>
          <ac:spMkLst>
            <pc:docMk/>
            <pc:sldMk cId="4249411542" sldId="347"/>
            <ac:spMk id="2" creationId="{58D3603A-5051-774E-8068-93D42883F587}"/>
          </ac:spMkLst>
        </pc:spChg>
        <pc:spChg chg="add del mod">
          <ac:chgData name="Reean Liao" userId="d2d9f42f-5fbc-46e4-ad3e-95030cfa6df2" providerId="ADAL" clId="{FAFBEB21-9A32-8B4E-A5F7-1F9F41B0E0A1}" dt="2020-03-30T07:28:50.825" v="26" actId="478"/>
          <ac:spMkLst>
            <pc:docMk/>
            <pc:sldMk cId="4249411542" sldId="347"/>
            <ac:spMk id="3" creationId="{96BA61F7-FBF2-D942-8ADD-8ABB360AC026}"/>
          </ac:spMkLst>
        </pc:spChg>
        <pc:spChg chg="mod">
          <ac:chgData name="Reean Liao" userId="d2d9f42f-5fbc-46e4-ad3e-95030cfa6df2" providerId="ADAL" clId="{FAFBEB21-9A32-8B4E-A5F7-1F9F41B0E0A1}" dt="2020-03-30T07:26:29.500" v="5" actId="1076"/>
          <ac:spMkLst>
            <pc:docMk/>
            <pc:sldMk cId="4249411542" sldId="347"/>
            <ac:spMk id="23" creationId="{D4C476B9-E6E6-3441-8D71-98EA5ADAC94B}"/>
          </ac:spMkLst>
        </pc:spChg>
        <pc:spChg chg="mod">
          <ac:chgData name="Reean Liao" userId="d2d9f42f-5fbc-46e4-ad3e-95030cfa6df2" providerId="ADAL" clId="{FAFBEB21-9A32-8B4E-A5F7-1F9F41B0E0A1}" dt="2020-03-30T07:26:29.500" v="5" actId="1076"/>
          <ac:spMkLst>
            <pc:docMk/>
            <pc:sldMk cId="4249411542" sldId="347"/>
            <ac:spMk id="24" creationId="{DA8B762E-ED66-BD49-BE3B-CE1ACE424A24}"/>
          </ac:spMkLst>
        </pc:spChg>
        <pc:spChg chg="mod">
          <ac:chgData name="Reean Liao" userId="d2d9f42f-5fbc-46e4-ad3e-95030cfa6df2" providerId="ADAL" clId="{FAFBEB21-9A32-8B4E-A5F7-1F9F41B0E0A1}" dt="2020-03-30T07:26:42.536" v="8" actId="1076"/>
          <ac:spMkLst>
            <pc:docMk/>
            <pc:sldMk cId="4249411542" sldId="347"/>
            <ac:spMk id="26" creationId="{F29621CC-86B7-6F4E-B2C6-EE13DFEDD824}"/>
          </ac:spMkLst>
        </pc:spChg>
        <pc:spChg chg="mod">
          <ac:chgData name="Reean Liao" userId="d2d9f42f-5fbc-46e4-ad3e-95030cfa6df2" providerId="ADAL" clId="{FAFBEB21-9A32-8B4E-A5F7-1F9F41B0E0A1}" dt="2020-03-30T07:26:42.536" v="8" actId="1076"/>
          <ac:spMkLst>
            <pc:docMk/>
            <pc:sldMk cId="4249411542" sldId="347"/>
            <ac:spMk id="27" creationId="{6FDDC5D6-91AB-3E4B-AD91-FD590D304108}"/>
          </ac:spMkLst>
        </pc:spChg>
        <pc:spChg chg="mod">
          <ac:chgData name="Reean Liao" userId="d2d9f42f-5fbc-46e4-ad3e-95030cfa6df2" providerId="ADAL" clId="{FAFBEB21-9A32-8B4E-A5F7-1F9F41B0E0A1}" dt="2020-03-30T07:26:42.536" v="8" actId="1076"/>
          <ac:spMkLst>
            <pc:docMk/>
            <pc:sldMk cId="4249411542" sldId="347"/>
            <ac:spMk id="28" creationId="{84508805-C682-4D44-953A-E537EEAD08D0}"/>
          </ac:spMkLst>
        </pc:spChg>
        <pc:spChg chg="mod">
          <ac:chgData name="Reean Liao" userId="d2d9f42f-5fbc-46e4-ad3e-95030cfa6df2" providerId="ADAL" clId="{FAFBEB21-9A32-8B4E-A5F7-1F9F41B0E0A1}" dt="2020-03-30T07:26:42.536" v="8" actId="1076"/>
          <ac:spMkLst>
            <pc:docMk/>
            <pc:sldMk cId="4249411542" sldId="347"/>
            <ac:spMk id="29" creationId="{F335BB94-BC11-CD48-9E4B-0D1A7425C9DB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0" creationId="{6B01B000-97C3-BA49-BD82-2B202486CA65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1" creationId="{4DD9504E-FA34-984B-80B5-8B6FC01DEA87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2" creationId="{2D4F6C61-CB75-5342-8173-E91D9F80FE7A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3" creationId="{EB1A7313-46A9-3B47-BF67-50CF80E7DFAE}"/>
          </ac:spMkLst>
        </pc:spChg>
        <pc:spChg chg="add del">
          <ac:chgData name="Reean Liao" userId="d2d9f42f-5fbc-46e4-ad3e-95030cfa6df2" providerId="ADAL" clId="{FAFBEB21-9A32-8B4E-A5F7-1F9F41B0E0A1}" dt="2020-03-30T07:26:47.243" v="10"/>
          <ac:spMkLst>
            <pc:docMk/>
            <pc:sldMk cId="4249411542" sldId="347"/>
            <ac:spMk id="34" creationId="{CF39852A-AF23-D946-B633-A4CD07657082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5" creationId="{5AE7F091-F1F0-3F44-AECA-F03CB22B2174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6" creationId="{9A826129-98DA-A143-A04A-2A920B56B20E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7" creationId="{04D982E4-B24C-D046-B1F1-506D4C61B181}"/>
          </ac:spMkLst>
        </pc:spChg>
        <pc:spChg chg="add del">
          <ac:chgData name="Reean Liao" userId="d2d9f42f-5fbc-46e4-ad3e-95030cfa6df2" providerId="ADAL" clId="{FAFBEB21-9A32-8B4E-A5F7-1F9F41B0E0A1}" dt="2020-03-30T07:26:47.243" v="10"/>
          <ac:spMkLst>
            <pc:docMk/>
            <pc:sldMk cId="4249411542" sldId="347"/>
            <ac:spMk id="38" creationId="{7BE56D74-A806-6E45-8880-45DFFC6592AF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39" creationId="{F63D0337-599E-7945-A3B0-B38BA55135E3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0" creationId="{1F299ECC-7274-3A4A-9A3B-EC6721B11562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1" creationId="{3B4F598D-2378-3F4E-9E25-5B1A6D92F202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2" creationId="{46D0B3EB-BA3F-4D42-A1D4-DB31F28FE1CE}"/>
          </ac:spMkLst>
        </pc:spChg>
        <pc:spChg chg="add del">
          <ac:chgData name="Reean Liao" userId="d2d9f42f-5fbc-46e4-ad3e-95030cfa6df2" providerId="ADAL" clId="{FAFBEB21-9A32-8B4E-A5F7-1F9F41B0E0A1}" dt="2020-03-30T07:26:47.243" v="10"/>
          <ac:spMkLst>
            <pc:docMk/>
            <pc:sldMk cId="4249411542" sldId="347"/>
            <ac:spMk id="43" creationId="{8178BE60-9E3B-124A-A8B1-0FC97B9E895A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4" creationId="{C55DE721-AF77-F34A-BAEA-30CA405AAF04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5" creationId="{CC055A3C-6E94-044F-B46C-75D115742EAA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6" creationId="{E77FE691-3F28-DE48-B7E1-2BBA5BFC2170}"/>
          </ac:spMkLst>
        </pc:spChg>
        <pc:spChg chg="del">
          <ac:chgData name="Reean Liao" userId="d2d9f42f-5fbc-46e4-ad3e-95030cfa6df2" providerId="ADAL" clId="{FAFBEB21-9A32-8B4E-A5F7-1F9F41B0E0A1}" dt="2020-03-30T07:26:13.996" v="3"/>
          <ac:spMkLst>
            <pc:docMk/>
            <pc:sldMk cId="4249411542" sldId="347"/>
            <ac:spMk id="47" creationId="{33B405F8-816A-7749-A6DA-5029782EF690}"/>
          </ac:spMkLst>
        </pc:spChg>
        <pc:spChg chg="add del">
          <ac:chgData name="Reean Liao" userId="d2d9f42f-5fbc-46e4-ad3e-95030cfa6df2" providerId="ADAL" clId="{FAFBEB21-9A32-8B4E-A5F7-1F9F41B0E0A1}" dt="2020-03-30T07:26:47.243" v="10"/>
          <ac:spMkLst>
            <pc:docMk/>
            <pc:sldMk cId="4249411542" sldId="347"/>
            <ac:spMk id="48" creationId="{F9FFCDC3-E953-464F-8F05-3FBC5C74DBB9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0" creationId="{52A5007C-3864-664E-845B-BD630E2979DD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1" creationId="{01F66D92-1957-3043-A417-2120BAFA3020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2" creationId="{AF2AAA9E-3FE5-234C-A7D1-1D6FD673AAE3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3" creationId="{95A35A9F-EC7D-4145-98AC-3F6B7783CF70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4" creationId="{C1F6A1B6-8C1E-9C48-B41F-93D8DAE34807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5" creationId="{F8DBDE6D-11DA-544C-9AC8-641E9EAB17A7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6" creationId="{0B03AE9B-F93D-464B-98CC-F28CF8A32730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7" creationId="{7CB92FD3-14E4-374A-8C19-E99C29A89BEC}"/>
          </ac:spMkLst>
        </pc:spChg>
        <pc:spChg chg="add mod">
          <ac:chgData name="Reean Liao" userId="d2d9f42f-5fbc-46e4-ad3e-95030cfa6df2" providerId="ADAL" clId="{FAFBEB21-9A32-8B4E-A5F7-1F9F41B0E0A1}" dt="2020-03-30T07:27:52.243" v="18" actId="1076"/>
          <ac:spMkLst>
            <pc:docMk/>
            <pc:sldMk cId="4249411542" sldId="347"/>
            <ac:spMk id="58" creationId="{269EB6C4-B5AE-A448-A08F-B5DFD06E0CD3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59" creationId="{9C524613-599D-814F-84C4-24E07495A8C2}"/>
          </ac:spMkLst>
        </pc:spChg>
        <pc:spChg chg="add mod">
          <ac:chgData name="Reean Liao" userId="d2d9f42f-5fbc-46e4-ad3e-95030cfa6df2" providerId="ADAL" clId="{FAFBEB21-9A32-8B4E-A5F7-1F9F41B0E0A1}" dt="2020-03-30T07:27:52.243" v="18" actId="1076"/>
          <ac:spMkLst>
            <pc:docMk/>
            <pc:sldMk cId="4249411542" sldId="347"/>
            <ac:spMk id="60" creationId="{4A569E1C-9B44-8B48-A5D4-6D1FA91EFE96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61" creationId="{BC7B142D-9577-CF45-B673-FDE8D8FBACE4}"/>
          </ac:spMkLst>
        </pc:spChg>
        <pc:spChg chg="add mod">
          <ac:chgData name="Reean Liao" userId="d2d9f42f-5fbc-46e4-ad3e-95030cfa6df2" providerId="ADAL" clId="{FAFBEB21-9A32-8B4E-A5F7-1F9F41B0E0A1}" dt="2020-03-30T07:27:03.457" v="13" actId="120"/>
          <ac:spMkLst>
            <pc:docMk/>
            <pc:sldMk cId="4249411542" sldId="347"/>
            <ac:spMk id="62" creationId="{92D6FFB1-A83A-B449-9462-E300A014E5A8}"/>
          </ac:spMkLst>
        </pc:spChg>
        <pc:spChg chg="add mod">
          <ac:chgData name="Reean Liao" userId="d2d9f42f-5fbc-46e4-ad3e-95030cfa6df2" providerId="ADAL" clId="{FAFBEB21-9A32-8B4E-A5F7-1F9F41B0E0A1}" dt="2020-03-30T07:27:27.193" v="16" actId="1076"/>
          <ac:spMkLst>
            <pc:docMk/>
            <pc:sldMk cId="4249411542" sldId="347"/>
            <ac:spMk id="63" creationId="{A44CF0D2-3B4D-9C47-BE20-1590166C7610}"/>
          </ac:spMkLst>
        </pc:spChg>
        <pc:spChg chg="add mod">
          <ac:chgData name="Reean Liao" userId="d2d9f42f-5fbc-46e4-ad3e-95030cfa6df2" providerId="ADAL" clId="{FAFBEB21-9A32-8B4E-A5F7-1F9F41B0E0A1}" dt="2020-03-30T07:27:30.758" v="17" actId="1076"/>
          <ac:spMkLst>
            <pc:docMk/>
            <pc:sldMk cId="4249411542" sldId="347"/>
            <ac:spMk id="64" creationId="{111868E2-A411-0241-9A16-92411A8E3FA3}"/>
          </ac:spMkLst>
        </pc:spChg>
        <pc:cxnChg chg="mod">
          <ac:chgData name="Reean Liao" userId="d2d9f42f-5fbc-46e4-ad3e-95030cfa6df2" providerId="ADAL" clId="{FAFBEB21-9A32-8B4E-A5F7-1F9F41B0E0A1}" dt="2020-03-30T07:26:29.500" v="5" actId="1076"/>
          <ac:cxnSpMkLst>
            <pc:docMk/>
            <pc:sldMk cId="4249411542" sldId="347"/>
            <ac:cxnSpMk id="12" creationId="{D6D8689B-DD8C-524B-8ED3-880E14B7958C}"/>
          </ac:cxnSpMkLst>
        </pc:cxnChg>
        <pc:cxnChg chg="mod">
          <ac:chgData name="Reean Liao" userId="d2d9f42f-5fbc-46e4-ad3e-95030cfa6df2" providerId="ADAL" clId="{FAFBEB21-9A32-8B4E-A5F7-1F9F41B0E0A1}" dt="2020-03-30T07:26:29.500" v="5" actId="1076"/>
          <ac:cxnSpMkLst>
            <pc:docMk/>
            <pc:sldMk cId="4249411542" sldId="347"/>
            <ac:cxnSpMk id="13" creationId="{3476070C-281D-9948-91D0-300C5B19FDBD}"/>
          </ac:cxnSpMkLst>
        </pc:cxnChg>
        <pc:cxnChg chg="mod">
          <ac:chgData name="Reean Liao" userId="d2d9f42f-5fbc-46e4-ad3e-95030cfa6df2" providerId="ADAL" clId="{FAFBEB21-9A32-8B4E-A5F7-1F9F41B0E0A1}" dt="2020-03-30T07:26:29.500" v="5" actId="1076"/>
          <ac:cxnSpMkLst>
            <pc:docMk/>
            <pc:sldMk cId="4249411542" sldId="347"/>
            <ac:cxnSpMk id="19" creationId="{46408784-6573-0742-ADB4-88D9CF123575}"/>
          </ac:cxnSpMkLst>
        </pc:cxnChg>
        <pc:cxnChg chg="del">
          <ac:chgData name="Reean Liao" userId="d2d9f42f-5fbc-46e4-ad3e-95030cfa6df2" providerId="ADAL" clId="{FAFBEB21-9A32-8B4E-A5F7-1F9F41B0E0A1}" dt="2020-03-30T07:26:13.996" v="3"/>
          <ac:cxnSpMkLst>
            <pc:docMk/>
            <pc:sldMk cId="4249411542" sldId="347"/>
            <ac:cxnSpMk id="20" creationId="{83F29987-E113-1B4A-A507-46712FFF1CDB}"/>
          </ac:cxnSpMkLst>
        </pc:cxnChg>
        <pc:cxnChg chg="add mod">
          <ac:chgData name="Reean Liao" userId="d2d9f42f-5fbc-46e4-ad3e-95030cfa6df2" providerId="ADAL" clId="{FAFBEB21-9A32-8B4E-A5F7-1F9F41B0E0A1}" dt="2020-03-30T07:27:03.457" v="13" actId="120"/>
          <ac:cxnSpMkLst>
            <pc:docMk/>
            <pc:sldMk cId="4249411542" sldId="347"/>
            <ac:cxnSpMk id="49" creationId="{65E3EDB1-2660-AD4F-A01E-E6C81E976B2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Sheet1!$N$21:$N$26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Sheet1!$P$21:$P$26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D-9747-ABC7-FAEC37E3CCBC}"/>
            </c:ext>
          </c:extLst>
        </c:ser>
        <c:ser>
          <c:idx val="3"/>
          <c:order val="1"/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Sheet1!$N$21:$N$26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Sheet1!$O$21:$O$26</c:f>
              <c:numCache>
                <c:formatCode>0%</c:formatCode>
                <c:ptCount val="6"/>
                <c:pt idx="0">
                  <c:v>0.84100239300000001</c:v>
                </c:pt>
                <c:pt idx="1">
                  <c:v>0.71936783800000004</c:v>
                </c:pt>
                <c:pt idx="2">
                  <c:v>0.77760987299999995</c:v>
                </c:pt>
                <c:pt idx="3">
                  <c:v>0.43407631299999999</c:v>
                </c:pt>
                <c:pt idx="4">
                  <c:v>0.443206145</c:v>
                </c:pt>
                <c:pt idx="5">
                  <c:v>0.74877219500000003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3D-9747-ABC7-FAEC37E3CCBC}"/>
            </c:ext>
          </c:extLst>
        </c:ser>
        <c:ser>
          <c:idx val="1"/>
          <c:order val="2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Sheet1!$N$21:$N$26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Sheet1!$P$21:$P$26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3D-9747-ABC7-FAEC37E3CCBC}"/>
            </c:ext>
          </c:extLst>
        </c:ser>
        <c:ser>
          <c:idx val="0"/>
          <c:order val="3"/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Sheet1!$N$21:$N$26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Sheet1!$O$21:$O$26</c:f>
              <c:numCache>
                <c:formatCode>0%</c:formatCode>
                <c:ptCount val="6"/>
                <c:pt idx="0">
                  <c:v>0.84100239300000001</c:v>
                </c:pt>
                <c:pt idx="1">
                  <c:v>0.71936783800000004</c:v>
                </c:pt>
                <c:pt idx="2">
                  <c:v>0.77760987299999995</c:v>
                </c:pt>
                <c:pt idx="3">
                  <c:v>0.43407631299999999</c:v>
                </c:pt>
                <c:pt idx="4">
                  <c:v>0.443206145</c:v>
                </c:pt>
                <c:pt idx="5">
                  <c:v>0.74877219500000003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3D-9747-ABC7-FAEC37E3C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78099232"/>
        <c:axId val="822976112"/>
      </c:barChart>
      <c:catAx>
        <c:axId val="878099232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822976112"/>
        <c:crosses val="autoZero"/>
        <c:auto val="1"/>
        <c:lblAlgn val="ctr"/>
        <c:lblOffset val="100"/>
        <c:noMultiLvlLbl val="0"/>
      </c:catAx>
      <c:valAx>
        <c:axId val="822976112"/>
        <c:scaling>
          <c:orientation val="maxMin"/>
          <c:max val="1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8099232"/>
        <c:crosses val="autoZero"/>
        <c:crossBetween val="between"/>
      </c:valAx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Sheet1!$N$30:$N$35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Sheet1!$P$21:$P$26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5-1943-BEAD-3CC136E91F5C}"/>
            </c:ext>
          </c:extLst>
        </c:ser>
        <c:ser>
          <c:idx val="3"/>
          <c:order val="1"/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Sheet1!$N$30:$N$35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Sheet1!$O$21:$O$26</c:f>
              <c:numCache>
                <c:formatCode>0%</c:formatCode>
                <c:ptCount val="6"/>
                <c:pt idx="0">
                  <c:v>0.84100239300000001</c:v>
                </c:pt>
                <c:pt idx="1">
                  <c:v>0.71936783800000004</c:v>
                </c:pt>
                <c:pt idx="2">
                  <c:v>0.77760987299999995</c:v>
                </c:pt>
                <c:pt idx="3">
                  <c:v>0.43407631299999999</c:v>
                </c:pt>
                <c:pt idx="4">
                  <c:v>0.443206145</c:v>
                </c:pt>
                <c:pt idx="5">
                  <c:v>0.74877219500000003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5-1943-BEAD-3CC136E91F5C}"/>
            </c:ext>
          </c:extLst>
        </c:ser>
        <c:ser>
          <c:idx val="1"/>
          <c:order val="2"/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Sheet1!$N$30:$N$35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Sheet1!$P$30:$P$35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5-1943-BEAD-3CC136E91F5C}"/>
            </c:ext>
          </c:extLst>
        </c:ser>
        <c:ser>
          <c:idx val="0"/>
          <c:order val="3"/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Sheet1!$N$30:$N$35</c:f>
              <c:strCache>
                <c:ptCount val="6"/>
                <c:pt idx="0">
                  <c:v>customer_ratio_marketing_optin</c:v>
                </c:pt>
                <c:pt idx="1">
                  <c:v>customer_ratio_notification_permission</c:v>
                </c:pt>
                <c:pt idx="2">
                  <c:v>customer_ratio_plate_attached</c:v>
                </c:pt>
                <c:pt idx="3">
                  <c:v>customer_ratio_signup_inCentre</c:v>
                </c:pt>
                <c:pt idx="4">
                  <c:v>customer_ratio_latest_app</c:v>
                </c:pt>
                <c:pt idx="5">
                  <c:v>customer_ratio_IOS_users</c:v>
                </c:pt>
              </c:strCache>
            </c:strRef>
          </c:cat>
          <c:val>
            <c:numRef>
              <c:f>Sheet1!$O$30:$O$35</c:f>
              <c:numCache>
                <c:formatCode>0%</c:formatCode>
                <c:ptCount val="6"/>
                <c:pt idx="0">
                  <c:v>0.80287761700000004</c:v>
                </c:pt>
                <c:pt idx="1">
                  <c:v>0.77558504100000003</c:v>
                </c:pt>
                <c:pt idx="2">
                  <c:v>0.79680326999999995</c:v>
                </c:pt>
                <c:pt idx="3">
                  <c:v>0.46416974599999999</c:v>
                </c:pt>
                <c:pt idx="4">
                  <c:v>0.47990146700000003</c:v>
                </c:pt>
                <c:pt idx="5">
                  <c:v>0.61874370199999995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5-1943-BEAD-3CC136E91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78099232"/>
        <c:axId val="822976112"/>
      </c:barChart>
      <c:catAx>
        <c:axId val="878099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2976112"/>
        <c:crosses val="autoZero"/>
        <c:auto val="1"/>
        <c:lblAlgn val="ctr"/>
        <c:lblOffset val="100"/>
        <c:noMultiLvlLbl val="0"/>
      </c:catAx>
      <c:valAx>
        <c:axId val="822976112"/>
        <c:scaling>
          <c:orientation val="minMax"/>
          <c:max val="1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78099232"/>
        <c:crosses val="autoZero"/>
        <c:crossBetween val="between"/>
      </c:valAx>
    </c:plotArea>
    <c:plotVisOnly val="1"/>
    <c:dispBlanksAs val="gap"/>
    <c:showDLblsOverMax val="0"/>
    <c:extLst/>
  </c:chart>
  <c:spPr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0B7CE-DD27-A040-A629-B9CE8B840BA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B381AC-756F-1744-A74E-208A6151BEA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b="1" dirty="0"/>
            <a:t>A</a:t>
          </a:r>
        </a:p>
      </dgm:t>
    </dgm:pt>
    <dgm:pt modelId="{2C08EBEA-0315-D544-AA5E-D9E66C40D5A1}" type="parTrans" cxnId="{AF26499A-77A1-1445-A41A-32CE8D5551F8}">
      <dgm:prSet/>
      <dgm:spPr/>
      <dgm:t>
        <a:bodyPr/>
        <a:lstStyle/>
        <a:p>
          <a:endParaRPr lang="en-GB"/>
        </a:p>
      </dgm:t>
    </dgm:pt>
    <dgm:pt modelId="{F71E0F47-0187-734E-ABF6-1107D49EC753}" type="sibTrans" cxnId="{AF26499A-77A1-1445-A41A-32CE8D5551F8}">
      <dgm:prSet/>
      <dgm:spPr/>
      <dgm:t>
        <a:bodyPr/>
        <a:lstStyle/>
        <a:p>
          <a:endParaRPr lang="en-GB"/>
        </a:p>
      </dgm:t>
    </dgm:pt>
    <dgm:pt modelId="{49E39D8A-66E9-F649-839D-B80F9AA26C1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b="1" dirty="0"/>
            <a:t>B</a:t>
          </a:r>
        </a:p>
      </dgm:t>
    </dgm:pt>
    <dgm:pt modelId="{2F47828E-7434-A74E-A7F9-A69507968CE8}" type="parTrans" cxnId="{EC901F56-5CE2-0141-9883-411BCAB66385}">
      <dgm:prSet/>
      <dgm:spPr/>
      <dgm:t>
        <a:bodyPr/>
        <a:lstStyle/>
        <a:p>
          <a:endParaRPr lang="en-GB"/>
        </a:p>
      </dgm:t>
    </dgm:pt>
    <dgm:pt modelId="{41C9D452-7AF5-894D-8157-0AFBDD1CE7B3}" type="sibTrans" cxnId="{EC901F56-5CE2-0141-9883-411BCAB66385}">
      <dgm:prSet/>
      <dgm:spPr/>
      <dgm:t>
        <a:bodyPr/>
        <a:lstStyle/>
        <a:p>
          <a:endParaRPr lang="en-GB"/>
        </a:p>
      </dgm:t>
    </dgm:pt>
    <dgm:pt modelId="{D6667BF9-2B2E-9946-AE50-BC80758CC6C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b="1" dirty="0"/>
            <a:t>C</a:t>
          </a:r>
        </a:p>
      </dgm:t>
    </dgm:pt>
    <dgm:pt modelId="{19E2BE53-50A0-8B4F-97ED-1A79789910AB}" type="parTrans" cxnId="{F84740FA-16BC-AE4F-8B23-920C5D20DB41}">
      <dgm:prSet/>
      <dgm:spPr/>
      <dgm:t>
        <a:bodyPr/>
        <a:lstStyle/>
        <a:p>
          <a:endParaRPr lang="en-GB"/>
        </a:p>
      </dgm:t>
    </dgm:pt>
    <dgm:pt modelId="{657DAA87-8F73-634D-A26B-48CA73360406}" type="sibTrans" cxnId="{F84740FA-16BC-AE4F-8B23-920C5D20DB41}">
      <dgm:prSet/>
      <dgm:spPr/>
      <dgm:t>
        <a:bodyPr/>
        <a:lstStyle/>
        <a:p>
          <a:endParaRPr lang="en-GB"/>
        </a:p>
      </dgm:t>
    </dgm:pt>
    <dgm:pt modelId="{FA89A64D-6DD3-3C41-9603-04C78677577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b="1" dirty="0"/>
            <a:t>D</a:t>
          </a:r>
        </a:p>
      </dgm:t>
    </dgm:pt>
    <dgm:pt modelId="{7D2EF974-FE1B-E14B-9334-654260592549}" type="parTrans" cxnId="{0BAF28E4-3AB4-F941-BCB4-63F008AA17E9}">
      <dgm:prSet/>
      <dgm:spPr/>
      <dgm:t>
        <a:bodyPr/>
        <a:lstStyle/>
        <a:p>
          <a:endParaRPr lang="en-GB"/>
        </a:p>
      </dgm:t>
    </dgm:pt>
    <dgm:pt modelId="{DC203E08-4F70-154A-995A-42C13D011703}" type="sibTrans" cxnId="{0BAF28E4-3AB4-F941-BCB4-63F008AA17E9}">
      <dgm:prSet/>
      <dgm:spPr/>
      <dgm:t>
        <a:bodyPr/>
        <a:lstStyle/>
        <a:p>
          <a:endParaRPr lang="en-GB"/>
        </a:p>
      </dgm:t>
    </dgm:pt>
    <dgm:pt modelId="{B61EBE31-97AA-534E-8C67-50B1B150377D}" type="pres">
      <dgm:prSet presAssocID="{E380B7CE-DD27-A040-A629-B9CE8B840BA6}" presName="Name0" presStyleCnt="0">
        <dgm:presLayoutVars>
          <dgm:dir/>
          <dgm:animLvl val="lvl"/>
          <dgm:resizeHandles val="exact"/>
        </dgm:presLayoutVars>
      </dgm:prSet>
      <dgm:spPr/>
    </dgm:pt>
    <dgm:pt modelId="{E0964F94-C0C0-C148-B828-BE0D438EC3F1}" type="pres">
      <dgm:prSet presAssocID="{63B381AC-756F-1744-A74E-208A6151BE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4C6288-75F7-1944-B9B0-BA95BFB5087E}" type="pres">
      <dgm:prSet presAssocID="{F71E0F47-0187-734E-ABF6-1107D49EC753}" presName="parTxOnlySpace" presStyleCnt="0"/>
      <dgm:spPr/>
    </dgm:pt>
    <dgm:pt modelId="{EDFD93E2-96B2-844F-BFEA-74A19D154B2C}" type="pres">
      <dgm:prSet presAssocID="{49E39D8A-66E9-F649-839D-B80F9AA26C1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88883A-55A1-724C-8374-13B355AF9AF0}" type="pres">
      <dgm:prSet presAssocID="{41C9D452-7AF5-894D-8157-0AFBDD1CE7B3}" presName="parTxOnlySpace" presStyleCnt="0"/>
      <dgm:spPr/>
    </dgm:pt>
    <dgm:pt modelId="{AB37E773-2827-4F48-99DB-B19977E6C86D}" type="pres">
      <dgm:prSet presAssocID="{D6667BF9-2B2E-9946-AE50-BC80758CC6C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BBFDBB-1B41-594E-8E99-DCD17A8013F6}" type="pres">
      <dgm:prSet presAssocID="{657DAA87-8F73-634D-A26B-48CA73360406}" presName="parTxOnlySpace" presStyleCnt="0"/>
      <dgm:spPr/>
    </dgm:pt>
    <dgm:pt modelId="{25F54498-CC8E-8C4A-8E76-3B1B470D54A4}" type="pres">
      <dgm:prSet presAssocID="{FA89A64D-6DD3-3C41-9603-04C78677577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34DE307-F58F-2349-ACAD-2D356BEBC6C8}" type="presOf" srcId="{49E39D8A-66E9-F649-839D-B80F9AA26C14}" destId="{EDFD93E2-96B2-844F-BFEA-74A19D154B2C}" srcOrd="0" destOrd="0" presId="urn:microsoft.com/office/officeart/2005/8/layout/chevron1"/>
    <dgm:cxn modelId="{FB5E021E-9940-0D4C-9A6B-99F7766CDE0E}" type="presOf" srcId="{D6667BF9-2B2E-9946-AE50-BC80758CC6CE}" destId="{AB37E773-2827-4F48-99DB-B19977E6C86D}" srcOrd="0" destOrd="0" presId="urn:microsoft.com/office/officeart/2005/8/layout/chevron1"/>
    <dgm:cxn modelId="{EC901F56-5CE2-0141-9883-411BCAB66385}" srcId="{E380B7CE-DD27-A040-A629-B9CE8B840BA6}" destId="{49E39D8A-66E9-F649-839D-B80F9AA26C14}" srcOrd="1" destOrd="0" parTransId="{2F47828E-7434-A74E-A7F9-A69507968CE8}" sibTransId="{41C9D452-7AF5-894D-8157-0AFBDD1CE7B3}"/>
    <dgm:cxn modelId="{AF26499A-77A1-1445-A41A-32CE8D5551F8}" srcId="{E380B7CE-DD27-A040-A629-B9CE8B840BA6}" destId="{63B381AC-756F-1744-A74E-208A6151BEA5}" srcOrd="0" destOrd="0" parTransId="{2C08EBEA-0315-D544-AA5E-D9E66C40D5A1}" sibTransId="{F71E0F47-0187-734E-ABF6-1107D49EC753}"/>
    <dgm:cxn modelId="{A92C6EB0-B11F-FB42-9016-38129926F658}" type="presOf" srcId="{FA89A64D-6DD3-3C41-9603-04C78677577C}" destId="{25F54498-CC8E-8C4A-8E76-3B1B470D54A4}" srcOrd="0" destOrd="0" presId="urn:microsoft.com/office/officeart/2005/8/layout/chevron1"/>
    <dgm:cxn modelId="{C1CD75BB-2F3A-B84E-9E59-AF041616E052}" type="presOf" srcId="{E380B7CE-DD27-A040-A629-B9CE8B840BA6}" destId="{B61EBE31-97AA-534E-8C67-50B1B150377D}" srcOrd="0" destOrd="0" presId="urn:microsoft.com/office/officeart/2005/8/layout/chevron1"/>
    <dgm:cxn modelId="{4D24A5BB-53AA-8F4A-9E71-C97550A44547}" type="presOf" srcId="{63B381AC-756F-1744-A74E-208A6151BEA5}" destId="{E0964F94-C0C0-C148-B828-BE0D438EC3F1}" srcOrd="0" destOrd="0" presId="urn:microsoft.com/office/officeart/2005/8/layout/chevron1"/>
    <dgm:cxn modelId="{0BAF28E4-3AB4-F941-BCB4-63F008AA17E9}" srcId="{E380B7CE-DD27-A040-A629-B9CE8B840BA6}" destId="{FA89A64D-6DD3-3C41-9603-04C78677577C}" srcOrd="3" destOrd="0" parTransId="{7D2EF974-FE1B-E14B-9334-654260592549}" sibTransId="{DC203E08-4F70-154A-995A-42C13D011703}"/>
    <dgm:cxn modelId="{F84740FA-16BC-AE4F-8B23-920C5D20DB41}" srcId="{E380B7CE-DD27-A040-A629-B9CE8B840BA6}" destId="{D6667BF9-2B2E-9946-AE50-BC80758CC6CE}" srcOrd="2" destOrd="0" parTransId="{19E2BE53-50A0-8B4F-97ED-1A79789910AB}" sibTransId="{657DAA87-8F73-634D-A26B-48CA73360406}"/>
    <dgm:cxn modelId="{84B042DF-790D-B94F-A9AA-E28425BD1FD8}" type="presParOf" srcId="{B61EBE31-97AA-534E-8C67-50B1B150377D}" destId="{E0964F94-C0C0-C148-B828-BE0D438EC3F1}" srcOrd="0" destOrd="0" presId="urn:microsoft.com/office/officeart/2005/8/layout/chevron1"/>
    <dgm:cxn modelId="{1175EF61-C2BF-2746-BE71-11D64BB70F45}" type="presParOf" srcId="{B61EBE31-97AA-534E-8C67-50B1B150377D}" destId="{304C6288-75F7-1944-B9B0-BA95BFB5087E}" srcOrd="1" destOrd="0" presId="urn:microsoft.com/office/officeart/2005/8/layout/chevron1"/>
    <dgm:cxn modelId="{DE46CA63-5DDF-B140-BF2E-578B38463852}" type="presParOf" srcId="{B61EBE31-97AA-534E-8C67-50B1B150377D}" destId="{EDFD93E2-96B2-844F-BFEA-74A19D154B2C}" srcOrd="2" destOrd="0" presId="urn:microsoft.com/office/officeart/2005/8/layout/chevron1"/>
    <dgm:cxn modelId="{8B2B05F9-775C-E543-9C98-9EB7CD5F0B1C}" type="presParOf" srcId="{B61EBE31-97AA-534E-8C67-50B1B150377D}" destId="{AA88883A-55A1-724C-8374-13B355AF9AF0}" srcOrd="3" destOrd="0" presId="urn:microsoft.com/office/officeart/2005/8/layout/chevron1"/>
    <dgm:cxn modelId="{4D42A2E5-28C6-3149-A457-9BA762FFEC6C}" type="presParOf" srcId="{B61EBE31-97AA-534E-8C67-50B1B150377D}" destId="{AB37E773-2827-4F48-99DB-B19977E6C86D}" srcOrd="4" destOrd="0" presId="urn:microsoft.com/office/officeart/2005/8/layout/chevron1"/>
    <dgm:cxn modelId="{EC3CD532-5FD1-D041-9CB3-139B0592607F}" type="presParOf" srcId="{B61EBE31-97AA-534E-8C67-50B1B150377D}" destId="{FCBBFDBB-1B41-594E-8E99-DCD17A8013F6}" srcOrd="5" destOrd="0" presId="urn:microsoft.com/office/officeart/2005/8/layout/chevron1"/>
    <dgm:cxn modelId="{DEE2883E-9FF6-B547-842C-3761B78C1560}" type="presParOf" srcId="{B61EBE31-97AA-534E-8C67-50B1B150377D}" destId="{25F54498-CC8E-8C4A-8E76-3B1B470D54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38991-9700-6647-B313-E60F2B1A2741}" type="doc">
      <dgm:prSet loTypeId="urn:microsoft.com/office/officeart/2005/8/layout/radial5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FAEDDF21-586F-AC4D-BF79-8982EF729222}">
      <dgm:prSet phldrT="[Text]" phldr="1"/>
      <dgm:spPr/>
      <dgm:t>
        <a:bodyPr/>
        <a:lstStyle/>
        <a:p>
          <a:endParaRPr lang="en-GB"/>
        </a:p>
      </dgm:t>
    </dgm:pt>
    <dgm:pt modelId="{75CF633D-74E1-7642-AA1D-43A89B0463EF}" type="parTrans" cxnId="{BD346D9F-DF27-2F45-9783-995C23D10BD5}">
      <dgm:prSet/>
      <dgm:spPr/>
      <dgm:t>
        <a:bodyPr/>
        <a:lstStyle/>
        <a:p>
          <a:endParaRPr lang="en-GB"/>
        </a:p>
      </dgm:t>
    </dgm:pt>
    <dgm:pt modelId="{B99CA610-D961-FB4C-929D-D47AB6E6AF90}" type="sibTrans" cxnId="{BD346D9F-DF27-2F45-9783-995C23D10BD5}">
      <dgm:prSet/>
      <dgm:spPr/>
      <dgm:t>
        <a:bodyPr/>
        <a:lstStyle/>
        <a:p>
          <a:endParaRPr lang="en-GB"/>
        </a:p>
      </dgm:t>
    </dgm:pt>
    <dgm:pt modelId="{B4315F37-7384-9547-A027-361CB66EFF4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GB" dirty="0"/>
        </a:p>
      </dgm:t>
    </dgm:pt>
    <dgm:pt modelId="{4ECA7196-8D49-BC44-AF85-D309474648DB}" type="parTrans" cxnId="{FC7DC734-629A-4845-A309-41234EA30FFC}">
      <dgm:prSet/>
      <dgm:spPr/>
      <dgm:t>
        <a:bodyPr/>
        <a:lstStyle/>
        <a:p>
          <a:endParaRPr lang="en-GB"/>
        </a:p>
      </dgm:t>
    </dgm:pt>
    <dgm:pt modelId="{4B4F69C3-F53F-844F-9C2F-394BE3A6BDFF}" type="sibTrans" cxnId="{FC7DC734-629A-4845-A309-41234EA30FFC}">
      <dgm:prSet/>
      <dgm:spPr/>
      <dgm:t>
        <a:bodyPr/>
        <a:lstStyle/>
        <a:p>
          <a:endParaRPr lang="en-GB"/>
        </a:p>
      </dgm:t>
    </dgm:pt>
    <dgm:pt modelId="{75B399D2-CC2C-BC4C-A358-53F85322090F}">
      <dgm:prSet phldrT="[Text]"/>
      <dgm:spPr/>
      <dgm:t>
        <a:bodyPr/>
        <a:lstStyle/>
        <a:p>
          <a:endParaRPr lang="en-GB" dirty="0"/>
        </a:p>
      </dgm:t>
    </dgm:pt>
    <dgm:pt modelId="{917B4153-6D47-8848-A9E6-EE7BB38A4DF3}" type="parTrans" cxnId="{46336A41-9FC0-D049-881A-02E382D5019B}">
      <dgm:prSet/>
      <dgm:spPr/>
      <dgm:t>
        <a:bodyPr/>
        <a:lstStyle/>
        <a:p>
          <a:endParaRPr lang="en-GB"/>
        </a:p>
      </dgm:t>
    </dgm:pt>
    <dgm:pt modelId="{50FF6A4A-C7A5-F64B-B254-7A67EB7748AD}" type="sibTrans" cxnId="{46336A41-9FC0-D049-881A-02E382D5019B}">
      <dgm:prSet/>
      <dgm:spPr/>
      <dgm:t>
        <a:bodyPr/>
        <a:lstStyle/>
        <a:p>
          <a:endParaRPr lang="en-GB"/>
        </a:p>
      </dgm:t>
    </dgm:pt>
    <dgm:pt modelId="{CAF373DA-890F-E643-A1D4-9D69D9C90A21}">
      <dgm:prSet phldrT="[Text]"/>
      <dgm:spPr/>
      <dgm:t>
        <a:bodyPr/>
        <a:lstStyle/>
        <a:p>
          <a:endParaRPr lang="en-GB" dirty="0"/>
        </a:p>
      </dgm:t>
    </dgm:pt>
    <dgm:pt modelId="{9F9A3054-E1E0-B540-8621-88E87D87AC43}" type="parTrans" cxnId="{477FF2E1-DCAC-0945-85C5-8A88541CEB97}">
      <dgm:prSet/>
      <dgm:spPr/>
      <dgm:t>
        <a:bodyPr/>
        <a:lstStyle/>
        <a:p>
          <a:endParaRPr lang="en-GB"/>
        </a:p>
      </dgm:t>
    </dgm:pt>
    <dgm:pt modelId="{4C62F7C4-52E0-2844-B064-908B7AACA2DA}" type="sibTrans" cxnId="{477FF2E1-DCAC-0945-85C5-8A88541CEB97}">
      <dgm:prSet/>
      <dgm:spPr/>
      <dgm:t>
        <a:bodyPr/>
        <a:lstStyle/>
        <a:p>
          <a:endParaRPr lang="en-GB"/>
        </a:p>
      </dgm:t>
    </dgm:pt>
    <dgm:pt modelId="{37B2D322-C1C5-464D-982C-7BAE9C357A76}">
      <dgm:prSet phldrT="[Text]"/>
      <dgm:spPr/>
      <dgm:t>
        <a:bodyPr/>
        <a:lstStyle/>
        <a:p>
          <a:endParaRPr lang="en-GB" dirty="0"/>
        </a:p>
      </dgm:t>
    </dgm:pt>
    <dgm:pt modelId="{40BC4737-60BC-5D46-AB99-08167C02E241}" type="parTrans" cxnId="{30419BDA-500E-5149-A7F9-1CD3D3C048F9}">
      <dgm:prSet/>
      <dgm:spPr/>
      <dgm:t>
        <a:bodyPr/>
        <a:lstStyle/>
        <a:p>
          <a:endParaRPr lang="en-GB"/>
        </a:p>
      </dgm:t>
    </dgm:pt>
    <dgm:pt modelId="{D4B04028-9AC7-FE41-9372-6C814C477E02}" type="sibTrans" cxnId="{30419BDA-500E-5149-A7F9-1CD3D3C048F9}">
      <dgm:prSet/>
      <dgm:spPr/>
      <dgm:t>
        <a:bodyPr/>
        <a:lstStyle/>
        <a:p>
          <a:endParaRPr lang="en-GB"/>
        </a:p>
      </dgm:t>
    </dgm:pt>
    <dgm:pt modelId="{DE390EF4-4542-FA4F-AFF1-1C508C4BF313}">
      <dgm:prSet phldrT="[Text]"/>
      <dgm:spPr/>
      <dgm:t>
        <a:bodyPr/>
        <a:lstStyle/>
        <a:p>
          <a:endParaRPr lang="en-GB" dirty="0"/>
        </a:p>
      </dgm:t>
    </dgm:pt>
    <dgm:pt modelId="{B6CE06AE-A89C-0F47-A988-1A390271A8D3}" type="parTrans" cxnId="{4EB05752-70DB-B34F-9B21-11A25792BCC8}">
      <dgm:prSet/>
      <dgm:spPr/>
      <dgm:t>
        <a:bodyPr/>
        <a:lstStyle/>
        <a:p>
          <a:endParaRPr lang="en-GB"/>
        </a:p>
      </dgm:t>
    </dgm:pt>
    <dgm:pt modelId="{17C20FAF-6025-F944-BD5D-63E5F38222E3}" type="sibTrans" cxnId="{4EB05752-70DB-B34F-9B21-11A25792BCC8}">
      <dgm:prSet/>
      <dgm:spPr/>
      <dgm:t>
        <a:bodyPr/>
        <a:lstStyle/>
        <a:p>
          <a:endParaRPr lang="en-GB"/>
        </a:p>
      </dgm:t>
    </dgm:pt>
    <dgm:pt modelId="{9CA06AC9-1EBD-F849-95C1-F0DDBD9916E2}" type="pres">
      <dgm:prSet presAssocID="{83C38991-9700-6647-B313-E60F2B1A274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AABFA2-B3F2-4D4D-9A84-F13E9BA16E5F}" type="pres">
      <dgm:prSet presAssocID="{FAEDDF21-586F-AC4D-BF79-8982EF729222}" presName="centerShape" presStyleLbl="node0" presStyleIdx="0" presStyleCnt="1"/>
      <dgm:spPr/>
    </dgm:pt>
    <dgm:pt modelId="{52F6D427-98BF-5E48-A2D3-6BFF35AB50D2}" type="pres">
      <dgm:prSet presAssocID="{4ECA7196-8D49-BC44-AF85-D309474648DB}" presName="parTrans" presStyleLbl="sibTrans2D1" presStyleIdx="0" presStyleCnt="5"/>
      <dgm:spPr/>
    </dgm:pt>
    <dgm:pt modelId="{C82233E5-A8DE-5D46-84CB-8F293B89E978}" type="pres">
      <dgm:prSet presAssocID="{4ECA7196-8D49-BC44-AF85-D309474648DB}" presName="connectorText" presStyleLbl="sibTrans2D1" presStyleIdx="0" presStyleCnt="5"/>
      <dgm:spPr/>
    </dgm:pt>
    <dgm:pt modelId="{D8346B30-729A-3B47-87E9-C91E83DA837F}" type="pres">
      <dgm:prSet presAssocID="{B4315F37-7384-9547-A027-361CB66EFF4E}" presName="node" presStyleLbl="node1" presStyleIdx="0" presStyleCnt="5">
        <dgm:presLayoutVars>
          <dgm:bulletEnabled val="1"/>
        </dgm:presLayoutVars>
      </dgm:prSet>
      <dgm:spPr/>
    </dgm:pt>
    <dgm:pt modelId="{D0D4C899-2245-8A47-AE85-FD9BC509DE51}" type="pres">
      <dgm:prSet presAssocID="{917B4153-6D47-8848-A9E6-EE7BB38A4DF3}" presName="parTrans" presStyleLbl="sibTrans2D1" presStyleIdx="1" presStyleCnt="5"/>
      <dgm:spPr/>
    </dgm:pt>
    <dgm:pt modelId="{A635F516-3AEE-FE49-962E-E317F15C7B79}" type="pres">
      <dgm:prSet presAssocID="{917B4153-6D47-8848-A9E6-EE7BB38A4DF3}" presName="connectorText" presStyleLbl="sibTrans2D1" presStyleIdx="1" presStyleCnt="5"/>
      <dgm:spPr/>
    </dgm:pt>
    <dgm:pt modelId="{A88C7CCD-92B9-584D-AECD-7546E264F717}" type="pres">
      <dgm:prSet presAssocID="{75B399D2-CC2C-BC4C-A358-53F85322090F}" presName="node" presStyleLbl="node1" presStyleIdx="1" presStyleCnt="5">
        <dgm:presLayoutVars>
          <dgm:bulletEnabled val="1"/>
        </dgm:presLayoutVars>
      </dgm:prSet>
      <dgm:spPr/>
    </dgm:pt>
    <dgm:pt modelId="{EB06ACC6-6F31-7B41-9AE4-F6B8563FD608}" type="pres">
      <dgm:prSet presAssocID="{9F9A3054-E1E0-B540-8621-88E87D87AC43}" presName="parTrans" presStyleLbl="sibTrans2D1" presStyleIdx="2" presStyleCnt="5"/>
      <dgm:spPr/>
    </dgm:pt>
    <dgm:pt modelId="{3DFF5BC1-45C2-6444-BFA6-6AA3C0D86D75}" type="pres">
      <dgm:prSet presAssocID="{9F9A3054-E1E0-B540-8621-88E87D87AC43}" presName="connectorText" presStyleLbl="sibTrans2D1" presStyleIdx="2" presStyleCnt="5"/>
      <dgm:spPr/>
    </dgm:pt>
    <dgm:pt modelId="{5EB9DDD1-775F-9848-AA68-1FF4551BAD31}" type="pres">
      <dgm:prSet presAssocID="{CAF373DA-890F-E643-A1D4-9D69D9C90A21}" presName="node" presStyleLbl="node1" presStyleIdx="2" presStyleCnt="5">
        <dgm:presLayoutVars>
          <dgm:bulletEnabled val="1"/>
        </dgm:presLayoutVars>
      </dgm:prSet>
      <dgm:spPr/>
    </dgm:pt>
    <dgm:pt modelId="{8115F000-FC81-434F-A14E-48CC8B711B73}" type="pres">
      <dgm:prSet presAssocID="{40BC4737-60BC-5D46-AB99-08167C02E241}" presName="parTrans" presStyleLbl="sibTrans2D1" presStyleIdx="3" presStyleCnt="5"/>
      <dgm:spPr/>
    </dgm:pt>
    <dgm:pt modelId="{3AB436EF-0C81-4943-AE3F-433E4C7A99B3}" type="pres">
      <dgm:prSet presAssocID="{40BC4737-60BC-5D46-AB99-08167C02E241}" presName="connectorText" presStyleLbl="sibTrans2D1" presStyleIdx="3" presStyleCnt="5"/>
      <dgm:spPr/>
    </dgm:pt>
    <dgm:pt modelId="{D2A33B8D-8311-B64C-A9BF-EC89B0680F9C}" type="pres">
      <dgm:prSet presAssocID="{37B2D322-C1C5-464D-982C-7BAE9C357A76}" presName="node" presStyleLbl="node1" presStyleIdx="3" presStyleCnt="5">
        <dgm:presLayoutVars>
          <dgm:bulletEnabled val="1"/>
        </dgm:presLayoutVars>
      </dgm:prSet>
      <dgm:spPr/>
    </dgm:pt>
    <dgm:pt modelId="{055B6A6C-F4F2-354B-99C7-FF7D447A5CED}" type="pres">
      <dgm:prSet presAssocID="{B6CE06AE-A89C-0F47-A988-1A390271A8D3}" presName="parTrans" presStyleLbl="sibTrans2D1" presStyleIdx="4" presStyleCnt="5"/>
      <dgm:spPr/>
    </dgm:pt>
    <dgm:pt modelId="{ED8CB855-15C2-004D-8743-1A331E4A8508}" type="pres">
      <dgm:prSet presAssocID="{B6CE06AE-A89C-0F47-A988-1A390271A8D3}" presName="connectorText" presStyleLbl="sibTrans2D1" presStyleIdx="4" presStyleCnt="5"/>
      <dgm:spPr/>
    </dgm:pt>
    <dgm:pt modelId="{BAD351C7-2BC3-784A-8B11-E72F781D3475}" type="pres">
      <dgm:prSet presAssocID="{DE390EF4-4542-FA4F-AFF1-1C508C4BF313}" presName="node" presStyleLbl="node1" presStyleIdx="4" presStyleCnt="5">
        <dgm:presLayoutVars>
          <dgm:bulletEnabled val="1"/>
        </dgm:presLayoutVars>
      </dgm:prSet>
      <dgm:spPr/>
    </dgm:pt>
  </dgm:ptLst>
  <dgm:cxnLst>
    <dgm:cxn modelId="{BBDD8C26-AEBA-0C46-B216-F919F81EC7C0}" type="presOf" srcId="{40BC4737-60BC-5D46-AB99-08167C02E241}" destId="{3AB436EF-0C81-4943-AE3F-433E4C7A99B3}" srcOrd="1" destOrd="0" presId="urn:microsoft.com/office/officeart/2005/8/layout/radial5"/>
    <dgm:cxn modelId="{FC7DC734-629A-4845-A309-41234EA30FFC}" srcId="{FAEDDF21-586F-AC4D-BF79-8982EF729222}" destId="{B4315F37-7384-9547-A027-361CB66EFF4E}" srcOrd="0" destOrd="0" parTransId="{4ECA7196-8D49-BC44-AF85-D309474648DB}" sibTransId="{4B4F69C3-F53F-844F-9C2F-394BE3A6BDFF}"/>
    <dgm:cxn modelId="{0F116A3F-45E3-044D-A40C-1D67EF3E9239}" type="presOf" srcId="{4ECA7196-8D49-BC44-AF85-D309474648DB}" destId="{52F6D427-98BF-5E48-A2D3-6BFF35AB50D2}" srcOrd="0" destOrd="0" presId="urn:microsoft.com/office/officeart/2005/8/layout/radial5"/>
    <dgm:cxn modelId="{46336A41-9FC0-D049-881A-02E382D5019B}" srcId="{FAEDDF21-586F-AC4D-BF79-8982EF729222}" destId="{75B399D2-CC2C-BC4C-A358-53F85322090F}" srcOrd="1" destOrd="0" parTransId="{917B4153-6D47-8848-A9E6-EE7BB38A4DF3}" sibTransId="{50FF6A4A-C7A5-F64B-B254-7A67EB7748AD}"/>
    <dgm:cxn modelId="{87BCD342-85FB-E44E-B9C9-957CA4B1C6FC}" type="presOf" srcId="{B6CE06AE-A89C-0F47-A988-1A390271A8D3}" destId="{ED8CB855-15C2-004D-8743-1A331E4A8508}" srcOrd="1" destOrd="0" presId="urn:microsoft.com/office/officeart/2005/8/layout/radial5"/>
    <dgm:cxn modelId="{A09D5452-A0B9-E44B-A85D-280454190AC1}" type="presOf" srcId="{DE390EF4-4542-FA4F-AFF1-1C508C4BF313}" destId="{BAD351C7-2BC3-784A-8B11-E72F781D3475}" srcOrd="0" destOrd="0" presId="urn:microsoft.com/office/officeart/2005/8/layout/radial5"/>
    <dgm:cxn modelId="{4EB05752-70DB-B34F-9B21-11A25792BCC8}" srcId="{FAEDDF21-586F-AC4D-BF79-8982EF729222}" destId="{DE390EF4-4542-FA4F-AFF1-1C508C4BF313}" srcOrd="4" destOrd="0" parTransId="{B6CE06AE-A89C-0F47-A988-1A390271A8D3}" sibTransId="{17C20FAF-6025-F944-BD5D-63E5F38222E3}"/>
    <dgm:cxn modelId="{DAD29A56-3F98-E74B-8DE4-C2C78A874584}" type="presOf" srcId="{FAEDDF21-586F-AC4D-BF79-8982EF729222}" destId="{E0AABFA2-B3F2-4D4D-9A84-F13E9BA16E5F}" srcOrd="0" destOrd="0" presId="urn:microsoft.com/office/officeart/2005/8/layout/radial5"/>
    <dgm:cxn modelId="{CB346C64-0479-264E-A70E-D4DBE0AC928D}" type="presOf" srcId="{40BC4737-60BC-5D46-AB99-08167C02E241}" destId="{8115F000-FC81-434F-A14E-48CC8B711B73}" srcOrd="0" destOrd="0" presId="urn:microsoft.com/office/officeart/2005/8/layout/radial5"/>
    <dgm:cxn modelId="{E5673665-D4C1-3344-9FBE-CCD9AF93F7A9}" type="presOf" srcId="{9F9A3054-E1E0-B540-8621-88E87D87AC43}" destId="{3DFF5BC1-45C2-6444-BFA6-6AA3C0D86D75}" srcOrd="1" destOrd="0" presId="urn:microsoft.com/office/officeart/2005/8/layout/radial5"/>
    <dgm:cxn modelId="{408F7575-47CD-E04E-8D32-524564178B84}" type="presOf" srcId="{B4315F37-7384-9547-A027-361CB66EFF4E}" destId="{D8346B30-729A-3B47-87E9-C91E83DA837F}" srcOrd="0" destOrd="0" presId="urn:microsoft.com/office/officeart/2005/8/layout/radial5"/>
    <dgm:cxn modelId="{E7FE957D-F9B5-D24D-8B4F-1DF502C1DA75}" type="presOf" srcId="{9F9A3054-E1E0-B540-8621-88E87D87AC43}" destId="{EB06ACC6-6F31-7B41-9AE4-F6B8563FD608}" srcOrd="0" destOrd="0" presId="urn:microsoft.com/office/officeart/2005/8/layout/radial5"/>
    <dgm:cxn modelId="{21C7028A-EE1F-7E4A-BB44-83D44FCAEFAA}" type="presOf" srcId="{75B399D2-CC2C-BC4C-A358-53F85322090F}" destId="{A88C7CCD-92B9-584D-AECD-7546E264F717}" srcOrd="0" destOrd="0" presId="urn:microsoft.com/office/officeart/2005/8/layout/radial5"/>
    <dgm:cxn modelId="{0820258B-884F-214F-9639-34532BBE0BE3}" type="presOf" srcId="{917B4153-6D47-8848-A9E6-EE7BB38A4DF3}" destId="{A635F516-3AEE-FE49-962E-E317F15C7B79}" srcOrd="1" destOrd="0" presId="urn:microsoft.com/office/officeart/2005/8/layout/radial5"/>
    <dgm:cxn modelId="{BD346D9F-DF27-2F45-9783-995C23D10BD5}" srcId="{83C38991-9700-6647-B313-E60F2B1A2741}" destId="{FAEDDF21-586F-AC4D-BF79-8982EF729222}" srcOrd="0" destOrd="0" parTransId="{75CF633D-74E1-7642-AA1D-43A89B0463EF}" sibTransId="{B99CA610-D961-FB4C-929D-D47AB6E6AF90}"/>
    <dgm:cxn modelId="{297A31A6-94C5-7E49-B7AB-D20AAC1AD783}" type="presOf" srcId="{917B4153-6D47-8848-A9E6-EE7BB38A4DF3}" destId="{D0D4C899-2245-8A47-AE85-FD9BC509DE51}" srcOrd="0" destOrd="0" presId="urn:microsoft.com/office/officeart/2005/8/layout/radial5"/>
    <dgm:cxn modelId="{996E0FA9-9E1F-CC45-9FAA-60BBFF020A25}" type="presOf" srcId="{37B2D322-C1C5-464D-982C-7BAE9C357A76}" destId="{D2A33B8D-8311-B64C-A9BF-EC89B0680F9C}" srcOrd="0" destOrd="0" presId="urn:microsoft.com/office/officeart/2005/8/layout/radial5"/>
    <dgm:cxn modelId="{86923DAC-611A-0F46-97BE-7485E297399F}" type="presOf" srcId="{B6CE06AE-A89C-0F47-A988-1A390271A8D3}" destId="{055B6A6C-F4F2-354B-99C7-FF7D447A5CED}" srcOrd="0" destOrd="0" presId="urn:microsoft.com/office/officeart/2005/8/layout/radial5"/>
    <dgm:cxn modelId="{41763DB2-3573-DF48-B4AA-FD813532F667}" type="presOf" srcId="{CAF373DA-890F-E643-A1D4-9D69D9C90A21}" destId="{5EB9DDD1-775F-9848-AA68-1FF4551BAD31}" srcOrd="0" destOrd="0" presId="urn:microsoft.com/office/officeart/2005/8/layout/radial5"/>
    <dgm:cxn modelId="{30419BDA-500E-5149-A7F9-1CD3D3C048F9}" srcId="{FAEDDF21-586F-AC4D-BF79-8982EF729222}" destId="{37B2D322-C1C5-464D-982C-7BAE9C357A76}" srcOrd="3" destOrd="0" parTransId="{40BC4737-60BC-5D46-AB99-08167C02E241}" sibTransId="{D4B04028-9AC7-FE41-9372-6C814C477E02}"/>
    <dgm:cxn modelId="{477FF2E1-DCAC-0945-85C5-8A88541CEB97}" srcId="{FAEDDF21-586F-AC4D-BF79-8982EF729222}" destId="{CAF373DA-890F-E643-A1D4-9D69D9C90A21}" srcOrd="2" destOrd="0" parTransId="{9F9A3054-E1E0-B540-8621-88E87D87AC43}" sibTransId="{4C62F7C4-52E0-2844-B064-908B7AACA2DA}"/>
    <dgm:cxn modelId="{51C32FE5-931E-EC46-8528-7739048F9411}" type="presOf" srcId="{4ECA7196-8D49-BC44-AF85-D309474648DB}" destId="{C82233E5-A8DE-5D46-84CB-8F293B89E978}" srcOrd="1" destOrd="0" presId="urn:microsoft.com/office/officeart/2005/8/layout/radial5"/>
    <dgm:cxn modelId="{B62993E9-AB74-E14E-B7B9-4ADE625D5E63}" type="presOf" srcId="{83C38991-9700-6647-B313-E60F2B1A2741}" destId="{9CA06AC9-1EBD-F849-95C1-F0DDBD9916E2}" srcOrd="0" destOrd="0" presId="urn:microsoft.com/office/officeart/2005/8/layout/radial5"/>
    <dgm:cxn modelId="{E09F79DE-EDCA-8C41-92C1-4A5E6C63025B}" type="presParOf" srcId="{9CA06AC9-1EBD-F849-95C1-F0DDBD9916E2}" destId="{E0AABFA2-B3F2-4D4D-9A84-F13E9BA16E5F}" srcOrd="0" destOrd="0" presId="urn:microsoft.com/office/officeart/2005/8/layout/radial5"/>
    <dgm:cxn modelId="{158C0003-4271-3743-958B-87DF63F3871D}" type="presParOf" srcId="{9CA06AC9-1EBD-F849-95C1-F0DDBD9916E2}" destId="{52F6D427-98BF-5E48-A2D3-6BFF35AB50D2}" srcOrd="1" destOrd="0" presId="urn:microsoft.com/office/officeart/2005/8/layout/radial5"/>
    <dgm:cxn modelId="{F30E8A67-837E-0B4A-B312-728D71CA307F}" type="presParOf" srcId="{52F6D427-98BF-5E48-A2D3-6BFF35AB50D2}" destId="{C82233E5-A8DE-5D46-84CB-8F293B89E978}" srcOrd="0" destOrd="0" presId="urn:microsoft.com/office/officeart/2005/8/layout/radial5"/>
    <dgm:cxn modelId="{9DF3CFBD-089B-6147-A21C-C94974D1A3EA}" type="presParOf" srcId="{9CA06AC9-1EBD-F849-95C1-F0DDBD9916E2}" destId="{D8346B30-729A-3B47-87E9-C91E83DA837F}" srcOrd="2" destOrd="0" presId="urn:microsoft.com/office/officeart/2005/8/layout/radial5"/>
    <dgm:cxn modelId="{DD161FE9-25DD-4F42-AD82-0C1EAEA65379}" type="presParOf" srcId="{9CA06AC9-1EBD-F849-95C1-F0DDBD9916E2}" destId="{D0D4C899-2245-8A47-AE85-FD9BC509DE51}" srcOrd="3" destOrd="0" presId="urn:microsoft.com/office/officeart/2005/8/layout/radial5"/>
    <dgm:cxn modelId="{1F9DF959-E97A-654E-8668-504B3BC8B12A}" type="presParOf" srcId="{D0D4C899-2245-8A47-AE85-FD9BC509DE51}" destId="{A635F516-3AEE-FE49-962E-E317F15C7B79}" srcOrd="0" destOrd="0" presId="urn:microsoft.com/office/officeart/2005/8/layout/radial5"/>
    <dgm:cxn modelId="{B6367505-672C-DA40-AE8F-624714BB13EF}" type="presParOf" srcId="{9CA06AC9-1EBD-F849-95C1-F0DDBD9916E2}" destId="{A88C7CCD-92B9-584D-AECD-7546E264F717}" srcOrd="4" destOrd="0" presId="urn:microsoft.com/office/officeart/2005/8/layout/radial5"/>
    <dgm:cxn modelId="{F55E094E-2E3E-6445-8959-754EFBC8E8AE}" type="presParOf" srcId="{9CA06AC9-1EBD-F849-95C1-F0DDBD9916E2}" destId="{EB06ACC6-6F31-7B41-9AE4-F6B8563FD608}" srcOrd="5" destOrd="0" presId="urn:microsoft.com/office/officeart/2005/8/layout/radial5"/>
    <dgm:cxn modelId="{F0BE7FD6-96A0-F640-8AC1-63EE7147327F}" type="presParOf" srcId="{EB06ACC6-6F31-7B41-9AE4-F6B8563FD608}" destId="{3DFF5BC1-45C2-6444-BFA6-6AA3C0D86D75}" srcOrd="0" destOrd="0" presId="urn:microsoft.com/office/officeart/2005/8/layout/radial5"/>
    <dgm:cxn modelId="{39D42688-3E69-3F48-951A-6DE87433DA39}" type="presParOf" srcId="{9CA06AC9-1EBD-F849-95C1-F0DDBD9916E2}" destId="{5EB9DDD1-775F-9848-AA68-1FF4551BAD31}" srcOrd="6" destOrd="0" presId="urn:microsoft.com/office/officeart/2005/8/layout/radial5"/>
    <dgm:cxn modelId="{17486859-1E0C-E343-9297-BAD62D8CF542}" type="presParOf" srcId="{9CA06AC9-1EBD-F849-95C1-F0DDBD9916E2}" destId="{8115F000-FC81-434F-A14E-48CC8B711B73}" srcOrd="7" destOrd="0" presId="urn:microsoft.com/office/officeart/2005/8/layout/radial5"/>
    <dgm:cxn modelId="{49BCC814-A4DA-EC4F-ABE0-FA6658C7C633}" type="presParOf" srcId="{8115F000-FC81-434F-A14E-48CC8B711B73}" destId="{3AB436EF-0C81-4943-AE3F-433E4C7A99B3}" srcOrd="0" destOrd="0" presId="urn:microsoft.com/office/officeart/2005/8/layout/radial5"/>
    <dgm:cxn modelId="{F70F58CA-9182-B24A-BD7D-90E747C9077D}" type="presParOf" srcId="{9CA06AC9-1EBD-F849-95C1-F0DDBD9916E2}" destId="{D2A33B8D-8311-B64C-A9BF-EC89B0680F9C}" srcOrd="8" destOrd="0" presId="urn:microsoft.com/office/officeart/2005/8/layout/radial5"/>
    <dgm:cxn modelId="{5CBA09B0-2718-E047-B442-C7A3EF6FC2F5}" type="presParOf" srcId="{9CA06AC9-1EBD-F849-95C1-F0DDBD9916E2}" destId="{055B6A6C-F4F2-354B-99C7-FF7D447A5CED}" srcOrd="9" destOrd="0" presId="urn:microsoft.com/office/officeart/2005/8/layout/radial5"/>
    <dgm:cxn modelId="{4B51C379-D092-364A-B7D3-23231627F7F9}" type="presParOf" srcId="{055B6A6C-F4F2-354B-99C7-FF7D447A5CED}" destId="{ED8CB855-15C2-004D-8743-1A331E4A8508}" srcOrd="0" destOrd="0" presId="urn:microsoft.com/office/officeart/2005/8/layout/radial5"/>
    <dgm:cxn modelId="{CCB58A7D-0AB9-A141-8339-A6D63072B4E2}" type="presParOf" srcId="{9CA06AC9-1EBD-F849-95C1-F0DDBD9916E2}" destId="{BAD351C7-2BC3-784A-8B11-E72F781D347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F94-C0C0-C148-B828-BE0D438EC3F1}">
      <dsp:nvSpPr>
        <dsp:cNvPr id="0" name=""/>
        <dsp:cNvSpPr/>
      </dsp:nvSpPr>
      <dsp:spPr>
        <a:xfrm>
          <a:off x="4966" y="2109225"/>
          <a:ext cx="2891004" cy="115640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A</a:t>
          </a:r>
        </a:p>
      </dsp:txBody>
      <dsp:txXfrm>
        <a:off x="583167" y="2109225"/>
        <a:ext cx="1734603" cy="1156401"/>
      </dsp:txXfrm>
    </dsp:sp>
    <dsp:sp modelId="{EDFD93E2-96B2-844F-BFEA-74A19D154B2C}">
      <dsp:nvSpPr>
        <dsp:cNvPr id="0" name=""/>
        <dsp:cNvSpPr/>
      </dsp:nvSpPr>
      <dsp:spPr>
        <a:xfrm>
          <a:off x="2606870" y="2109225"/>
          <a:ext cx="2891004" cy="1156401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B</a:t>
          </a:r>
        </a:p>
      </dsp:txBody>
      <dsp:txXfrm>
        <a:off x="3185071" y="2109225"/>
        <a:ext cx="1734603" cy="1156401"/>
      </dsp:txXfrm>
    </dsp:sp>
    <dsp:sp modelId="{AB37E773-2827-4F48-99DB-B19977E6C86D}">
      <dsp:nvSpPr>
        <dsp:cNvPr id="0" name=""/>
        <dsp:cNvSpPr/>
      </dsp:nvSpPr>
      <dsp:spPr>
        <a:xfrm>
          <a:off x="5208773" y="2109225"/>
          <a:ext cx="2891004" cy="1156401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C</a:t>
          </a:r>
        </a:p>
      </dsp:txBody>
      <dsp:txXfrm>
        <a:off x="5786974" y="2109225"/>
        <a:ext cx="1734603" cy="1156401"/>
      </dsp:txXfrm>
    </dsp:sp>
    <dsp:sp modelId="{25F54498-CC8E-8C4A-8E76-3B1B470D54A4}">
      <dsp:nvSpPr>
        <dsp:cNvPr id="0" name=""/>
        <dsp:cNvSpPr/>
      </dsp:nvSpPr>
      <dsp:spPr>
        <a:xfrm>
          <a:off x="7810677" y="2109225"/>
          <a:ext cx="2891004" cy="115640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D</a:t>
          </a:r>
        </a:p>
      </dsp:txBody>
      <dsp:txXfrm>
        <a:off x="8388878" y="2109225"/>
        <a:ext cx="1734603" cy="1156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ABFA2-B3F2-4D4D-9A84-F13E9BA16E5F}">
      <dsp:nvSpPr>
        <dsp:cNvPr id="0" name=""/>
        <dsp:cNvSpPr/>
      </dsp:nvSpPr>
      <dsp:spPr>
        <a:xfrm>
          <a:off x="3298031" y="2148196"/>
          <a:ext cx="1531937" cy="1531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/>
        </a:p>
      </dsp:txBody>
      <dsp:txXfrm>
        <a:off x="3522378" y="2372543"/>
        <a:ext cx="1083243" cy="1083243"/>
      </dsp:txXfrm>
    </dsp:sp>
    <dsp:sp modelId="{52F6D427-98BF-5E48-A2D3-6BFF35AB50D2}">
      <dsp:nvSpPr>
        <dsp:cNvPr id="0" name=""/>
        <dsp:cNvSpPr/>
      </dsp:nvSpPr>
      <dsp:spPr>
        <a:xfrm rot="16200000">
          <a:off x="3901531" y="1590418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3950272" y="1743331"/>
        <a:ext cx="227456" cy="312514"/>
      </dsp:txXfrm>
    </dsp:sp>
    <dsp:sp modelId="{D8346B30-729A-3B47-87E9-C91E83DA837F}">
      <dsp:nvSpPr>
        <dsp:cNvPr id="0" name=""/>
        <dsp:cNvSpPr/>
      </dsp:nvSpPr>
      <dsp:spPr>
        <a:xfrm>
          <a:off x="3298031" y="3169"/>
          <a:ext cx="1531937" cy="1531937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3522378" y="227516"/>
        <a:ext cx="1083243" cy="1083243"/>
      </dsp:txXfrm>
    </dsp:sp>
    <dsp:sp modelId="{D0D4C899-2245-8A47-AE85-FD9BC509DE51}">
      <dsp:nvSpPr>
        <dsp:cNvPr id="0" name=""/>
        <dsp:cNvSpPr/>
      </dsp:nvSpPr>
      <dsp:spPr>
        <a:xfrm rot="20520000">
          <a:off x="491280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4915192" y="2444386"/>
        <a:ext cx="227456" cy="312514"/>
      </dsp:txXfrm>
    </dsp:sp>
    <dsp:sp modelId="{A88C7CCD-92B9-584D-AECD-7546E264F717}">
      <dsp:nvSpPr>
        <dsp:cNvPr id="0" name=""/>
        <dsp:cNvSpPr/>
      </dsp:nvSpPr>
      <dsp:spPr>
        <a:xfrm>
          <a:off x="5338073" y="1485346"/>
          <a:ext cx="1531937" cy="1531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5562420" y="1709693"/>
        <a:ext cx="1083243" cy="1083243"/>
      </dsp:txXfrm>
    </dsp:sp>
    <dsp:sp modelId="{EB06ACC6-6F31-7B41-9AE4-F6B8563FD608}">
      <dsp:nvSpPr>
        <dsp:cNvPr id="0" name=""/>
        <dsp:cNvSpPr/>
      </dsp:nvSpPr>
      <dsp:spPr>
        <a:xfrm rot="3240000">
          <a:off x="4526533" y="3513977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4546625" y="3578717"/>
        <a:ext cx="227456" cy="312514"/>
      </dsp:txXfrm>
    </dsp:sp>
    <dsp:sp modelId="{5EB9DDD1-775F-9848-AA68-1FF4551BAD31}">
      <dsp:nvSpPr>
        <dsp:cNvPr id="0" name=""/>
        <dsp:cNvSpPr/>
      </dsp:nvSpPr>
      <dsp:spPr>
        <a:xfrm>
          <a:off x="4558846" y="3883560"/>
          <a:ext cx="1531937" cy="1531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4783193" y="4107907"/>
        <a:ext cx="1083243" cy="1083243"/>
      </dsp:txXfrm>
    </dsp:sp>
    <dsp:sp modelId="{8115F000-FC81-434F-A14E-48CC8B711B73}">
      <dsp:nvSpPr>
        <dsp:cNvPr id="0" name=""/>
        <dsp:cNvSpPr/>
      </dsp:nvSpPr>
      <dsp:spPr>
        <a:xfrm rot="7560000">
          <a:off x="3276528" y="3513977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 rot="10800000">
        <a:off x="3353917" y="3578717"/>
        <a:ext cx="227456" cy="312514"/>
      </dsp:txXfrm>
    </dsp:sp>
    <dsp:sp modelId="{D2A33B8D-8311-B64C-A9BF-EC89B0680F9C}">
      <dsp:nvSpPr>
        <dsp:cNvPr id="0" name=""/>
        <dsp:cNvSpPr/>
      </dsp:nvSpPr>
      <dsp:spPr>
        <a:xfrm>
          <a:off x="2037215" y="3883560"/>
          <a:ext cx="1531937" cy="1531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2261562" y="4107907"/>
        <a:ext cx="1083243" cy="1083243"/>
      </dsp:txXfrm>
    </dsp:sp>
    <dsp:sp modelId="{055B6A6C-F4F2-354B-99C7-FF7D447A5CED}">
      <dsp:nvSpPr>
        <dsp:cNvPr id="0" name=""/>
        <dsp:cNvSpPr/>
      </dsp:nvSpPr>
      <dsp:spPr>
        <a:xfrm rot="11880000">
          <a:off x="289025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 rot="10800000">
        <a:off x="2985351" y="2444386"/>
        <a:ext cx="227456" cy="312514"/>
      </dsp:txXfrm>
    </dsp:sp>
    <dsp:sp modelId="{BAD351C7-2BC3-784A-8B11-E72F781D3475}">
      <dsp:nvSpPr>
        <dsp:cNvPr id="0" name=""/>
        <dsp:cNvSpPr/>
      </dsp:nvSpPr>
      <dsp:spPr>
        <a:xfrm>
          <a:off x="1257988" y="1485346"/>
          <a:ext cx="1531937" cy="1531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1482335" y="1709693"/>
        <a:ext cx="1083243" cy="108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F0677-AEB6-E844-B9D5-3E563155F02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F59A-8A96-9A4F-B41D-33A6EC54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7B1C4-4C08-455F-9C33-9639F2ABFBC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6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04932" y="1636172"/>
            <a:ext cx="9144000" cy="2009383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6347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This is where the presentation title goes.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840" y="4501733"/>
            <a:ext cx="5084967" cy="9139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2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-33334" y="2276385"/>
            <a:ext cx="795407" cy="1523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EFB5B69-0750-44A0-94FE-60AEA5D67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6E1CC0-0569-41BD-8A56-707D4F05B1C3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8ED946A-F2C5-4E1F-A569-E9115D88AB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8440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 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7048" y="2259907"/>
            <a:ext cx="7744245" cy="2097192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F933-8BFB-469C-BF21-2965EE77024F}"/>
              </a:ext>
            </a:extLst>
          </p:cNvPr>
          <p:cNvSpPr/>
          <p:nvPr userDrawn="1"/>
        </p:nvSpPr>
        <p:spPr>
          <a:xfrm>
            <a:off x="1519601" y="-6821"/>
            <a:ext cx="1534479" cy="765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CB3D086-324D-46CF-8297-DA96AA00E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839" y="-6821"/>
            <a:ext cx="766201" cy="765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C68B5-8943-42E6-BDE5-38644C48CB1B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2 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1709739"/>
            <a:ext cx="7744245" cy="1969389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7613278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  <a:buNone/>
              <a:defRPr sz="2433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2920"/>
              </a:lnSpc>
              <a:spcAft>
                <a:spcPts val="0"/>
              </a:spcAft>
              <a:buNone/>
              <a:defRPr sz="2401" b="1">
                <a:solidFill>
                  <a:schemeClr val="tx2"/>
                </a:solidFill>
              </a:defRPr>
            </a:lvl2pPr>
            <a:lvl3pPr marL="0" indent="0">
              <a:lnSpc>
                <a:spcPts val="2920"/>
              </a:lnSpc>
              <a:spcAft>
                <a:spcPts val="0"/>
              </a:spcAft>
              <a:buNone/>
              <a:defRPr sz="2401" b="1">
                <a:solidFill>
                  <a:schemeClr val="tx2"/>
                </a:solidFill>
              </a:defRPr>
            </a:lvl3pPr>
            <a:lvl4pPr marL="0" indent="0">
              <a:lnSpc>
                <a:spcPts val="2920"/>
              </a:lnSpc>
              <a:spcAft>
                <a:spcPts val="0"/>
              </a:spcAft>
              <a:buNone/>
              <a:defRPr sz="2401" b="1">
                <a:solidFill>
                  <a:schemeClr val="tx2"/>
                </a:solidFill>
              </a:defRPr>
            </a:lvl4pPr>
            <a:lvl5pPr marL="0" indent="0">
              <a:lnSpc>
                <a:spcPts val="2920"/>
              </a:lnSpc>
              <a:spcAft>
                <a:spcPts val="0"/>
              </a:spcAft>
              <a:buNone/>
              <a:defRPr sz="2401" b="1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19B2F-91AE-4CD7-B465-7ABDC18D7AEF}"/>
              </a:ext>
            </a:extLst>
          </p:cNvPr>
          <p:cNvSpPr/>
          <p:nvPr userDrawn="1"/>
        </p:nvSpPr>
        <p:spPr>
          <a:xfrm>
            <a:off x="-9504" y="2276385"/>
            <a:ext cx="762073" cy="1523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EE7EB79-F01B-41F9-B302-721E55E57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41" y="4574247"/>
            <a:ext cx="766201" cy="765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50AE0-591D-4A67-8745-5B535B3EEB4E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3 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1709739"/>
            <a:ext cx="7744245" cy="1969389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6287100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buNone/>
              <a:defRPr sz="1904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None/>
              <a:defRPr sz="1904">
                <a:solidFill>
                  <a:schemeClr val="tx2"/>
                </a:solidFill>
              </a:defRPr>
            </a:lvl2pPr>
            <a:lvl3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3pPr>
            <a:lvl4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4pPr>
            <a:lvl5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BF413-D95B-4881-94C9-3C4C1D2D871B}"/>
              </a:ext>
            </a:extLst>
          </p:cNvPr>
          <p:cNvSpPr/>
          <p:nvPr userDrawn="1"/>
        </p:nvSpPr>
        <p:spPr>
          <a:xfrm>
            <a:off x="-9504" y="2276385"/>
            <a:ext cx="762073" cy="1523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1DD9814-206E-48D5-AA15-95E47CAC1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41" y="4574247"/>
            <a:ext cx="766201" cy="765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9249F-C07B-4683-8F18-3B5F6446821D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8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9BA75-818B-47DF-90D7-1952550D89DF}"/>
              </a:ext>
            </a:extLst>
          </p:cNvPr>
          <p:cNvSpPr/>
          <p:nvPr userDrawn="1"/>
        </p:nvSpPr>
        <p:spPr>
          <a:xfrm>
            <a:off x="-33332" y="-18442"/>
            <a:ext cx="12262299" cy="6889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1709739"/>
            <a:ext cx="7744245" cy="1969389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19B2F-91AE-4CD7-B465-7ABDC18D7AEF}"/>
              </a:ext>
            </a:extLst>
          </p:cNvPr>
          <p:cNvSpPr/>
          <p:nvPr userDrawn="1"/>
        </p:nvSpPr>
        <p:spPr>
          <a:xfrm>
            <a:off x="-33332" y="2276385"/>
            <a:ext cx="799533" cy="1523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F4DF3F2-54FB-4D8C-8435-859C1242E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FA34AB-CBAA-4D21-BBC4-F837ABD4F3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6287100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buNone/>
              <a:defRPr sz="1904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None/>
              <a:defRPr sz="1904">
                <a:solidFill>
                  <a:schemeClr val="tx2"/>
                </a:solidFill>
              </a:defRPr>
            </a:lvl2pPr>
            <a:lvl3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3pPr>
            <a:lvl4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4pPr>
            <a:lvl5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52D2-74D0-48AB-9163-BC5E41392ACF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3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6 ">
    <p:bg>
      <p:bgPr>
        <a:solidFill>
          <a:srgbClr val="50D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2276385"/>
            <a:ext cx="7744245" cy="1402743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tx2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9F1FA3B-D38F-4BEB-9D7D-3A1A17E4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8297681-4ED5-4429-8CCF-B7FB7A19F4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6287100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buNone/>
              <a:defRPr sz="1904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None/>
              <a:defRPr sz="1904">
                <a:solidFill>
                  <a:schemeClr val="tx2"/>
                </a:solidFill>
              </a:defRPr>
            </a:lvl2pPr>
            <a:lvl3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3pPr>
            <a:lvl4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4pPr>
            <a:lvl5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0EB4FB-AE98-4A3A-A76E-EC0098E6C355}"/>
              </a:ext>
            </a:extLst>
          </p:cNvPr>
          <p:cNvSpPr/>
          <p:nvPr userDrawn="1"/>
        </p:nvSpPr>
        <p:spPr>
          <a:xfrm>
            <a:off x="-33332" y="2276385"/>
            <a:ext cx="799533" cy="1523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18F0A-0740-4AB1-B6D4-D26546A6C98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3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7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2283752"/>
            <a:ext cx="7744245" cy="1395376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bg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19B2F-91AE-4CD7-B465-7ABDC18D7AEF}"/>
              </a:ext>
            </a:extLst>
          </p:cNvPr>
          <p:cNvSpPr/>
          <p:nvPr userDrawn="1"/>
        </p:nvSpPr>
        <p:spPr>
          <a:xfrm>
            <a:off x="-36967" y="2276385"/>
            <a:ext cx="803168" cy="1523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D3FDD29-F2D0-4BCA-9405-F052A47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7861B2C-5A93-406E-A911-8CB7968FAC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6287100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buNone/>
              <a:defRPr sz="1904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None/>
              <a:defRPr sz="1904">
                <a:solidFill>
                  <a:schemeClr val="tx2"/>
                </a:solidFill>
              </a:defRPr>
            </a:lvl2pPr>
            <a:lvl3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3pPr>
            <a:lvl4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4pPr>
            <a:lvl5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F9025-130A-4190-AE2D-29D09C428265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30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2276385"/>
            <a:ext cx="7744245" cy="1402743"/>
          </a:xfrm>
        </p:spPr>
        <p:txBody>
          <a:bodyPr lIns="0" tIns="0" rIns="0" bIns="0" anchor="b"/>
          <a:lstStyle>
            <a:lvl1pPr>
              <a:lnSpc>
                <a:spcPts val="5289"/>
              </a:lnSpc>
              <a:defRPr sz="6347">
                <a:solidFill>
                  <a:schemeClr val="bg1"/>
                </a:solidFill>
              </a:defRPr>
            </a:lvl1pPr>
          </a:lstStyle>
          <a:p>
            <a:r>
              <a:rPr lang="en-AU"/>
              <a:t>This is where the section title goes.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0888274-10BB-4A7E-83D0-B3D128A7A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F45B68-1B68-4D0D-8A3E-B57888F3F6B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841" y="4483655"/>
            <a:ext cx="6287100" cy="85632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buNone/>
              <a:defRPr sz="1904"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None/>
              <a:defRPr sz="1904">
                <a:solidFill>
                  <a:schemeClr val="tx2"/>
                </a:solidFill>
              </a:defRPr>
            </a:lvl2pPr>
            <a:lvl3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3pPr>
            <a:lvl4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4pPr>
            <a:lvl5pPr marL="0" indent="0">
              <a:lnSpc>
                <a:spcPts val="2221"/>
              </a:lnSpc>
              <a:buNone/>
              <a:defRPr sz="1904">
                <a:solidFill>
                  <a:schemeClr val="tx2"/>
                </a:solidFill>
              </a:defRPr>
            </a:lvl5pPr>
            <a:lvl6pPr marL="22846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3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This is where the introductory or explanatory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F5BB8-263D-4A62-8C32-971BB5E657EE}"/>
              </a:ext>
            </a:extLst>
          </p:cNvPr>
          <p:cNvSpPr/>
          <p:nvPr userDrawn="1"/>
        </p:nvSpPr>
        <p:spPr>
          <a:xfrm>
            <a:off x="-36967" y="2276385"/>
            <a:ext cx="803168" cy="1523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A1677-9087-4BF9-A316-5D6F098CD99A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7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841" y="2135988"/>
            <a:ext cx="7915726" cy="2655014"/>
          </a:xfrm>
        </p:spPr>
        <p:txBody>
          <a:bodyPr lIns="0" tIns="0" rIns="0" bIns="0" anchor="t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can be given extra emphasis </a:t>
            </a:r>
            <a:br>
              <a:rPr lang="en-AU"/>
            </a:br>
            <a:r>
              <a:rPr lang="en-AU"/>
              <a:t>by being on a page all by itself.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9AA6B-B044-4C30-87AC-F2706B60A2AE}"/>
              </a:ext>
            </a:extLst>
          </p:cNvPr>
          <p:cNvSpPr/>
          <p:nvPr userDrawn="1"/>
        </p:nvSpPr>
        <p:spPr>
          <a:xfrm rot="5400000">
            <a:off x="1515271" y="-772726"/>
            <a:ext cx="776793" cy="2281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03CC73B-3D0F-4E76-8121-ACE025E9D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7557" y="-12446"/>
            <a:ext cx="766201" cy="7657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7542-B0F9-48EF-BC39-122EE209F3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841" y="6170348"/>
            <a:ext cx="7613278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br>
              <a:rPr lang="en-US"/>
            </a:b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5039-F34F-4F3A-9ACC-11D8E8299A6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28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C9AA6B-B044-4C30-87AC-F2706B60A2AE}"/>
              </a:ext>
            </a:extLst>
          </p:cNvPr>
          <p:cNvSpPr/>
          <p:nvPr userDrawn="1"/>
        </p:nvSpPr>
        <p:spPr>
          <a:xfrm rot="5400000">
            <a:off x="-1197796" y="3421920"/>
            <a:ext cx="4637210" cy="2322271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A7889D-75D2-4BF7-ABD0-E4475D328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087" y="1807975"/>
            <a:ext cx="6401808" cy="3245177"/>
          </a:xfrm>
        </p:spPr>
        <p:txBody>
          <a:bodyPr lIns="0" tIns="0" rIns="0" bIns="0" anchor="ctr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can be given extra emphasis by being on a page all by itself.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D5D6BD-5BD4-4F57-A834-B9F08890EB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75" y="1"/>
            <a:ext cx="2288520" cy="2287119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C94F1D-E83D-46A7-BD08-2144D63B9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086" y="6170348"/>
            <a:ext cx="6401807" cy="374737"/>
          </a:xfrm>
        </p:spPr>
        <p:txBody>
          <a:bodyPr anchor="b">
            <a:noAutofit/>
          </a:bodyPr>
          <a:lstStyle>
            <a:lvl1pPr>
              <a:lnSpc>
                <a:spcPts val="1015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06160-6043-43D3-B381-AE8958279EB7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57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C9AA6B-B044-4C30-87AC-F2706B60A2AE}"/>
              </a:ext>
            </a:extLst>
          </p:cNvPr>
          <p:cNvSpPr/>
          <p:nvPr userDrawn="1"/>
        </p:nvSpPr>
        <p:spPr>
          <a:xfrm rot="5400000">
            <a:off x="8745865" y="3428641"/>
            <a:ext cx="4637209" cy="230882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4ABD6-E6C8-497E-AFAB-C90530076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28635" y="2595428"/>
            <a:ext cx="1867912" cy="3553934"/>
          </a:xfrm>
        </p:spPr>
        <p:txBody>
          <a:bodyPr anchor="b">
            <a:normAutofit/>
          </a:bodyPr>
          <a:lstStyle>
            <a:lvl1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*It </a:t>
            </a:r>
            <a:r>
              <a:rPr lang="en-AU" err="1"/>
              <a:t>doesnt</a:t>
            </a:r>
            <a:r>
              <a:rPr lang="en-AU"/>
              <a:t> have to be by itself. You can also add some small copy here if you need to.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72C10A-1D6D-46B1-8A49-F3B641AA5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5926" y="1844133"/>
            <a:ext cx="6401808" cy="3172860"/>
          </a:xfrm>
        </p:spPr>
        <p:txBody>
          <a:bodyPr lIns="0" tIns="0" rIns="0" bIns="0" anchor="ctr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can be given extra emphasis by being on a page all by itself*.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DC03BF-161A-4E86-8E03-4770A73FB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0200" y="2519"/>
            <a:ext cx="2288520" cy="2287119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3D5F6D-1730-4533-B83E-C106AA3EC7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5925" y="6170348"/>
            <a:ext cx="6401807" cy="374737"/>
          </a:xfrm>
        </p:spPr>
        <p:txBody>
          <a:bodyPr anchor="b">
            <a:noAutofit/>
          </a:bodyPr>
          <a:lstStyle>
            <a:lvl1pPr>
              <a:lnSpc>
                <a:spcPts val="1015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8FB05-342F-4DF0-82A3-A59D45732A1B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8504A50-8FA3-45D5-A22C-3D6FC8376AC5}"/>
              </a:ext>
            </a:extLst>
          </p:cNvPr>
          <p:cNvSpPr/>
          <p:nvPr userDrawn="1"/>
        </p:nvSpPr>
        <p:spPr>
          <a:xfrm>
            <a:off x="-30520" y="-25159"/>
            <a:ext cx="12249405" cy="69033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04932" y="1636172"/>
            <a:ext cx="9144000" cy="2009383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5997" spc="0" baseline="0">
                <a:solidFill>
                  <a:schemeClr val="bg1"/>
                </a:solidFill>
                <a:latin typeface="Proxima Nova Extrabold" panose="02000506030000020004" pitchFamily="50" charset="0"/>
              </a:defRPr>
            </a:lvl1pPr>
          </a:lstStyle>
          <a:p>
            <a:r>
              <a:rPr lang="en-AU"/>
              <a:t>This is where the presentation title goes.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840" y="4501733"/>
            <a:ext cx="5084967" cy="9139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1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-30520" y="2276385"/>
            <a:ext cx="792593" cy="1523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36D7E85-7117-4E41-ABB6-A2BA7DAE5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74247"/>
            <a:ext cx="766201" cy="7657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2B3752-F6BE-4632-BA40-9A9C538C758F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885312-1A53-4141-9567-13ACA9C8D9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8440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79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with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C9AA6B-B044-4C30-87AC-F2706B60A2AE}"/>
              </a:ext>
            </a:extLst>
          </p:cNvPr>
          <p:cNvSpPr/>
          <p:nvPr userDrawn="1"/>
        </p:nvSpPr>
        <p:spPr>
          <a:xfrm rot="5400000">
            <a:off x="362911" y="-374463"/>
            <a:ext cx="2317343" cy="3066282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4ABD6-E6C8-497E-AFAB-C90530076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8611" y="719551"/>
            <a:ext cx="1867912" cy="1183795"/>
          </a:xfr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defRPr lang="en-AU" sz="1481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1692"/>
              </a:lnSpc>
              <a:spcAft>
                <a:spcPts val="0"/>
              </a:spcAft>
            </a:pPr>
            <a:r>
              <a:rPr lang="en-AU"/>
              <a:t>Support copy can be inserted in here if and when required.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2E41F-1684-47DD-824A-F78AA766FA66}"/>
              </a:ext>
            </a:extLst>
          </p:cNvPr>
          <p:cNvSpPr/>
          <p:nvPr userDrawn="1"/>
        </p:nvSpPr>
        <p:spPr>
          <a:xfrm rot="5400000">
            <a:off x="-409308" y="1156763"/>
            <a:ext cx="1558335" cy="76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C098914-E35B-49AF-968E-331AA8B4E3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290482"/>
            <a:ext cx="3054723" cy="4567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49E0B90-2EC3-47DF-A089-3BA187745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761" y="1844133"/>
            <a:ext cx="6102722" cy="3172860"/>
          </a:xfrm>
        </p:spPr>
        <p:txBody>
          <a:bodyPr lIns="0" tIns="0" rIns="0" bIns="0" anchor="ctr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can sit alongside an image.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7AD35EC-0CC3-43C8-9C37-7926202F52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559" y="0"/>
            <a:ext cx="766201" cy="7657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AC815F-3085-4E44-8C3B-B7A4F92310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0157" y="6170348"/>
            <a:ext cx="6136326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 noProof="0"/>
              <a:t>*Sample source/footer text goes here. Tur </a:t>
            </a:r>
            <a:r>
              <a:rPr lang="en-AU" noProof="0" err="1"/>
              <a:t>autenimin</a:t>
            </a:r>
            <a:r>
              <a:rPr lang="en-AU" noProof="0"/>
              <a:t> </a:t>
            </a:r>
            <a:r>
              <a:rPr lang="en-AU" noProof="0" err="1"/>
              <a:t>nis</a:t>
            </a:r>
            <a:r>
              <a:rPr lang="en-AU" noProof="0"/>
              <a:t> </a:t>
            </a:r>
            <a:r>
              <a:rPr lang="en-AU" noProof="0" err="1"/>
              <a:t>ratur</a:t>
            </a:r>
            <a:r>
              <a:rPr lang="en-AU" noProof="0"/>
              <a:t> </a:t>
            </a:r>
            <a:r>
              <a:rPr lang="en-AU" noProof="0" err="1"/>
              <a:t>sinto</a:t>
            </a:r>
            <a:r>
              <a:rPr lang="en-AU" noProof="0"/>
              <a:t> </a:t>
            </a:r>
            <a:r>
              <a:rPr lang="en-AU" noProof="0" err="1"/>
              <a:t>quam</a:t>
            </a:r>
            <a:r>
              <a:rPr lang="en-AU" noProof="0"/>
              <a:t> </a:t>
            </a:r>
            <a:r>
              <a:rPr lang="en-AU" noProof="0" err="1"/>
              <a:t>ea</a:t>
            </a:r>
            <a:r>
              <a:rPr lang="en-AU" noProof="0"/>
              <a:t> </a:t>
            </a:r>
            <a:r>
              <a:rPr lang="en-AU" noProof="0" err="1"/>
              <a:t>eatquun</a:t>
            </a:r>
            <a:r>
              <a:rPr lang="en-AU" noProof="0"/>
              <a:t> </a:t>
            </a:r>
            <a:r>
              <a:rPr lang="en-AU" noProof="0" err="1"/>
              <a:t>dioresc</a:t>
            </a:r>
            <a:r>
              <a:rPr lang="en-AU" noProof="0"/>
              <a:t> </a:t>
            </a:r>
            <a:r>
              <a:rPr lang="en-AU" noProof="0" err="1"/>
              <a:t>idellaudione</a:t>
            </a:r>
            <a:r>
              <a:rPr lang="en-AU" noProof="0"/>
              <a:t> </a:t>
            </a:r>
            <a:r>
              <a:rPr lang="en-AU" noProof="0" err="1"/>
              <a:t>debitia</a:t>
            </a:r>
            <a:r>
              <a:rPr lang="en-AU" noProof="0"/>
              <a:t> </a:t>
            </a:r>
            <a:r>
              <a:rPr lang="en-AU" noProof="0" err="1"/>
              <a:t>digendanducime</a:t>
            </a:r>
            <a:r>
              <a:rPr lang="en-AU" noProof="0"/>
              <a:t> </a:t>
            </a:r>
            <a:r>
              <a:rPr lang="en-AU" noProof="0" err="1"/>
              <a:t>nemporerum</a:t>
            </a:r>
            <a:r>
              <a:rPr lang="en-AU" noProof="0"/>
              <a:t> </a:t>
            </a:r>
            <a:r>
              <a:rPr lang="en-AU" noProof="0" err="1"/>
              <a:t>volupta</a:t>
            </a:r>
            <a:r>
              <a:rPr lang="en-AU" noProof="0"/>
              <a:t> </a:t>
            </a:r>
            <a:r>
              <a:rPr lang="en-AU" noProof="0" err="1"/>
              <a:t>Luptatem</a:t>
            </a:r>
            <a:r>
              <a:rPr lang="en-AU" noProof="0"/>
              <a:t> </a:t>
            </a:r>
            <a:r>
              <a:rPr lang="en-AU" noProof="0" err="1"/>
              <a:t>porporiberum</a:t>
            </a:r>
            <a:r>
              <a:rPr lang="en-AU" noProof="0"/>
              <a:t> </a:t>
            </a:r>
            <a:r>
              <a:rPr lang="en-AU" noProof="0" err="1"/>
              <a:t>inctaturem</a:t>
            </a:r>
            <a:r>
              <a:rPr lang="en-AU" noProof="0"/>
              <a:t> </a:t>
            </a:r>
            <a:r>
              <a:rPr lang="en-AU" noProof="0" err="1"/>
              <a:t>hario</a:t>
            </a:r>
            <a:r>
              <a:rPr lang="en-AU" noProof="0"/>
              <a:t> </a:t>
            </a:r>
            <a:r>
              <a:rPr lang="en-AU" noProof="0" err="1"/>
              <a:t>omnimus</a:t>
            </a:r>
            <a:r>
              <a:rPr lang="en-AU" noProof="0"/>
              <a:t> a di </a:t>
            </a:r>
            <a:r>
              <a:rPr lang="en-AU" noProof="0" err="1"/>
              <a:t>te</a:t>
            </a:r>
            <a:r>
              <a:rPr lang="en-AU" noProof="0"/>
              <a:t> ex </a:t>
            </a:r>
            <a:r>
              <a:rPr lang="en-AU" noProof="0" err="1"/>
              <a:t>etur</a:t>
            </a:r>
            <a:r>
              <a:rPr lang="en-AU" noProof="0"/>
              <a:t>?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B50596B-8646-4998-AADE-CE3F4B6B2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8611" y="2054551"/>
            <a:ext cx="1867912" cy="1595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BB4EF-AC28-43B3-AD77-096CB2C37C38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98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with Picture 2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EF123D-30CD-4297-8B78-05D950025873}"/>
              </a:ext>
            </a:extLst>
          </p:cNvPr>
          <p:cNvSpPr/>
          <p:nvPr userDrawn="1"/>
        </p:nvSpPr>
        <p:spPr>
          <a:xfrm rot="5400000">
            <a:off x="9137566" y="-292"/>
            <a:ext cx="2313319" cy="23139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8959" y="1780856"/>
            <a:ext cx="5316358" cy="3299414"/>
          </a:xfrm>
        </p:spPr>
        <p:txBody>
          <a:bodyPr lIns="0" tIns="0" rIns="0" bIns="0" anchor="ctr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can sit alongside an image.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4ABD6-E6C8-497E-AFAB-C90530076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75008" y="716229"/>
            <a:ext cx="1867912" cy="1183795"/>
          </a:xfrm>
        </p:spPr>
        <p:txBody>
          <a:bodyPr anchor="t">
            <a:normAutofit/>
          </a:bodyPr>
          <a:lstStyle>
            <a:lvl1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bg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bg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bg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Support copy can be inserted in here if and when required.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2E41F-1684-47DD-824A-F78AA766FA66}"/>
              </a:ext>
            </a:extLst>
          </p:cNvPr>
          <p:cNvSpPr/>
          <p:nvPr userDrawn="1"/>
        </p:nvSpPr>
        <p:spPr>
          <a:xfrm rot="5400000">
            <a:off x="11046958" y="1149284"/>
            <a:ext cx="1546738" cy="766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C098914-E35B-49AF-968E-331AA8B4E3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7275" y="2290478"/>
            <a:ext cx="3054724" cy="456752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FD17CEC-A978-4540-8BEE-DD079B6EE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7226" y="0"/>
            <a:ext cx="766201" cy="7657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2AE5F3E-88F0-4062-AB9A-3CBD5F5390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5925" y="6170348"/>
            <a:ext cx="6401807" cy="374737"/>
          </a:xfrm>
        </p:spPr>
        <p:txBody>
          <a:bodyPr anchor="b">
            <a:noAutofit/>
          </a:bodyPr>
          <a:lstStyle>
            <a:lvl1pPr>
              <a:lnSpc>
                <a:spcPts val="1015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216033-F9F7-4223-AD34-5E6776FA53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75008" y="2002139"/>
            <a:ext cx="1980893" cy="20745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C2282-D384-45D4-BDBE-729B8299C495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9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Page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C098914-E35B-49AF-968E-331AA8B4E3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3804" y="-4212"/>
            <a:ext cx="6878195" cy="45784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9B81A-7558-4CFD-BA06-B8F572D101BE}"/>
              </a:ext>
            </a:extLst>
          </p:cNvPr>
          <p:cNvSpPr/>
          <p:nvPr userDrawn="1"/>
        </p:nvSpPr>
        <p:spPr>
          <a:xfrm>
            <a:off x="5403731" y="4575954"/>
            <a:ext cx="6788267" cy="227703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9AA6B-B044-4C30-87AC-F2706B60A2AE}"/>
              </a:ext>
            </a:extLst>
          </p:cNvPr>
          <p:cNvSpPr/>
          <p:nvPr userDrawn="1"/>
        </p:nvSpPr>
        <p:spPr>
          <a:xfrm rot="5400000">
            <a:off x="7583003" y="2272224"/>
            <a:ext cx="2339799" cy="6878194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6822" y="624676"/>
            <a:ext cx="3773336" cy="5407140"/>
          </a:xfrm>
        </p:spPr>
        <p:txBody>
          <a:bodyPr lIns="0" tIns="0" rIns="0" bIns="0" anchor="t"/>
          <a:lstStyle>
            <a:lvl1pPr>
              <a:lnSpc>
                <a:spcPts val="4443"/>
              </a:lnSpc>
              <a:defRPr sz="4231">
                <a:solidFill>
                  <a:schemeClr val="tx2"/>
                </a:solidFill>
              </a:defRPr>
            </a:lvl1pPr>
          </a:lstStyle>
          <a:p>
            <a:r>
              <a:rPr lang="en-AU"/>
              <a:t>This is a text feature page where an important statement </a:t>
            </a:r>
            <a:br>
              <a:rPr lang="en-AU"/>
            </a:br>
            <a:r>
              <a:rPr lang="en-AU"/>
              <a:t>can sit alongside </a:t>
            </a:r>
            <a:br>
              <a:rPr lang="en-AU"/>
            </a:br>
            <a:r>
              <a:rPr lang="en-AU"/>
              <a:t>an image.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6CD3BD2-A7D9-46A0-AE6F-205ECA34B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458" y="4889935"/>
            <a:ext cx="3844445" cy="1396606"/>
          </a:xfrm>
        </p:spPr>
        <p:txBody>
          <a:bodyPr anchor="t">
            <a:normAutofit/>
          </a:bodyPr>
          <a:lstStyle>
            <a:lvl1pPr>
              <a:lnSpc>
                <a:spcPts val="2221"/>
              </a:lnSpc>
              <a:spcAft>
                <a:spcPts val="0"/>
              </a:spcAft>
              <a:defRPr sz="1904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7EB1852-6CA0-40ED-890C-B429F0923C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6596" y="4570881"/>
            <a:ext cx="2315405" cy="231398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35F4B0-B38C-4D77-9966-906AC93990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822" y="6170348"/>
            <a:ext cx="3773335" cy="374737"/>
          </a:xfrm>
        </p:spPr>
        <p:txBody>
          <a:bodyPr anchor="b">
            <a:noAutofit/>
          </a:bodyPr>
          <a:lstStyle>
            <a:lvl1pPr>
              <a:lnSpc>
                <a:spcPts val="1015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4ABD6-E6C8-497E-AFAB-C90530076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39629" y="4604466"/>
            <a:ext cx="2128624" cy="319055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34027-1053-4256-8506-4311E0E228CA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0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180EBE7-212E-4FE0-B445-4B4B7BC64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81" y="4545692"/>
            <a:ext cx="1550885" cy="15499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C0CEF0-E10C-4B10-A4DA-47FAF7B731A4}"/>
              </a:ext>
            </a:extLst>
          </p:cNvPr>
          <p:cNvSpPr/>
          <p:nvPr userDrawn="1"/>
        </p:nvSpPr>
        <p:spPr>
          <a:xfrm rot="5400000">
            <a:off x="812315" y="3735053"/>
            <a:ext cx="1548256" cy="3172893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207857-1EED-4F48-9871-833C89103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518900"/>
              <a:gd name="connsiteY0" fmla="*/ 0 h 6483350"/>
              <a:gd name="connsiteX1" fmla="*/ 11518900 w 11518900"/>
              <a:gd name="connsiteY1" fmla="*/ 0 h 6483350"/>
              <a:gd name="connsiteX2" fmla="*/ 11518900 w 11518900"/>
              <a:gd name="connsiteY2" fmla="*/ 6483350 h 6483350"/>
              <a:gd name="connsiteX3" fmla="*/ 0 w 11518900"/>
              <a:gd name="connsiteY3" fmla="*/ 6483350 h 6483350"/>
              <a:gd name="connsiteX4" fmla="*/ 0 w 11518900"/>
              <a:gd name="connsiteY4" fmla="*/ 5753100 h 6483350"/>
              <a:gd name="connsiteX5" fmla="*/ 4330700 w 11518900"/>
              <a:gd name="connsiteY5" fmla="*/ 5753100 h 6483350"/>
              <a:gd name="connsiteX6" fmla="*/ 4330700 w 11518900"/>
              <a:gd name="connsiteY6" fmla="*/ 4305300 h 6483350"/>
              <a:gd name="connsiteX7" fmla="*/ 0 w 11518900"/>
              <a:gd name="connsiteY7" fmla="*/ 4305300 h 6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8900" h="6483350">
                <a:moveTo>
                  <a:pt x="0" y="0"/>
                </a:moveTo>
                <a:lnTo>
                  <a:pt x="11518900" y="0"/>
                </a:lnTo>
                <a:lnTo>
                  <a:pt x="11518900" y="6483350"/>
                </a:lnTo>
                <a:lnTo>
                  <a:pt x="0" y="6483350"/>
                </a:lnTo>
                <a:lnTo>
                  <a:pt x="0" y="5753100"/>
                </a:lnTo>
                <a:lnTo>
                  <a:pt x="4330700" y="5753100"/>
                </a:lnTo>
                <a:lnTo>
                  <a:pt x="4330700" y="4305300"/>
                </a:lnTo>
                <a:lnTo>
                  <a:pt x="0" y="43053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4578A1-8AD4-4EEA-9ABB-845F0A30D4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202" y="4785823"/>
            <a:ext cx="2802681" cy="1047845"/>
          </a:xfrm>
        </p:spPr>
        <p:txBody>
          <a:bodyPr anchor="ctr">
            <a:normAutofit/>
          </a:bodyPr>
          <a:lstStyle>
            <a:lvl1pPr>
              <a:lnSpc>
                <a:spcPts val="1904"/>
              </a:lnSpc>
              <a:spcAft>
                <a:spcPts val="740"/>
              </a:spcAft>
              <a:defRPr sz="1904" b="0">
                <a:solidFill>
                  <a:schemeClr val="tx2"/>
                </a:solidFill>
                <a:latin typeface="+mj-lt"/>
              </a:defRPr>
            </a:lvl1pPr>
            <a:lvl2pPr>
              <a:lnSpc>
                <a:spcPts val="1523"/>
              </a:lnSpc>
              <a:spcAft>
                <a:spcPts val="0"/>
              </a:spcAft>
              <a:defRPr sz="1269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image heading goes.</a:t>
            </a:r>
          </a:p>
          <a:p>
            <a:pPr lvl="1"/>
            <a:r>
              <a:rPr lang="en-AU"/>
              <a:t>Second level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3BFC15A-C73F-4A15-B351-7E74DB10EE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202" y="6174551"/>
            <a:ext cx="2128624" cy="31905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</p:spTree>
    <p:extLst>
      <p:ext uri="{BB962C8B-B14F-4D97-AF65-F5344CB8AC3E}">
        <p14:creationId xmlns:p14="http://schemas.microsoft.com/office/powerpoint/2010/main" val="69896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DFF2FE1-AD87-4FD8-B65D-6E43B5A693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71434"/>
          </a:xfrm>
          <a:custGeom>
            <a:avLst/>
            <a:gdLst>
              <a:gd name="connsiteX0" fmla="*/ 4298950 w 11518900"/>
              <a:gd name="connsiteY0" fmla="*/ 0 h 6496050"/>
              <a:gd name="connsiteX1" fmla="*/ 11518900 w 11518900"/>
              <a:gd name="connsiteY1" fmla="*/ 0 h 6496050"/>
              <a:gd name="connsiteX2" fmla="*/ 11518900 w 11518900"/>
              <a:gd name="connsiteY2" fmla="*/ 6496050 h 6496050"/>
              <a:gd name="connsiteX3" fmla="*/ 0 w 11518900"/>
              <a:gd name="connsiteY3" fmla="*/ 6496050 h 6496050"/>
              <a:gd name="connsiteX4" fmla="*/ 0 w 11518900"/>
              <a:gd name="connsiteY4" fmla="*/ 1462883 h 6496050"/>
              <a:gd name="connsiteX5" fmla="*/ 4298948 w 11518900"/>
              <a:gd name="connsiteY5" fmla="*/ 1462883 h 6496050"/>
              <a:gd name="connsiteX6" fmla="*/ 4298948 w 11518900"/>
              <a:gd name="connsiteY6" fmla="*/ 796925 h 6496050"/>
              <a:gd name="connsiteX7" fmla="*/ 4298950 w 11518900"/>
              <a:gd name="connsiteY7" fmla="*/ 796925 h 649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8900" h="6496050">
                <a:moveTo>
                  <a:pt x="4298950" y="0"/>
                </a:moveTo>
                <a:lnTo>
                  <a:pt x="11518900" y="0"/>
                </a:lnTo>
                <a:lnTo>
                  <a:pt x="11518900" y="6496050"/>
                </a:lnTo>
                <a:lnTo>
                  <a:pt x="0" y="6496050"/>
                </a:lnTo>
                <a:lnTo>
                  <a:pt x="0" y="1462883"/>
                </a:lnTo>
                <a:lnTo>
                  <a:pt x="4298948" y="1462883"/>
                </a:lnTo>
                <a:lnTo>
                  <a:pt x="4298948" y="796925"/>
                </a:lnTo>
                <a:lnTo>
                  <a:pt x="4298950" y="79692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0CEF0-E10C-4B10-A4DA-47FAF7B731A4}"/>
              </a:ext>
            </a:extLst>
          </p:cNvPr>
          <p:cNvSpPr/>
          <p:nvPr userDrawn="1"/>
        </p:nvSpPr>
        <p:spPr>
          <a:xfrm rot="5400000">
            <a:off x="1491708" y="-1491717"/>
            <a:ext cx="1566728" cy="4550162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88A870-B748-4EBC-B99D-47BA50F97F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509" y="0"/>
            <a:ext cx="1567687" cy="156672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4578A1-8AD4-4EEA-9ABB-845F0A30D4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202" y="238452"/>
            <a:ext cx="2802681" cy="1047845"/>
          </a:xfrm>
        </p:spPr>
        <p:txBody>
          <a:bodyPr anchor="ctr">
            <a:normAutofit/>
          </a:bodyPr>
          <a:lstStyle>
            <a:lvl1pPr>
              <a:lnSpc>
                <a:spcPts val="1904"/>
              </a:lnSpc>
              <a:spcAft>
                <a:spcPts val="740"/>
              </a:spcAft>
              <a:defRPr sz="1904" b="0">
                <a:solidFill>
                  <a:schemeClr val="tx2"/>
                </a:solidFill>
                <a:latin typeface="+mj-lt"/>
              </a:defRPr>
            </a:lvl1pPr>
            <a:lvl2pPr>
              <a:lnSpc>
                <a:spcPts val="1481"/>
              </a:lnSpc>
              <a:spcAft>
                <a:spcPts val="0"/>
              </a:spcAft>
              <a:defRPr sz="1269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image heading goes.</a:t>
            </a:r>
          </a:p>
          <a:p>
            <a:pPr lvl="1"/>
            <a:r>
              <a:rPr lang="en-AU"/>
              <a:t>Second level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E8411-126C-4B94-B9E1-9F845BA4D6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202" y="1645652"/>
            <a:ext cx="2128624" cy="31905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</p:spTree>
    <p:extLst>
      <p:ext uri="{BB962C8B-B14F-4D97-AF65-F5344CB8AC3E}">
        <p14:creationId xmlns:p14="http://schemas.microsoft.com/office/powerpoint/2010/main" val="14821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C0CEF0-E10C-4B10-A4DA-47FAF7B731A4}"/>
              </a:ext>
            </a:extLst>
          </p:cNvPr>
          <p:cNvSpPr/>
          <p:nvPr userDrawn="1"/>
        </p:nvSpPr>
        <p:spPr>
          <a:xfrm rot="5400000">
            <a:off x="8436748" y="-831763"/>
            <a:ext cx="1529512" cy="3172893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4578A1-8AD4-4EEA-9ABB-845F0A30D4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9541" y="218301"/>
            <a:ext cx="2802681" cy="1047845"/>
          </a:xfrm>
        </p:spPr>
        <p:txBody>
          <a:bodyPr anchor="ctr">
            <a:normAutofit/>
          </a:bodyPr>
          <a:lstStyle>
            <a:lvl1pPr>
              <a:lnSpc>
                <a:spcPts val="2221"/>
              </a:lnSpc>
              <a:spcAft>
                <a:spcPts val="740"/>
              </a:spcAft>
              <a:defRPr sz="1904" b="0">
                <a:solidFill>
                  <a:schemeClr val="tx2"/>
                </a:solidFill>
                <a:latin typeface="+mj-lt"/>
              </a:defRPr>
            </a:lvl1pPr>
            <a:lvl2pPr>
              <a:lnSpc>
                <a:spcPts val="1269"/>
              </a:lnSpc>
              <a:spcAft>
                <a:spcPts val="0"/>
              </a:spcAft>
              <a:defRPr sz="1269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058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image heading goes.</a:t>
            </a:r>
          </a:p>
          <a:p>
            <a:pPr lvl="1"/>
            <a:r>
              <a:rPr lang="en-AU"/>
              <a:t>Second level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43CFCD-DC0C-4946-B4C4-D3D5EEC00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680" y="-13705"/>
            <a:ext cx="1534082" cy="153314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C387E3-F6EE-442F-A240-5D38C485F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518900"/>
              <a:gd name="connsiteY0" fmla="*/ 0 h 6483350"/>
              <a:gd name="connsiteX1" fmla="*/ 7207249 w 11518900"/>
              <a:gd name="connsiteY1" fmla="*/ 0 h 6483350"/>
              <a:gd name="connsiteX2" fmla="*/ 7207249 w 11518900"/>
              <a:gd name="connsiteY2" fmla="*/ 1392964 h 6483350"/>
              <a:gd name="connsiteX3" fmla="*/ 11518900 w 11518900"/>
              <a:gd name="connsiteY3" fmla="*/ 1392964 h 6483350"/>
              <a:gd name="connsiteX4" fmla="*/ 11518900 w 11518900"/>
              <a:gd name="connsiteY4" fmla="*/ 1435508 h 6483350"/>
              <a:gd name="connsiteX5" fmla="*/ 11518900 w 11518900"/>
              <a:gd name="connsiteY5" fmla="*/ 1811708 h 6483350"/>
              <a:gd name="connsiteX6" fmla="*/ 11518900 w 11518900"/>
              <a:gd name="connsiteY6" fmla="*/ 6483350 h 6483350"/>
              <a:gd name="connsiteX7" fmla="*/ 0 w 11518900"/>
              <a:gd name="connsiteY7" fmla="*/ 6483350 h 6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8900" h="6483350">
                <a:moveTo>
                  <a:pt x="0" y="0"/>
                </a:moveTo>
                <a:lnTo>
                  <a:pt x="7207249" y="0"/>
                </a:lnTo>
                <a:lnTo>
                  <a:pt x="7207249" y="1392964"/>
                </a:lnTo>
                <a:lnTo>
                  <a:pt x="11518900" y="1392964"/>
                </a:lnTo>
                <a:lnTo>
                  <a:pt x="11518900" y="1435508"/>
                </a:lnTo>
                <a:lnTo>
                  <a:pt x="11518900" y="1811708"/>
                </a:lnTo>
                <a:lnTo>
                  <a:pt x="11518900" y="6483350"/>
                </a:lnTo>
                <a:lnTo>
                  <a:pt x="0" y="64833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7E98D-7851-4A7E-A62E-9FC3B9129D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9541" y="1527560"/>
            <a:ext cx="4190483" cy="31905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</p:spTree>
    <p:extLst>
      <p:ext uri="{BB962C8B-B14F-4D97-AF65-F5344CB8AC3E}">
        <p14:creationId xmlns:p14="http://schemas.microsoft.com/office/powerpoint/2010/main" val="17254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3724F6-201D-4638-837A-4F173E2606D4}"/>
              </a:ext>
            </a:extLst>
          </p:cNvPr>
          <p:cNvSpPr/>
          <p:nvPr userDrawn="1"/>
        </p:nvSpPr>
        <p:spPr>
          <a:xfrm rot="5400000">
            <a:off x="10679052" y="4580666"/>
            <a:ext cx="760898" cy="226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A3126F7-5E46-42DF-8801-3CDA02E99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7738" y="5335941"/>
            <a:ext cx="1951123" cy="757671"/>
          </a:xfrm>
        </p:spPr>
        <p:txBody>
          <a:bodyPr anchor="ctr">
            <a:noAutofit/>
          </a:bodyPr>
          <a:lstStyle>
            <a:lvl1pPr>
              <a:lnSpc>
                <a:spcPts val="1523"/>
              </a:lnSpc>
              <a:spcAft>
                <a:spcPts val="0"/>
              </a:spcAft>
              <a:defRPr sz="1269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740" b="0">
                <a:solidFill>
                  <a:schemeClr val="tx2"/>
                </a:solidFill>
                <a:latin typeface="+mn-lt"/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740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74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740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space is for a brief description accompanying the hero image.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0F467B-9B7F-4096-9534-27632F4941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679" y="5332715"/>
            <a:ext cx="766201" cy="765732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8B78F8-66D1-40AF-986D-F5F03C2B81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518900"/>
              <a:gd name="connsiteY0" fmla="*/ 0 h 6483350"/>
              <a:gd name="connsiteX1" fmla="*/ 11518900 w 11518900"/>
              <a:gd name="connsiteY1" fmla="*/ 0 h 6483350"/>
              <a:gd name="connsiteX2" fmla="*/ 11518900 w 11518900"/>
              <a:gd name="connsiteY2" fmla="*/ 5045075 h 6483350"/>
              <a:gd name="connsiteX3" fmla="*/ 8645524 w 11518900"/>
              <a:gd name="connsiteY3" fmla="*/ 5045075 h 6483350"/>
              <a:gd name="connsiteX4" fmla="*/ 8645524 w 11518900"/>
              <a:gd name="connsiteY4" fmla="*/ 5756275 h 6483350"/>
              <a:gd name="connsiteX5" fmla="*/ 11518900 w 11518900"/>
              <a:gd name="connsiteY5" fmla="*/ 5756275 h 6483350"/>
              <a:gd name="connsiteX6" fmla="*/ 11518900 w 11518900"/>
              <a:gd name="connsiteY6" fmla="*/ 6483350 h 6483350"/>
              <a:gd name="connsiteX7" fmla="*/ 0 w 11518900"/>
              <a:gd name="connsiteY7" fmla="*/ 6483350 h 6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8900" h="6483350">
                <a:moveTo>
                  <a:pt x="0" y="0"/>
                </a:moveTo>
                <a:lnTo>
                  <a:pt x="11518900" y="0"/>
                </a:lnTo>
                <a:lnTo>
                  <a:pt x="11518900" y="5045075"/>
                </a:lnTo>
                <a:lnTo>
                  <a:pt x="8645524" y="5045075"/>
                </a:lnTo>
                <a:lnTo>
                  <a:pt x="8645524" y="5756275"/>
                </a:lnTo>
                <a:lnTo>
                  <a:pt x="11518900" y="5756275"/>
                </a:lnTo>
                <a:lnTo>
                  <a:pt x="11518900" y="6483350"/>
                </a:lnTo>
                <a:lnTo>
                  <a:pt x="0" y="64833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F3882F0-5DFE-4B5E-89FC-DFF0B84E67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7737" y="6134249"/>
            <a:ext cx="2080168" cy="31905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</p:spTree>
    <p:extLst>
      <p:ext uri="{BB962C8B-B14F-4D97-AF65-F5344CB8AC3E}">
        <p14:creationId xmlns:p14="http://schemas.microsoft.com/office/powerpoint/2010/main" val="3343936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38F53E-4D2D-4427-9D38-EE6538826681}"/>
              </a:ext>
            </a:extLst>
          </p:cNvPr>
          <p:cNvSpPr/>
          <p:nvPr userDrawn="1"/>
        </p:nvSpPr>
        <p:spPr>
          <a:xfrm rot="5400000">
            <a:off x="10665610" y="-431"/>
            <a:ext cx="760899" cy="2291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A3126F7-5E46-42DF-8801-3CDA02E99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5814" y="787753"/>
            <a:ext cx="1401340" cy="678221"/>
          </a:xfrm>
        </p:spPr>
        <p:txBody>
          <a:bodyPr anchor="ctr">
            <a:noAutofit/>
          </a:bodyPr>
          <a:lstStyle>
            <a:lvl1pPr>
              <a:lnSpc>
                <a:spcPts val="889"/>
              </a:lnSpc>
              <a:spcAft>
                <a:spcPts val="0"/>
              </a:spcAft>
              <a:defRPr sz="740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740" b="0">
                <a:solidFill>
                  <a:schemeClr val="tx2"/>
                </a:solidFill>
                <a:latin typeface="+mn-lt"/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740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74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740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space is for a brief descript-</a:t>
            </a:r>
            <a:r>
              <a:rPr lang="en-AU" err="1"/>
              <a:t>tion</a:t>
            </a:r>
            <a:r>
              <a:rPr lang="en-AU"/>
              <a:t> accompanying the hero image. </a:t>
            </a:r>
            <a:r>
              <a:rPr lang="en-AU" err="1"/>
              <a:t>Loratquodi</a:t>
            </a:r>
            <a:r>
              <a:rPr lang="en-AU"/>
              <a:t> re, omni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venimaion</a:t>
            </a:r>
            <a:r>
              <a:rPr lang="en-AU"/>
              <a:t> </a:t>
            </a:r>
            <a:r>
              <a:rPr lang="en-AU" err="1"/>
              <a:t>essit</a:t>
            </a:r>
            <a:r>
              <a:rPr lang="en-AU"/>
              <a:t> </a:t>
            </a:r>
            <a:r>
              <a:rPr lang="en-AU" err="1"/>
              <a:t>exerum</a:t>
            </a:r>
            <a:r>
              <a:rPr lang="en-AU"/>
              <a:t> non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41BD72-073F-436A-8DA7-EFBA258C0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799" y="760225"/>
            <a:ext cx="766201" cy="76573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37329A-5C2D-4508-B641-83970720B1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518900"/>
              <a:gd name="connsiteY0" fmla="*/ 0 h 6483350"/>
              <a:gd name="connsiteX1" fmla="*/ 11518900 w 11518900"/>
              <a:gd name="connsiteY1" fmla="*/ 0 h 6483350"/>
              <a:gd name="connsiteX2" fmla="*/ 11518900 w 11518900"/>
              <a:gd name="connsiteY2" fmla="*/ 727076 h 6483350"/>
              <a:gd name="connsiteX3" fmla="*/ 9359900 w 11518900"/>
              <a:gd name="connsiteY3" fmla="*/ 727076 h 6483350"/>
              <a:gd name="connsiteX4" fmla="*/ 9359900 w 11518900"/>
              <a:gd name="connsiteY4" fmla="*/ 1431926 h 6483350"/>
              <a:gd name="connsiteX5" fmla="*/ 11518900 w 11518900"/>
              <a:gd name="connsiteY5" fmla="*/ 1431926 h 6483350"/>
              <a:gd name="connsiteX6" fmla="*/ 11518900 w 11518900"/>
              <a:gd name="connsiteY6" fmla="*/ 6483350 h 6483350"/>
              <a:gd name="connsiteX7" fmla="*/ 0 w 11518900"/>
              <a:gd name="connsiteY7" fmla="*/ 6483350 h 6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8900" h="6483350">
                <a:moveTo>
                  <a:pt x="0" y="0"/>
                </a:moveTo>
                <a:lnTo>
                  <a:pt x="11518900" y="0"/>
                </a:lnTo>
                <a:lnTo>
                  <a:pt x="11518900" y="727076"/>
                </a:lnTo>
                <a:lnTo>
                  <a:pt x="9359900" y="727076"/>
                </a:lnTo>
                <a:lnTo>
                  <a:pt x="9359900" y="1431926"/>
                </a:lnTo>
                <a:lnTo>
                  <a:pt x="11518900" y="1431926"/>
                </a:lnTo>
                <a:lnTo>
                  <a:pt x="11518900" y="6483350"/>
                </a:lnTo>
                <a:lnTo>
                  <a:pt x="0" y="64833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D45042-69B7-4C4B-9659-07F1875CB2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0118" y="1548650"/>
            <a:ext cx="2128624" cy="31905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</p:spTree>
    <p:extLst>
      <p:ext uri="{BB962C8B-B14F-4D97-AF65-F5344CB8AC3E}">
        <p14:creationId xmlns:p14="http://schemas.microsoft.com/office/powerpoint/2010/main" val="294429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&amp; Bullets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1C58D56-D627-4C5E-A796-3535E5366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841" y="0"/>
            <a:ext cx="9905159" cy="6858000"/>
          </a:xfrm>
          <a:custGeom>
            <a:avLst/>
            <a:gdLst>
              <a:gd name="connsiteX0" fmla="*/ 0 w 9358312"/>
              <a:gd name="connsiteY0" fmla="*/ 0 h 6478619"/>
              <a:gd name="connsiteX1" fmla="*/ 9358312 w 9358312"/>
              <a:gd name="connsiteY1" fmla="*/ 0 h 6478619"/>
              <a:gd name="connsiteX2" fmla="*/ 9358312 w 9358312"/>
              <a:gd name="connsiteY2" fmla="*/ 6478619 h 6478619"/>
              <a:gd name="connsiteX3" fmla="*/ 0 w 9358312"/>
              <a:gd name="connsiteY3" fmla="*/ 6478619 h 6478619"/>
              <a:gd name="connsiteX4" fmla="*/ 0 w 9358312"/>
              <a:gd name="connsiteY4" fmla="*/ 5743577 h 6478619"/>
              <a:gd name="connsiteX5" fmla="*/ 1434204 w 9358312"/>
              <a:gd name="connsiteY5" fmla="*/ 5743577 h 6478619"/>
              <a:gd name="connsiteX6" fmla="*/ 1434204 w 9358312"/>
              <a:gd name="connsiteY6" fmla="*/ 718695 h 6478619"/>
              <a:gd name="connsiteX7" fmla="*/ 0 w 9358312"/>
              <a:gd name="connsiteY7" fmla="*/ 718695 h 64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8312" h="6478619">
                <a:moveTo>
                  <a:pt x="0" y="0"/>
                </a:moveTo>
                <a:lnTo>
                  <a:pt x="9358312" y="0"/>
                </a:lnTo>
                <a:lnTo>
                  <a:pt x="9358312" y="6478619"/>
                </a:lnTo>
                <a:lnTo>
                  <a:pt x="0" y="6478619"/>
                </a:lnTo>
                <a:lnTo>
                  <a:pt x="0" y="5743577"/>
                </a:lnTo>
                <a:lnTo>
                  <a:pt x="1434204" y="5743577"/>
                </a:lnTo>
                <a:lnTo>
                  <a:pt x="1434204" y="718695"/>
                </a:lnTo>
                <a:lnTo>
                  <a:pt x="0" y="7186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4737" y="841582"/>
            <a:ext cx="2528583" cy="891855"/>
          </a:xfrm>
        </p:spPr>
        <p:txBody>
          <a:bodyPr lIns="0" tIns="0" rIns="0" bIns="0" anchor="b"/>
          <a:lstStyle>
            <a:lvl1pPr algn="l">
              <a:lnSpc>
                <a:spcPts val="1904"/>
              </a:lnSpc>
              <a:defRPr sz="1904" b="0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Image Heading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FD5F354-C303-4741-8CD7-2319C00923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737" y="6151043"/>
            <a:ext cx="1375080" cy="37782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A9F68E-FD57-4543-AF1C-74BB2957F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737" y="1931165"/>
            <a:ext cx="2663380" cy="3497849"/>
          </a:xfrm>
        </p:spPr>
        <p:txBody>
          <a:bodyPr>
            <a:normAutofit/>
          </a:bodyPr>
          <a:lstStyle>
            <a:lvl1pPr marL="152323" indent="-152323">
              <a:lnSpc>
                <a:spcPts val="1523"/>
              </a:lnSpc>
              <a:spcAft>
                <a:spcPts val="635"/>
              </a:spcAft>
              <a:buFont typeface="Arial" panose="020B0604020202020204" pitchFamily="34" charset="0"/>
              <a:buChar char="•"/>
              <a:defRPr sz="1269">
                <a:solidFill>
                  <a:schemeClr val="tx2"/>
                </a:solidFill>
              </a:defRPr>
            </a:lvl1pPr>
            <a:lvl2pPr marL="152323" indent="-152323">
              <a:lnSpc>
                <a:spcPts val="1523"/>
              </a:lnSpc>
              <a:spcAft>
                <a:spcPts val="899"/>
              </a:spcAft>
              <a:buFont typeface="Arial" panose="020B0604020202020204" pitchFamily="34" charset="0"/>
              <a:buChar char="•"/>
              <a:defRPr sz="1269">
                <a:solidFill>
                  <a:schemeClr val="tx2"/>
                </a:solidFill>
              </a:defRPr>
            </a:lvl2pPr>
            <a:lvl3pPr marL="152323" indent="-152323">
              <a:lnSpc>
                <a:spcPct val="100000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page can also be used for diagrams in the image area.</a:t>
            </a:r>
          </a:p>
          <a:p>
            <a:pPr lvl="1"/>
            <a:r>
              <a:rPr lang="en-AU"/>
              <a:t>Image bullet point goes here. Extra long image bullet point goes here. Image bullet point goes here</a:t>
            </a:r>
          </a:p>
          <a:p>
            <a:pPr lvl="1"/>
            <a:r>
              <a:rPr lang="en-AU"/>
              <a:t>Extra long image bullet point goes here</a:t>
            </a:r>
          </a:p>
          <a:p>
            <a:pPr lvl="1"/>
            <a:r>
              <a:rPr lang="en-AU"/>
              <a:t>Image bullet point goes here</a:t>
            </a:r>
          </a:p>
          <a:p>
            <a:pPr lvl="1"/>
            <a:r>
              <a:rPr lang="en-AU"/>
              <a:t>Extra long image bullet point goes here Image bullet point goes here</a:t>
            </a:r>
          </a:p>
          <a:p>
            <a:pPr lvl="1"/>
            <a:r>
              <a:rPr lang="en-AU"/>
              <a:t>Extra long image bullet point goes here</a:t>
            </a:r>
          </a:p>
          <a:p>
            <a:pPr lvl="1"/>
            <a:r>
              <a:rPr lang="en-AU"/>
              <a:t>Image 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634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200" y="2297090"/>
            <a:ext cx="3783957" cy="2800118"/>
          </a:xfrm>
        </p:spPr>
        <p:txBody>
          <a:bodyPr>
            <a:noAutofit/>
          </a:bodyPr>
          <a:lstStyle>
            <a:lvl1pPr>
              <a:lnSpc>
                <a:spcPts val="5289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7" y="2222710"/>
            <a:ext cx="2695145" cy="2884679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/>
            </a:lvl1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AA3C9F6-0366-4EA8-85D1-DFB26FD28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602" y="2222710"/>
            <a:ext cx="2695145" cy="2884679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6356" y="6170348"/>
            <a:ext cx="6156491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4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D4C43A4-D180-403C-913B-E949D78B371A}"/>
              </a:ext>
            </a:extLst>
          </p:cNvPr>
          <p:cNvSpPr/>
          <p:nvPr userDrawn="1"/>
        </p:nvSpPr>
        <p:spPr>
          <a:xfrm>
            <a:off x="10664300" y="5334787"/>
            <a:ext cx="1527700" cy="1523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119" y="2151431"/>
            <a:ext cx="6290910" cy="2170922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5997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This is where </a:t>
            </a:r>
            <a:br>
              <a:rPr lang="en-AU"/>
            </a:br>
            <a:r>
              <a:rPr lang="en-AU"/>
              <a:t>the presentation title goes.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028" y="5269442"/>
            <a:ext cx="6097288" cy="9139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2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7635699" y="5334787"/>
            <a:ext cx="3040702" cy="1523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185F87-40B6-430B-8A8B-2B88B88E1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6402" y="5336613"/>
            <a:ext cx="1522320" cy="1521388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839C7E-334E-4B03-BE44-1D5CB2114D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5700" y="-30225"/>
            <a:ext cx="4583185" cy="53752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8131869-A964-4115-BCBA-DC17682C08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584" y="5398966"/>
            <a:ext cx="1980893" cy="20745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rgbClr val="AAAAA5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3ACFCE2-F888-46AE-93E8-3E50CC9D5E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037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5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200" y="2284820"/>
            <a:ext cx="3783957" cy="2800118"/>
          </a:xfrm>
        </p:spPr>
        <p:txBody>
          <a:bodyPr>
            <a:noAutofit/>
          </a:bodyPr>
          <a:lstStyle>
            <a:lvl1pPr>
              <a:lnSpc>
                <a:spcPts val="5289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7" y="671977"/>
            <a:ext cx="2695145" cy="4795474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/>
            </a:lvl1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AA3C9F6-0366-4EA8-85D1-DFB26FD28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602" y="671977"/>
            <a:ext cx="2695145" cy="4795474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6356" y="6170348"/>
            <a:ext cx="6156491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851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200" y="2132498"/>
            <a:ext cx="2695147" cy="2790043"/>
          </a:xfrm>
        </p:spPr>
        <p:txBody>
          <a:bodyPr>
            <a:noAutofit/>
          </a:bodyPr>
          <a:lstStyle>
            <a:lvl1pPr>
              <a:lnSpc>
                <a:spcPts val="4443"/>
              </a:lnSpc>
              <a:defRPr sz="4231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7" y="701322"/>
            <a:ext cx="2789240" cy="5253249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/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6356" y="6170348"/>
            <a:ext cx="6156491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D429A-5D43-47DB-BFF7-6EC28BD7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602" y="701322"/>
            <a:ext cx="2789240" cy="5253249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/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71753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73" y="2132498"/>
            <a:ext cx="3783957" cy="1175968"/>
          </a:xfrm>
        </p:spPr>
        <p:txBody>
          <a:bodyPr>
            <a:noAutofit/>
          </a:bodyPr>
          <a:lstStyle>
            <a:lvl1pPr>
              <a:lnSpc>
                <a:spcPts val="3385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7" y="671977"/>
            <a:ext cx="2695145" cy="4795474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264"/>
              </a:spcAft>
              <a:defRPr/>
            </a:lvl1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AA3C9F6-0366-4EA8-85D1-DFB26FD28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602" y="671977"/>
            <a:ext cx="2695145" cy="4795474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264"/>
              </a:spcAft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6356" y="6170348"/>
            <a:ext cx="6156491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777B4E-B229-4300-AED8-7A9DDE6090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56" y="3745642"/>
            <a:ext cx="3814201" cy="1396606"/>
          </a:xfrm>
        </p:spPr>
        <p:txBody>
          <a:bodyPr anchor="t">
            <a:normAutofit/>
          </a:bodyPr>
          <a:lstStyle>
            <a:lvl1pPr>
              <a:lnSpc>
                <a:spcPts val="2031"/>
              </a:lnSpc>
              <a:spcAft>
                <a:spcPts val="0"/>
              </a:spcAft>
              <a:defRPr sz="1692" b="1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61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201" y="1481086"/>
            <a:ext cx="1520640" cy="3535624"/>
          </a:xfrm>
        </p:spPr>
        <p:txBody>
          <a:bodyPr>
            <a:noAutofit/>
          </a:bodyPr>
          <a:lstStyle>
            <a:lvl1pPr>
              <a:lnSpc>
                <a:spcPts val="2539"/>
              </a:lnSpc>
              <a:defRPr sz="2539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AU"/>
              <a:t>Q&amp;A session title.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3041" y="701322"/>
            <a:ext cx="3459664" cy="5253249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/>
            </a:lvl1pPr>
            <a:lvl2pPr>
              <a:lnSpc>
                <a:spcPts val="1523"/>
              </a:lnSpc>
              <a:spcAft>
                <a:spcPts val="0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53043" y="6170348"/>
            <a:ext cx="8419805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D429A-5D43-47DB-BFF7-6EC28BD7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5317" y="701322"/>
            <a:ext cx="3578963" cy="5253249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/>
            </a:lvl1pPr>
            <a:lvl2pPr>
              <a:lnSpc>
                <a:spcPts val="1523"/>
              </a:lnSpc>
              <a:spcAft>
                <a:spcPts val="0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DB35B-2CD3-4055-91A1-4D05271428B6}"/>
              </a:ext>
            </a:extLst>
          </p:cNvPr>
          <p:cNvSpPr/>
          <p:nvPr userDrawn="1"/>
        </p:nvSpPr>
        <p:spPr>
          <a:xfrm rot="5400000">
            <a:off x="1136372" y="-393827"/>
            <a:ext cx="776793" cy="152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5CE890F-77F7-44CF-8727-963368A6D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520" y="-12446"/>
            <a:ext cx="766201" cy="765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C0EE41-D53F-4C33-A849-34B22B773775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23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199" y="2307271"/>
            <a:ext cx="5449879" cy="2085988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Page title with </a:t>
            </a:r>
            <a:r>
              <a:rPr lang="en-AU" err="1"/>
              <a:t>extralongword</a:t>
            </a:r>
            <a:r>
              <a:rPr lang="en-AU"/>
              <a:t> goes here.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5317" y="2222710"/>
            <a:ext cx="4375408" cy="3944177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defRPr>
                <a:solidFill>
                  <a:schemeClr val="accent1"/>
                </a:solidFill>
              </a:defRPr>
            </a:lvl1pPr>
            <a:lvl2pPr>
              <a:spcAft>
                <a:spcPts val="1481"/>
              </a:spcAft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16C8D-0614-4C22-83B7-314DADCB5B79}"/>
              </a:ext>
            </a:extLst>
          </p:cNvPr>
          <p:cNvSpPr/>
          <p:nvPr userDrawn="1"/>
        </p:nvSpPr>
        <p:spPr>
          <a:xfrm rot="16200000">
            <a:off x="1143965" y="-382035"/>
            <a:ext cx="761606" cy="1524146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C339A7-E03F-4DA6-A2E2-54E484C12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7637" y="-2519"/>
            <a:ext cx="766201" cy="765732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FB68B7-73F4-4B8B-A459-D86DC8464C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695" y="6170348"/>
            <a:ext cx="10448030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 noProof="0"/>
              <a:t>*Sample source/footer text goes here. Tur </a:t>
            </a:r>
            <a:r>
              <a:rPr lang="en-AU" noProof="0" err="1"/>
              <a:t>autenimin</a:t>
            </a:r>
            <a:r>
              <a:rPr lang="en-AU" noProof="0"/>
              <a:t> </a:t>
            </a:r>
            <a:r>
              <a:rPr lang="en-AU" noProof="0" err="1"/>
              <a:t>nis</a:t>
            </a:r>
            <a:r>
              <a:rPr lang="en-AU" noProof="0"/>
              <a:t> </a:t>
            </a:r>
            <a:r>
              <a:rPr lang="en-AU" noProof="0" err="1"/>
              <a:t>ratur</a:t>
            </a:r>
            <a:r>
              <a:rPr lang="en-AU" noProof="0"/>
              <a:t> </a:t>
            </a:r>
            <a:r>
              <a:rPr lang="en-AU" noProof="0" err="1"/>
              <a:t>sinto</a:t>
            </a:r>
            <a:r>
              <a:rPr lang="en-AU" noProof="0"/>
              <a:t> </a:t>
            </a:r>
            <a:r>
              <a:rPr lang="en-AU" noProof="0" err="1"/>
              <a:t>quam</a:t>
            </a:r>
            <a:r>
              <a:rPr lang="en-AU" noProof="0"/>
              <a:t> </a:t>
            </a:r>
            <a:r>
              <a:rPr lang="en-AU" noProof="0" err="1"/>
              <a:t>ea</a:t>
            </a:r>
            <a:r>
              <a:rPr lang="en-AU" noProof="0"/>
              <a:t> </a:t>
            </a:r>
            <a:r>
              <a:rPr lang="en-AU" noProof="0" err="1"/>
              <a:t>eatquun</a:t>
            </a:r>
            <a:r>
              <a:rPr lang="en-AU" noProof="0"/>
              <a:t> </a:t>
            </a:r>
            <a:r>
              <a:rPr lang="en-AU" noProof="0" err="1"/>
              <a:t>dioresc</a:t>
            </a:r>
            <a:r>
              <a:rPr lang="en-AU" noProof="0"/>
              <a:t> </a:t>
            </a:r>
            <a:r>
              <a:rPr lang="en-AU" noProof="0" err="1"/>
              <a:t>idellaudione</a:t>
            </a:r>
            <a:r>
              <a:rPr lang="en-AU" noProof="0"/>
              <a:t> </a:t>
            </a:r>
            <a:r>
              <a:rPr lang="en-AU" noProof="0" err="1"/>
              <a:t>debitia</a:t>
            </a:r>
            <a:r>
              <a:rPr lang="en-AU" noProof="0"/>
              <a:t> </a:t>
            </a:r>
            <a:r>
              <a:rPr lang="en-AU" noProof="0" err="1"/>
              <a:t>digendanducime</a:t>
            </a:r>
            <a:r>
              <a:rPr lang="en-AU" noProof="0"/>
              <a:t> </a:t>
            </a:r>
            <a:r>
              <a:rPr lang="en-AU" noProof="0" err="1"/>
              <a:t>nemporerum</a:t>
            </a:r>
            <a:r>
              <a:rPr lang="en-AU" noProof="0"/>
              <a:t> </a:t>
            </a:r>
            <a:r>
              <a:rPr lang="en-AU" noProof="0" err="1"/>
              <a:t>volupta</a:t>
            </a:r>
            <a:r>
              <a:rPr lang="en-AU" noProof="0"/>
              <a:t> </a:t>
            </a:r>
            <a:r>
              <a:rPr lang="en-AU" noProof="0" err="1"/>
              <a:t>Luptatem</a:t>
            </a:r>
            <a:r>
              <a:rPr lang="en-AU" noProof="0"/>
              <a:t> </a:t>
            </a:r>
            <a:r>
              <a:rPr lang="en-AU" noProof="0" err="1"/>
              <a:t>porporiberum</a:t>
            </a:r>
            <a:r>
              <a:rPr lang="en-AU" noProof="0"/>
              <a:t> </a:t>
            </a:r>
            <a:r>
              <a:rPr lang="en-AU" noProof="0" err="1"/>
              <a:t>inctaturem</a:t>
            </a:r>
            <a:r>
              <a:rPr lang="en-AU" noProof="0"/>
              <a:t> </a:t>
            </a:r>
            <a:r>
              <a:rPr lang="en-AU" noProof="0" err="1"/>
              <a:t>hario</a:t>
            </a:r>
            <a:r>
              <a:rPr lang="en-AU" noProof="0"/>
              <a:t> </a:t>
            </a:r>
            <a:r>
              <a:rPr lang="en-AU" noProof="0" err="1"/>
              <a:t>omnimus</a:t>
            </a:r>
            <a:r>
              <a:rPr lang="en-AU" noProof="0"/>
              <a:t> a di </a:t>
            </a:r>
            <a:r>
              <a:rPr lang="en-AU" noProof="0" err="1"/>
              <a:t>te</a:t>
            </a:r>
            <a:r>
              <a:rPr lang="en-AU" noProof="0"/>
              <a:t> ex </a:t>
            </a:r>
            <a:r>
              <a:rPr lang="en-AU" noProof="0" err="1"/>
              <a:t>etur</a:t>
            </a:r>
            <a:r>
              <a:rPr lang="en-AU" noProof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9D449-6D3B-422C-82EF-EFAA8F39ACBE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07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title &amp;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199" y="2307271"/>
            <a:ext cx="5449879" cy="2085988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Page title with </a:t>
            </a:r>
            <a:r>
              <a:rPr lang="en-AU" err="1"/>
              <a:t>extralongword</a:t>
            </a:r>
            <a:r>
              <a:rPr lang="en-AU"/>
              <a:t> goes here.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5317" y="503771"/>
            <a:ext cx="4375408" cy="5663116"/>
          </a:xfrm>
        </p:spPr>
        <p:txBody>
          <a:bodyPr anchor="ctr">
            <a:noAutofit/>
          </a:bodyPr>
          <a:lstStyle>
            <a:lvl1pPr>
              <a:lnSpc>
                <a:spcPts val="2221"/>
              </a:lnSpc>
              <a:spcAft>
                <a:spcPts val="74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16C8D-0614-4C22-83B7-314DADCB5B79}"/>
              </a:ext>
            </a:extLst>
          </p:cNvPr>
          <p:cNvSpPr/>
          <p:nvPr userDrawn="1"/>
        </p:nvSpPr>
        <p:spPr>
          <a:xfrm rot="16200000">
            <a:off x="1143965" y="-382035"/>
            <a:ext cx="761606" cy="1524146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C339A7-E03F-4DA6-A2E2-54E484C12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7637" y="-2519"/>
            <a:ext cx="766201" cy="765732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FB68B7-73F4-4B8B-A459-D86DC8464C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695" y="6170348"/>
            <a:ext cx="10448030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70DC7-0B4D-4555-BED0-FAFE25886D3E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97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BA9846-5609-49D4-8AA4-70C84059E517}"/>
              </a:ext>
            </a:extLst>
          </p:cNvPr>
          <p:cNvSpPr/>
          <p:nvPr userDrawn="1"/>
        </p:nvSpPr>
        <p:spPr>
          <a:xfrm>
            <a:off x="752759" y="-7259"/>
            <a:ext cx="11439241" cy="2284303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CBF25-E90D-485F-81C4-4177C07CF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4445" y="443319"/>
            <a:ext cx="7245302" cy="1491161"/>
          </a:xfrm>
        </p:spPr>
        <p:txBody>
          <a:bodyPr anchor="ctr"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Page title with </a:t>
            </a:r>
            <a:r>
              <a:rPr lang="en-AU" err="1"/>
              <a:t>extralongword</a:t>
            </a:r>
            <a:r>
              <a:rPr lang="en-AU"/>
              <a:t> </a:t>
            </a:r>
            <a:br>
              <a:rPr lang="en-AU"/>
            </a:br>
            <a:r>
              <a:rPr lang="en-AU"/>
              <a:t>goes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7FC8B-FB8F-411C-9358-5D588639F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758" y="2955454"/>
            <a:ext cx="2728750" cy="2094417"/>
          </a:xfrm>
        </p:spPr>
        <p:txBody>
          <a:bodyPr>
            <a:normAutofit/>
          </a:bodyPr>
          <a:lstStyle>
            <a:lvl1pPr marL="0" indent="0">
              <a:lnSpc>
                <a:spcPts val="2539"/>
              </a:lnSpc>
              <a:spcAft>
                <a:spcPts val="0"/>
              </a:spcAft>
              <a:buFont typeface="Arial" panose="020B0604020202020204" pitchFamily="34" charset="0"/>
              <a:buNone/>
              <a:defRPr sz="2116" b="1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2856"/>
              </a:lnSpc>
              <a:spcAft>
                <a:spcPts val="0"/>
              </a:spcAft>
              <a:buNone/>
              <a:defRPr sz="2433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This is a brief introductory statement to support the copy to the right.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4566AD-7028-4A8F-B5FC-C411A4DDF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4445" y="2982323"/>
            <a:ext cx="2990871" cy="2094417"/>
          </a:xfrm>
        </p:spPr>
        <p:txBody>
          <a:bodyPr/>
          <a:lstStyle>
            <a:lvl1pPr>
              <a:lnSpc>
                <a:spcPts val="2221"/>
              </a:lnSpc>
              <a:spcAft>
                <a:spcPts val="75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1F0862-8D3F-405C-94E1-0231878AE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48565" y="2982322"/>
            <a:ext cx="2990871" cy="2094417"/>
          </a:xfrm>
        </p:spPr>
        <p:txBody>
          <a:bodyPr/>
          <a:lstStyle>
            <a:lvl1pPr>
              <a:lnSpc>
                <a:spcPts val="2221"/>
              </a:lnSpc>
              <a:spcAft>
                <a:spcPts val="75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03FCD8-9E7F-4C74-9C24-52743D6A9259}"/>
              </a:ext>
            </a:extLst>
          </p:cNvPr>
          <p:cNvGrpSpPr/>
          <p:nvPr userDrawn="1"/>
        </p:nvGrpSpPr>
        <p:grpSpPr>
          <a:xfrm>
            <a:off x="0" y="-2"/>
            <a:ext cx="761160" cy="2277046"/>
            <a:chOff x="0" y="-2"/>
            <a:chExt cx="719138" cy="21526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F768E1-CE73-4082-AC2C-C93D9325316B}"/>
                </a:ext>
              </a:extLst>
            </p:cNvPr>
            <p:cNvSpPr/>
            <p:nvPr userDrawn="1"/>
          </p:nvSpPr>
          <p:spPr>
            <a:xfrm>
              <a:off x="0" y="-2"/>
              <a:ext cx="719138" cy="714376"/>
            </a:xfrm>
            <a:prstGeom prst="rect">
              <a:avLst/>
            </a:prstGeom>
            <a:solidFill>
              <a:srgbClr val="50D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272FDD-85B5-432A-A62C-67B586835B91}"/>
                </a:ext>
              </a:extLst>
            </p:cNvPr>
            <p:cNvSpPr/>
            <p:nvPr userDrawn="1"/>
          </p:nvSpPr>
          <p:spPr>
            <a:xfrm>
              <a:off x="0" y="714374"/>
              <a:ext cx="719138" cy="14382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5FD8A304-F824-4EB6-8641-2F0683B48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752" y="-7258"/>
            <a:ext cx="2288520" cy="228711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126CA9-2A94-4E79-AED7-90BCC92DD6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695" y="6170348"/>
            <a:ext cx="10448030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AF7A-E0A7-490C-BDB2-3A554AE98067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7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with 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BA9846-5609-49D4-8AA4-70C84059E517}"/>
              </a:ext>
            </a:extLst>
          </p:cNvPr>
          <p:cNvSpPr/>
          <p:nvPr userDrawn="1"/>
        </p:nvSpPr>
        <p:spPr>
          <a:xfrm>
            <a:off x="752759" y="-7259"/>
            <a:ext cx="11439241" cy="152138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03FCD8-9E7F-4C74-9C24-52743D6A9259}"/>
              </a:ext>
            </a:extLst>
          </p:cNvPr>
          <p:cNvGrpSpPr/>
          <p:nvPr userDrawn="1"/>
        </p:nvGrpSpPr>
        <p:grpSpPr>
          <a:xfrm>
            <a:off x="0" y="-2"/>
            <a:ext cx="761160" cy="1511315"/>
            <a:chOff x="0" y="-2"/>
            <a:chExt cx="719138" cy="14287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F768E1-CE73-4082-AC2C-C93D9325316B}"/>
                </a:ext>
              </a:extLst>
            </p:cNvPr>
            <p:cNvSpPr/>
            <p:nvPr userDrawn="1"/>
          </p:nvSpPr>
          <p:spPr>
            <a:xfrm>
              <a:off x="0" y="-2"/>
              <a:ext cx="719138" cy="714376"/>
            </a:xfrm>
            <a:prstGeom prst="rect">
              <a:avLst/>
            </a:prstGeom>
            <a:solidFill>
              <a:srgbClr val="50D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272FDD-85B5-432A-A62C-67B586835B91}"/>
                </a:ext>
              </a:extLst>
            </p:cNvPr>
            <p:cNvSpPr/>
            <p:nvPr userDrawn="1"/>
          </p:nvSpPr>
          <p:spPr>
            <a:xfrm>
              <a:off x="0" y="714374"/>
              <a:ext cx="719138" cy="7143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5FD8A304-F824-4EB6-8641-2F0683B48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753" y="-7257"/>
            <a:ext cx="1519501" cy="151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CBF25-E90D-485F-81C4-4177C07CF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266" y="725430"/>
            <a:ext cx="8941824" cy="664977"/>
          </a:xfrm>
        </p:spPr>
        <p:txBody>
          <a:bodyPr anchor="t"/>
          <a:lstStyle>
            <a:lvl1pPr>
              <a:lnSpc>
                <a:spcPts val="3046"/>
              </a:lnSpc>
              <a:defRPr sz="2539">
                <a:solidFill>
                  <a:schemeClr val="accent1"/>
                </a:solidFill>
              </a:defRPr>
            </a:lvl1pPr>
          </a:lstStyle>
          <a:p>
            <a:r>
              <a:rPr lang="en-AU"/>
              <a:t>Page title with </a:t>
            </a:r>
            <a:r>
              <a:rPr lang="en-AU" err="1"/>
              <a:t>extralongword</a:t>
            </a:r>
            <a:r>
              <a:rPr lang="en-AU"/>
              <a:t> goes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7FC8B-FB8F-411C-9358-5D588639F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384" y="2211555"/>
            <a:ext cx="1747475" cy="27879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2856"/>
              </a:lnSpc>
              <a:spcAft>
                <a:spcPts val="0"/>
              </a:spcAft>
              <a:buNone/>
              <a:defRPr sz="2433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2856"/>
              </a:lnSpc>
              <a:spcAft>
                <a:spcPts val="0"/>
              </a:spcAft>
              <a:buFont typeface="Arial" panose="020B0604020202020204" pitchFamily="34" charset="0"/>
              <a:buNone/>
              <a:defRPr sz="2433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This is a brief introductory statement to support the copy to the right.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126CA9-2A94-4E79-AED7-90BCC92DD6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695" y="6170348"/>
            <a:ext cx="10421146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1D6D7FB-52E5-4F4A-93DB-A9ECBB1737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8081" y="2231705"/>
            <a:ext cx="3555441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DB5982C-8C9B-4C33-8E40-843143E14C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35317" y="2231705"/>
            <a:ext cx="3555441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defRPr sz="1269"/>
            </a:lvl3pPr>
            <a:lvl4pPr>
              <a:defRPr sz="1269">
                <a:solidFill>
                  <a:schemeClr val="tx2"/>
                </a:solidFill>
              </a:defRPr>
            </a:lvl4pPr>
            <a:lvl5pPr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666C7-D3B3-40EE-96F0-370B2B7A06BB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68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03FCD8-9E7F-4C74-9C24-52743D6A9259}"/>
              </a:ext>
            </a:extLst>
          </p:cNvPr>
          <p:cNvGrpSpPr/>
          <p:nvPr userDrawn="1"/>
        </p:nvGrpSpPr>
        <p:grpSpPr>
          <a:xfrm>
            <a:off x="0" y="-2"/>
            <a:ext cx="761160" cy="2277046"/>
            <a:chOff x="0" y="-2"/>
            <a:chExt cx="719138" cy="21526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F768E1-CE73-4082-AC2C-C93D9325316B}"/>
                </a:ext>
              </a:extLst>
            </p:cNvPr>
            <p:cNvSpPr/>
            <p:nvPr userDrawn="1"/>
          </p:nvSpPr>
          <p:spPr>
            <a:xfrm>
              <a:off x="0" y="-2"/>
              <a:ext cx="719138" cy="7143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272FDD-85B5-432A-A62C-67B586835B91}"/>
                </a:ext>
              </a:extLst>
            </p:cNvPr>
            <p:cNvSpPr/>
            <p:nvPr userDrawn="1"/>
          </p:nvSpPr>
          <p:spPr>
            <a:xfrm>
              <a:off x="0" y="714374"/>
              <a:ext cx="719138" cy="14382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CBF25-E90D-485F-81C4-4177C07CF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397" y="2972248"/>
            <a:ext cx="2990871" cy="2737156"/>
          </a:xfrm>
        </p:spPr>
        <p:txBody>
          <a:bodyPr anchor="t"/>
          <a:lstStyle>
            <a:lvl1pPr>
              <a:lnSpc>
                <a:spcPts val="3597"/>
              </a:lnSpc>
              <a:defRPr sz="3385">
                <a:solidFill>
                  <a:schemeClr val="tx2"/>
                </a:solidFill>
              </a:defRPr>
            </a:lvl1pPr>
          </a:lstStyle>
          <a:p>
            <a:r>
              <a:rPr lang="en-AU"/>
              <a:t>Page title with </a:t>
            </a:r>
            <a:r>
              <a:rPr lang="en-AU" err="1"/>
              <a:t>extralongword</a:t>
            </a:r>
            <a:r>
              <a:rPr lang="en-AU"/>
              <a:t> </a:t>
            </a:r>
            <a:br>
              <a:rPr lang="en-AU"/>
            </a:br>
            <a:r>
              <a:rPr lang="en-AU"/>
              <a:t>goes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4566AD-7028-4A8F-B5FC-C411A4DDF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0319" y="2972248"/>
            <a:ext cx="6156491" cy="3009191"/>
          </a:xfrm>
        </p:spPr>
        <p:txBody>
          <a:bodyPr/>
          <a:lstStyle>
            <a:lvl1pPr>
              <a:defRPr sz="2116">
                <a:solidFill>
                  <a:schemeClr val="accent1"/>
                </a:solidFill>
              </a:defRPr>
            </a:lvl1pPr>
            <a:lvl2pPr>
              <a:spcAft>
                <a:spcPts val="1481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brief introductory statement to support the copy below.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608FED47-F213-466F-A837-457037B393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9153" y="0"/>
            <a:ext cx="3852847" cy="22770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BA4410C-E625-4BB1-9E4B-DA24A2823F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70" y="2334978"/>
            <a:ext cx="2990871" cy="21410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867DE8-6B3A-4CE1-A26C-D40EDA22BF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04443" y="2334978"/>
            <a:ext cx="2990871" cy="21410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3BF3F4E-7749-4EE7-862D-798FEA2B0C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9153" y="2334978"/>
            <a:ext cx="2990871" cy="21410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1F00539-7413-46CF-82AC-8D5D919CCA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70" y="5709404"/>
            <a:ext cx="2990871" cy="83568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B774F3-233C-47B8-8C0A-5424A3BB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077"/>
            <a:ext cx="766201" cy="765732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959E365-8F86-47CD-B071-7E7F6DE06F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070" y="0"/>
            <a:ext cx="3795717" cy="22770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3F1C5BFD-54E5-4A59-A459-D1943384A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4443" y="0"/>
            <a:ext cx="3844242" cy="227704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654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D5BDA21-500F-43B9-BA37-32AAD48F5458}"/>
              </a:ext>
            </a:extLst>
          </p:cNvPr>
          <p:cNvGrpSpPr/>
          <p:nvPr userDrawn="1"/>
        </p:nvGrpSpPr>
        <p:grpSpPr>
          <a:xfrm>
            <a:off x="6102708" y="-8062"/>
            <a:ext cx="6105422" cy="6866062"/>
            <a:chOff x="5758168" y="-7622"/>
            <a:chExt cx="5768352" cy="64909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49E2A0-AED6-43E9-9442-BE79A600353E}"/>
                </a:ext>
              </a:extLst>
            </p:cNvPr>
            <p:cNvSpPr/>
            <p:nvPr userDrawn="1"/>
          </p:nvSpPr>
          <p:spPr>
            <a:xfrm>
              <a:off x="5758168" y="0"/>
              <a:ext cx="5760732" cy="6483350"/>
            </a:xfrm>
            <a:prstGeom prst="rect">
              <a:avLst/>
            </a:prstGeom>
            <a:solidFill>
              <a:srgbClr val="F0F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53A3C-100A-4F03-A0D8-7FC0A65369D3}"/>
                </a:ext>
              </a:extLst>
            </p:cNvPr>
            <p:cNvGrpSpPr/>
            <p:nvPr userDrawn="1"/>
          </p:nvGrpSpPr>
          <p:grpSpPr>
            <a:xfrm>
              <a:off x="10807382" y="-7622"/>
              <a:ext cx="719138" cy="2152652"/>
              <a:chOff x="7620" y="-7622"/>
              <a:chExt cx="719138" cy="21526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ED1CFC-4A60-483A-80F6-BDC0A5BDCFA0}"/>
                  </a:ext>
                </a:extLst>
              </p:cNvPr>
              <p:cNvSpPr/>
              <p:nvPr userDrawn="1"/>
            </p:nvSpPr>
            <p:spPr>
              <a:xfrm>
                <a:off x="7620" y="-7622"/>
                <a:ext cx="719138" cy="7143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904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98934-B16B-4507-ABBE-A45026CC6D0A}"/>
                  </a:ext>
                </a:extLst>
              </p:cNvPr>
              <p:cNvSpPr/>
              <p:nvPr userDrawn="1"/>
            </p:nvSpPr>
            <p:spPr>
              <a:xfrm>
                <a:off x="7620" y="706754"/>
                <a:ext cx="719138" cy="143827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904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E85CF4-142F-4932-BDC0-754E389E5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200" y="654903"/>
            <a:ext cx="5329800" cy="1571765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a split page title goes and it can go over multiple lines.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7BDE38D-0DE6-4566-A70B-E3F0265D9D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200" y="3023154"/>
            <a:ext cx="4154464" cy="2892282"/>
          </a:xfrm>
        </p:spPr>
        <p:txBody>
          <a:bodyPr/>
          <a:lstStyle>
            <a:lvl1pPr>
              <a:lnSpc>
                <a:spcPts val="2539"/>
              </a:lnSpc>
              <a:spcAft>
                <a:spcPts val="750"/>
              </a:spcAft>
              <a:defRPr sz="2539">
                <a:solidFill>
                  <a:schemeClr val="accent1"/>
                </a:solidFill>
              </a:defRPr>
            </a:lvl1pPr>
            <a:lvl2pPr>
              <a:lnSpc>
                <a:spcPts val="2539"/>
              </a:lnSpc>
              <a:defRPr sz="2116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  <a:endParaRPr lang="en-AU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B9E747-E0C8-44CD-B097-5F5F3B32E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710" y="-10075"/>
            <a:ext cx="5334852" cy="2287119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E24512-8445-4F6F-9EF1-56CA623F1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5317" y="3023154"/>
            <a:ext cx="4154464" cy="2892282"/>
          </a:xfrm>
        </p:spPr>
        <p:txBody>
          <a:bodyPr/>
          <a:lstStyle>
            <a:lvl1pPr>
              <a:lnSpc>
                <a:spcPts val="2539"/>
              </a:lnSpc>
              <a:spcAft>
                <a:spcPts val="750"/>
              </a:spcAft>
              <a:defRPr sz="2539">
                <a:solidFill>
                  <a:schemeClr val="accent1"/>
                </a:solidFill>
              </a:defRPr>
            </a:lvl1pPr>
            <a:lvl2pPr>
              <a:lnSpc>
                <a:spcPts val="2539"/>
              </a:lnSpc>
              <a:defRPr sz="2116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  <a:endParaRPr lang="en-AU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6BBF84B-04E3-4A85-9EE3-9E99330259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69" y="6068159"/>
            <a:ext cx="4503601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95C392F-9B4B-4635-9A17-C7556BE20A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35317" y="6068159"/>
            <a:ext cx="4503601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88BE8-7867-4A1C-8D58-7BF2EF2F072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5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10653718" y="5334787"/>
            <a:ext cx="1565166" cy="1523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119" y="2151432"/>
            <a:ext cx="6290910" cy="2170923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5997" b="0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This is where </a:t>
            </a:r>
            <a:br>
              <a:rPr lang="en-AU"/>
            </a:br>
            <a:r>
              <a:rPr lang="en-AU"/>
              <a:t>the presentation title goes.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028" y="5269442"/>
            <a:ext cx="6097288" cy="9139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2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7D8CD03-EB87-4215-88F3-D39CE9F06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447" y="5345652"/>
            <a:ext cx="3044639" cy="1521388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839C7E-334E-4B03-BE44-1D5CB2114D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7448" y="-30225"/>
            <a:ext cx="4581438" cy="538530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4437A16-6DA7-4B65-87F0-9A0962B637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1933" y="5406524"/>
            <a:ext cx="1393779" cy="30875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F58AE-F6F3-42C4-9E1E-D7BBD785F2F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E4267AD-D7F6-4B87-9287-A00F4F0F85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037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6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6" y="2222710"/>
            <a:ext cx="6109444" cy="3046425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Bef>
                <a:spcPts val="0"/>
              </a:spcBef>
              <a:spcAft>
                <a:spcPts val="264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1481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200" y="2132498"/>
            <a:ext cx="3783957" cy="3046425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a split page title goes and it can go over multiple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B61-057B-461E-8FD5-F7B1634DB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6356" y="6068159"/>
            <a:ext cx="6109444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212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73" y="2132631"/>
            <a:ext cx="3772260" cy="3122586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a split page title goes and it can go over multiple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B61-057B-461E-8FD5-F7B1634DB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6356" y="6068159"/>
            <a:ext cx="6109444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D9E3E-F897-4570-BD31-A4CAB80F34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6" y="701322"/>
            <a:ext cx="6109444" cy="5253249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264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675606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6" y="2222710"/>
            <a:ext cx="6109444" cy="3046425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1481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200" y="2132498"/>
            <a:ext cx="3783957" cy="3046425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a split page title goes and it can go over multiple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B61-057B-461E-8FD5-F7B1634DB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6356" y="6068159"/>
            <a:ext cx="6109444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4014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6357" y="2222710"/>
            <a:ext cx="2748914" cy="2094417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695" y="2132631"/>
            <a:ext cx="3787462" cy="2184496"/>
          </a:xfrm>
        </p:spPr>
        <p:txBody>
          <a:bodyPr/>
          <a:lstStyle>
            <a:lvl1pPr>
              <a:lnSpc>
                <a:spcPts val="3385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D148AB-9709-490D-A1B8-EFD65BF716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67717" y="2222710"/>
            <a:ext cx="2748914" cy="2094417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CC3242-FFC7-424F-B597-840C33055E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6356" y="6068159"/>
            <a:ext cx="6109444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554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4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401" y="1393767"/>
            <a:ext cx="8851983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95A5CFF9-F9D4-4A78-A1A0-279BF8BDAA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3" y="2222709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319D92-5705-4DC2-9F19-12E12D2C23FB}"/>
              </a:ext>
            </a:extLst>
          </p:cNvPr>
          <p:cNvSpPr/>
          <p:nvPr userDrawn="1"/>
        </p:nvSpPr>
        <p:spPr>
          <a:xfrm rot="16200000">
            <a:off x="376230" y="-381270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4B86E4D-DB25-41A1-B25E-7A078E32FC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319" y="-4126"/>
            <a:ext cx="766201" cy="765732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C0ADA2-A5B9-4551-9136-F317BAFAA2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9106" y="2975587"/>
            <a:ext cx="2748914" cy="2488646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B794A44-8993-497D-8AF4-42B482B011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0466" y="2975587"/>
            <a:ext cx="2748914" cy="2488646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06E5BEC-95EB-4275-8AF9-8D19CD418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2175" y="2975587"/>
            <a:ext cx="2748914" cy="2488646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1D51D94-B7C2-4483-83E7-4134696E2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271E4-91AA-41F3-9567-F2E88583DF7D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190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Landscape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401" y="1393767"/>
            <a:ext cx="8851983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95A5CFF9-F9D4-4A78-A1A0-279BF8BDAA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3" y="2222709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319D92-5705-4DC2-9F19-12E12D2C23FB}"/>
              </a:ext>
            </a:extLst>
          </p:cNvPr>
          <p:cNvSpPr/>
          <p:nvPr userDrawn="1"/>
        </p:nvSpPr>
        <p:spPr>
          <a:xfrm rot="16200000">
            <a:off x="376230" y="-381270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4B86E4D-DB25-41A1-B25E-7A078E32FC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319" y="-4126"/>
            <a:ext cx="766201" cy="765732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C0ADA2-A5B9-4551-9136-F317BAFAA2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9105" y="2975587"/>
            <a:ext cx="8851983" cy="24886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750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1D51D94-B7C2-4483-83E7-4134696E2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0F13B-9046-4FFD-8F2B-BB0450FFECDA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91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401" y="2988441"/>
            <a:ext cx="4274593" cy="2989639"/>
          </a:xfrm>
        </p:spPr>
        <p:txBody>
          <a:bodyPr>
            <a:noAutofit/>
          </a:bodyPr>
          <a:lstStyle>
            <a:lvl1pPr>
              <a:spcAft>
                <a:spcPts val="75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 err="1"/>
              <a:t>Arcimill</a:t>
            </a:r>
            <a:r>
              <a:rPr lang="en-US"/>
              <a:t> </a:t>
            </a:r>
            <a:r>
              <a:rPr lang="en-US" err="1"/>
              <a:t>orectios</a:t>
            </a:r>
            <a:r>
              <a:rPr lang="en-US"/>
              <a:t> </a:t>
            </a:r>
            <a:r>
              <a:rPr lang="en-US" err="1"/>
              <a:t>simust</a:t>
            </a:r>
            <a:r>
              <a:rPr lang="en-US"/>
              <a:t>, que </a:t>
            </a:r>
            <a:r>
              <a:rPr lang="en-US" err="1"/>
              <a:t>peditis</a:t>
            </a:r>
            <a:r>
              <a:rPr lang="en-US"/>
              <a:t> </a:t>
            </a:r>
            <a:r>
              <a:rPr lang="en-US" err="1"/>
              <a:t>rehenim</a:t>
            </a:r>
            <a:r>
              <a:rPr lang="en-US"/>
              <a:t> </a:t>
            </a:r>
            <a:r>
              <a:rPr lang="en-US" err="1"/>
              <a:t>ilique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eum</a:t>
            </a:r>
            <a:r>
              <a:rPr lang="en-US"/>
              <a:t>, </a:t>
            </a:r>
            <a:r>
              <a:rPr lang="en-US" err="1"/>
              <a:t>samus</a:t>
            </a:r>
            <a:r>
              <a:rPr lang="en-US"/>
              <a:t> con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eatias</a:t>
            </a:r>
            <a:r>
              <a:rPr lang="en-US"/>
              <a:t> </a:t>
            </a:r>
            <a:r>
              <a:rPr lang="en-US" err="1"/>
              <a:t>doloren</a:t>
            </a:r>
            <a:r>
              <a:rPr lang="en-US"/>
              <a:t> </a:t>
            </a:r>
            <a:r>
              <a:rPr lang="en-US" err="1"/>
              <a:t>ditatures</a:t>
            </a:r>
            <a:r>
              <a:rPr lang="en-US"/>
              <a:t> maximin </a:t>
            </a:r>
            <a:r>
              <a:rPr lang="en-US" err="1"/>
              <a:t>ressed</a:t>
            </a:r>
            <a:r>
              <a:rPr lang="en-US"/>
              <a:t> et </a:t>
            </a:r>
            <a:r>
              <a:rPr lang="en-US" err="1"/>
              <a:t>labore</a:t>
            </a:r>
            <a:r>
              <a:rPr lang="en-US"/>
              <a:t> se </a:t>
            </a:r>
            <a:r>
              <a:rPr lang="en-US" err="1"/>
              <a:t>voluptu</a:t>
            </a:r>
            <a:r>
              <a:rPr lang="en-US"/>
              <a:t> </a:t>
            </a:r>
            <a:r>
              <a:rPr lang="en-US" err="1"/>
              <a:t>riberum</a:t>
            </a:r>
            <a:r>
              <a:rPr lang="en-US"/>
              <a:t> </a:t>
            </a:r>
            <a:r>
              <a:rPr lang="en-US" err="1"/>
              <a:t>eicipici</a:t>
            </a:r>
            <a:r>
              <a:rPr lang="en-US"/>
              <a:t> </a:t>
            </a:r>
            <a:r>
              <a:rPr lang="en-US" err="1"/>
              <a:t>soluptio</a:t>
            </a:r>
            <a:r>
              <a:rPr lang="en-US"/>
              <a:t> tempos </a:t>
            </a:r>
            <a:r>
              <a:rPr lang="en-US" err="1"/>
              <a:t>magnam</a:t>
            </a:r>
            <a:r>
              <a:rPr lang="en-US"/>
              <a:t> fugit </a:t>
            </a:r>
            <a:r>
              <a:rPr lang="en-US" err="1"/>
              <a:t>modio</a:t>
            </a:r>
            <a:r>
              <a:rPr lang="en-US"/>
              <a:t> </a:t>
            </a:r>
            <a:r>
              <a:rPr lang="en-US" err="1"/>
              <a:t>temquidunt</a:t>
            </a:r>
            <a:r>
              <a:rPr lang="en-US"/>
              <a:t> et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, </a:t>
            </a:r>
            <a:r>
              <a:rPr lang="en-US" err="1"/>
              <a:t>temperrovit</a:t>
            </a:r>
            <a:r>
              <a:rPr lang="en-US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401" y="1393767"/>
            <a:ext cx="8851983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01C9D3E-B093-4FE8-9329-CDC049C67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9" y="2988441"/>
            <a:ext cx="4308200" cy="2989639"/>
          </a:xfrm>
        </p:spPr>
        <p:txBody>
          <a:bodyPr>
            <a:noAutofit/>
          </a:bodyPr>
          <a:lstStyle>
            <a:lvl1pPr>
              <a:spcAft>
                <a:spcPts val="75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. </a:t>
            </a:r>
          </a:p>
          <a:p>
            <a:pPr lvl="1"/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 err="1"/>
              <a:t>Arcimill</a:t>
            </a:r>
            <a:r>
              <a:rPr lang="en-US"/>
              <a:t> </a:t>
            </a:r>
            <a:r>
              <a:rPr lang="en-US" err="1"/>
              <a:t>orectios</a:t>
            </a:r>
            <a:r>
              <a:rPr lang="en-US"/>
              <a:t> </a:t>
            </a:r>
            <a:r>
              <a:rPr lang="en-US" err="1"/>
              <a:t>simust</a:t>
            </a:r>
            <a:r>
              <a:rPr lang="en-US"/>
              <a:t>, que </a:t>
            </a:r>
            <a:r>
              <a:rPr lang="en-US" err="1"/>
              <a:t>peditis</a:t>
            </a:r>
            <a:r>
              <a:rPr lang="en-US"/>
              <a:t> </a:t>
            </a:r>
            <a:r>
              <a:rPr lang="en-US" err="1"/>
              <a:t>rehenim</a:t>
            </a:r>
            <a:r>
              <a:rPr lang="en-US"/>
              <a:t> </a:t>
            </a:r>
            <a:r>
              <a:rPr lang="en-US" err="1"/>
              <a:t>ilique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eum</a:t>
            </a:r>
            <a:r>
              <a:rPr lang="en-US"/>
              <a:t>, </a:t>
            </a:r>
            <a:r>
              <a:rPr lang="en-US" err="1"/>
              <a:t>samus</a:t>
            </a:r>
            <a:r>
              <a:rPr lang="en-US"/>
              <a:t> con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eatias</a:t>
            </a:r>
            <a:r>
              <a:rPr lang="en-US"/>
              <a:t> </a:t>
            </a:r>
            <a:r>
              <a:rPr lang="en-US" err="1"/>
              <a:t>doloren</a:t>
            </a:r>
            <a:r>
              <a:rPr lang="en-US"/>
              <a:t> </a:t>
            </a:r>
            <a:r>
              <a:rPr lang="en-US" err="1"/>
              <a:t>ditatures</a:t>
            </a:r>
            <a:r>
              <a:rPr lang="en-US"/>
              <a:t> maximin </a:t>
            </a:r>
            <a:r>
              <a:rPr lang="en-US" err="1"/>
              <a:t>ressed</a:t>
            </a:r>
            <a:r>
              <a:rPr lang="en-US"/>
              <a:t> et </a:t>
            </a:r>
            <a:r>
              <a:rPr lang="en-US" err="1"/>
              <a:t>labore</a:t>
            </a:r>
            <a:r>
              <a:rPr lang="en-US"/>
              <a:t> se </a:t>
            </a:r>
            <a:r>
              <a:rPr lang="en-US" err="1"/>
              <a:t>voluptu</a:t>
            </a:r>
            <a:r>
              <a:rPr lang="en-US"/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543E3-5550-480C-B8C4-A8B156BC5444}"/>
              </a:ext>
            </a:extLst>
          </p:cNvPr>
          <p:cNvSpPr/>
          <p:nvPr userDrawn="1"/>
        </p:nvSpPr>
        <p:spPr>
          <a:xfrm rot="16200000">
            <a:off x="376230" y="-381270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F0DC9D6-C12B-49B0-A11D-24257538F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319" y="-4126"/>
            <a:ext cx="766201" cy="765732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3957A0-DE6D-4FF3-A88C-511B8538E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3" y="2222709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B0052AE-7990-4EAD-A229-E26A75A05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917F1-2626-41E9-8E76-93E09F47FF06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45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401" y="2988441"/>
            <a:ext cx="2775797" cy="190401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401" y="1393767"/>
            <a:ext cx="7581354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33167C4-B598-4DB9-BF89-F85A67A0EC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0157" y="2988441"/>
            <a:ext cx="2809402" cy="190401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9711EF1-A1CB-441B-9C71-7DA089241A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4959" y="2988441"/>
            <a:ext cx="2809402" cy="190401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EDDEA-2CC7-48AC-A180-1B4C9F7B59A6}"/>
              </a:ext>
            </a:extLst>
          </p:cNvPr>
          <p:cNvSpPr/>
          <p:nvPr userDrawn="1"/>
        </p:nvSpPr>
        <p:spPr>
          <a:xfrm rot="16200000">
            <a:off x="376230" y="-381270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29BDE6-9344-4C0D-8BB7-5A8026E6D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319" y="-4126"/>
            <a:ext cx="766201" cy="765732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081D63D-9133-4DA8-8F9A-FC7850BCA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3" y="2222709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905531-9E16-4159-BFD0-EED686F73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107" y="6170348"/>
            <a:ext cx="8905255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6D77D-16D3-4D9B-A484-CC74DCA41D1B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62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3 Content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401" y="2222710"/>
            <a:ext cx="2775797" cy="335077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5" y="648187"/>
            <a:ext cx="7581354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33167C4-B598-4DB9-BF89-F85A67A0EC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0157" y="2222710"/>
            <a:ext cx="2809402" cy="335077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9711EF1-A1CB-441B-9C71-7DA089241A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4959" y="2222710"/>
            <a:ext cx="2809402" cy="3350776"/>
          </a:xfrm>
        </p:spPr>
        <p:txBody>
          <a:bodyPr>
            <a:noAutofit/>
          </a:bodyPr>
          <a:lstStyle>
            <a:lvl1pPr>
              <a:spcAft>
                <a:spcPts val="423"/>
              </a:spcAft>
              <a:defRPr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accompanying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081D63D-9133-4DA8-8F9A-FC7850BCA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146" y="1446902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905531-9E16-4159-BFD0-EED686F73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107" y="6170348"/>
            <a:ext cx="8905255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BFD48-80AB-48C5-A1BF-C32DCAD46F06}"/>
              </a:ext>
            </a:extLst>
          </p:cNvPr>
          <p:cNvSpPr/>
          <p:nvPr userDrawn="1"/>
        </p:nvSpPr>
        <p:spPr>
          <a:xfrm rot="5400000">
            <a:off x="-381590" y="381592"/>
            <a:ext cx="1531462" cy="76827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A0C8A9F-1354-41B6-88EB-211A6A65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275" y="765497"/>
            <a:ext cx="765732" cy="766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E92400-9548-4463-AE22-D98A60131EA1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07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4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8796" y="2313987"/>
            <a:ext cx="2123854" cy="380179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750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5" y="647366"/>
            <a:ext cx="8367718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B7CA195-B4AD-4C14-9FF5-0A60960B3F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3657" y="2313987"/>
            <a:ext cx="2123854" cy="380179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750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C194D87-E863-4020-8CEA-8DB8713ED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8517" y="2313987"/>
            <a:ext cx="2123854" cy="380179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750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3B3F88D-4D57-4760-9355-85723EE766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3378" y="2313987"/>
            <a:ext cx="2123854" cy="380179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750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B2A9041-F766-4674-8586-5AE00F0D8B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737D9A3-F9BB-4D6A-A505-292988891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146" y="1447052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DE1020-A144-4146-A918-A702E5238E25}"/>
              </a:ext>
            </a:extLst>
          </p:cNvPr>
          <p:cNvSpPr/>
          <p:nvPr userDrawn="1"/>
        </p:nvSpPr>
        <p:spPr>
          <a:xfrm rot="5400000">
            <a:off x="-381590" y="381592"/>
            <a:ext cx="1531462" cy="76827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754743-346D-4003-AFD7-99F66FF06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275" y="765497"/>
            <a:ext cx="765732" cy="7662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B719E2-6B8E-45B3-BB82-6511945DB7AE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42016" y="2187589"/>
            <a:ext cx="6290910" cy="2132498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5997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This is where </a:t>
            </a:r>
            <a:br>
              <a:rPr lang="en-AU"/>
            </a:br>
            <a:r>
              <a:rPr lang="en-AU"/>
              <a:t>the presentation title goes.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23925" y="5269443"/>
            <a:ext cx="6097288" cy="99806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2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1416092" y="5334788"/>
            <a:ext cx="3145317" cy="1556797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43881A4-035A-46EA-A0C1-8CBD4D0F5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4673"/>
            <a:ext cx="1522320" cy="1521388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839C7E-334E-4B03-BE44-1D5CB2114D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1" y="1"/>
            <a:ext cx="4560238" cy="53399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208D136-BA1F-401E-8913-318355AEA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6835" y="5406524"/>
            <a:ext cx="2870144" cy="30875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AC598A-655D-4707-B153-D060B665E062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3232E47-39DA-4A3F-ACF4-5C33794A7D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924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3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8796" y="3049493"/>
            <a:ext cx="2123854" cy="268163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401" y="1393767"/>
            <a:ext cx="8367718" cy="828942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B7CA195-B4AD-4C14-9FF5-0A60960B3F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3657" y="3049493"/>
            <a:ext cx="2123854" cy="268163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C194D87-E863-4020-8CEA-8DB8713ED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8517" y="3049493"/>
            <a:ext cx="2123854" cy="268163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3B3F88D-4D57-4760-9355-85723EE766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3378" y="3049493"/>
            <a:ext cx="2123854" cy="2681630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692"/>
            </a:lvl1pPr>
            <a:lvl2pPr>
              <a:lnSpc>
                <a:spcPts val="1523"/>
              </a:lnSpc>
              <a:spcAft>
                <a:spcPts val="1269"/>
              </a:spcAft>
              <a:defRPr sz="1269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etur</a:t>
            </a:r>
            <a:r>
              <a:rPr lang="en-US"/>
              <a:t>? </a:t>
            </a:r>
          </a:p>
          <a:p>
            <a:pPr lvl="1"/>
            <a:r>
              <a:rPr lang="en-US"/>
              <a:t>This is where the copy goes.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319D92-5705-4DC2-9F19-12E12D2C23FB}"/>
              </a:ext>
            </a:extLst>
          </p:cNvPr>
          <p:cNvSpPr/>
          <p:nvPr userDrawn="1"/>
        </p:nvSpPr>
        <p:spPr>
          <a:xfrm rot="16200000">
            <a:off x="376230" y="-381270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4B86E4D-DB25-41A1-B25E-7A078E32FC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319" y="-4126"/>
            <a:ext cx="766201" cy="765732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B2A9041-F766-4674-8586-5AE00F0D8B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737D9A3-F9BB-4D6A-A505-292988891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3" y="2222709"/>
            <a:ext cx="8851983" cy="627089"/>
          </a:xfrm>
        </p:spPr>
        <p:txBody>
          <a:bodyPr>
            <a:noAutofit/>
          </a:bodyPr>
          <a:lstStyle>
            <a:lvl1pPr marL="0" indent="0">
              <a:lnSpc>
                <a:spcPts val="2031"/>
              </a:lnSpc>
              <a:spcAft>
                <a:spcPts val="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221"/>
              </a:lnSpc>
              <a:spcAft>
                <a:spcPts val="0"/>
              </a:spcAft>
              <a:buNone/>
              <a:defRPr sz="1904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221"/>
              </a:lnSpc>
              <a:spcAft>
                <a:spcPts val="0"/>
              </a:spcAft>
              <a:buFont typeface="Arial" panose="020B0604020202020204" pitchFamily="34" charset="0"/>
              <a:buNone/>
              <a:defRPr sz="1904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 sum, con </a:t>
            </a:r>
            <a:r>
              <a:rPr lang="en-AU" err="1"/>
              <a:t>perio</a:t>
            </a:r>
            <a:r>
              <a:rPr lang="en-AU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6A429-ECB4-4B49-9459-98CBA1A1F23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725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FCC2B2-40A7-4871-8DFA-A85DA59EF1FC}"/>
              </a:ext>
            </a:extLst>
          </p:cNvPr>
          <p:cNvSpPr/>
          <p:nvPr userDrawn="1"/>
        </p:nvSpPr>
        <p:spPr>
          <a:xfrm>
            <a:off x="0" y="1"/>
            <a:ext cx="766200" cy="1533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4095" y="701322"/>
            <a:ext cx="7591519" cy="1219971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</a:t>
            </a:r>
            <a:br>
              <a:rPr lang="en-AU"/>
            </a:br>
            <a:r>
              <a:rPr lang="en-AU"/>
              <a:t>and it can go over two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B61-057B-461E-8FD5-F7B1634DB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1268" y="6068159"/>
            <a:ext cx="9884533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C2EAA41-99E0-49BC-8AEA-21473D2ABE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40744"/>
            <a:ext cx="4342118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>
                <a:solidFill>
                  <a:schemeClr val="accent1"/>
                </a:solidFill>
              </a:defRPr>
            </a:lvl1pPr>
            <a:lvl2pPr>
              <a:lnSpc>
                <a:spcPts val="1523"/>
              </a:lnSpc>
              <a:spcAft>
                <a:spcPts val="0"/>
              </a:spcAft>
              <a:defRPr sz="1269"/>
            </a:lvl2pPr>
            <a:lvl3pPr>
              <a:lnSpc>
                <a:spcPts val="1523"/>
              </a:lnSpc>
              <a:defRPr sz="1269"/>
            </a:lvl3pPr>
            <a:lvl4pPr>
              <a:lnSpc>
                <a:spcPts val="1523"/>
              </a:lnSpc>
              <a:defRPr sz="1269">
                <a:solidFill>
                  <a:schemeClr val="tx2"/>
                </a:solidFill>
              </a:defRPr>
            </a:lvl4pPr>
            <a:lvl5pPr>
              <a:lnSpc>
                <a:spcPts val="1523"/>
              </a:lnSpc>
              <a:defRPr sz="1269">
                <a:solidFill>
                  <a:schemeClr val="tx2"/>
                </a:solidFill>
              </a:defRPr>
            </a:lvl5pPr>
            <a:lvl6pPr>
              <a:lnSpc>
                <a:spcPts val="1523"/>
              </a:lnSpc>
              <a:defRPr/>
            </a:lvl6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2"/>
            <a:endParaRPr lang="en-AU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8E880BB-7ABD-4C3C-97D7-580C6AE607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1268" y="2240744"/>
            <a:ext cx="4441614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Aft>
                <a:spcPts val="423"/>
              </a:spcAft>
              <a:defRPr sz="1269">
                <a:solidFill>
                  <a:schemeClr val="accent1"/>
                </a:solidFill>
              </a:defRPr>
            </a:lvl1pPr>
            <a:lvl2pPr>
              <a:lnSpc>
                <a:spcPts val="1523"/>
              </a:lnSpc>
              <a:spcAft>
                <a:spcPts val="0"/>
              </a:spcAft>
              <a:defRPr sz="1269"/>
            </a:lvl2pPr>
            <a:lvl3pPr>
              <a:lnSpc>
                <a:spcPts val="1523"/>
              </a:lnSpc>
              <a:defRPr sz="1269"/>
            </a:lvl3pPr>
            <a:lvl4pPr>
              <a:lnSpc>
                <a:spcPts val="1523"/>
              </a:lnSpc>
              <a:defRPr sz="1269">
                <a:solidFill>
                  <a:schemeClr val="tx2"/>
                </a:solidFill>
              </a:defRPr>
            </a:lvl4pPr>
            <a:lvl5pPr>
              <a:lnSpc>
                <a:spcPts val="1523"/>
              </a:lnSpc>
              <a:defRPr sz="1269">
                <a:solidFill>
                  <a:schemeClr val="tx2"/>
                </a:solidFill>
              </a:defRPr>
            </a:lvl5pPr>
            <a:lvl7pPr>
              <a:lnSpc>
                <a:spcPts val="1523"/>
              </a:lnSpc>
              <a:defRPr/>
            </a:lvl7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2"/>
            <a:endParaRPr lang="en-AU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BD38CC-E7B6-45FE-98AE-D3977103C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" y="768148"/>
            <a:ext cx="766201" cy="7657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EBEEC11-7103-40B4-AD30-30BA7CAB7784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148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 No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FCC2B2-40A7-4871-8DFA-A85DA59EF1FC}"/>
              </a:ext>
            </a:extLst>
          </p:cNvPr>
          <p:cNvSpPr/>
          <p:nvPr userDrawn="1"/>
        </p:nvSpPr>
        <p:spPr>
          <a:xfrm>
            <a:off x="0" y="1"/>
            <a:ext cx="766200" cy="1533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DF0205-2529-4A63-8E80-2D5CE5AB9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4095" y="701322"/>
            <a:ext cx="7591519" cy="1219971"/>
          </a:xfrm>
        </p:spPr>
        <p:txBody>
          <a:bodyPr/>
          <a:lstStyle>
            <a:lvl1pPr>
              <a:lnSpc>
                <a:spcPts val="3597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</a:t>
            </a:r>
            <a:br>
              <a:rPr lang="en-AU"/>
            </a:br>
            <a:r>
              <a:rPr lang="en-AU"/>
              <a:t>and it can go over two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B61-057B-461E-8FD5-F7B1634DB3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1268" y="6068159"/>
            <a:ext cx="9884533" cy="47692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C2EAA41-99E0-49BC-8AEA-21473D2ABE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0157" y="2240744"/>
            <a:ext cx="2719004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Bef>
                <a:spcPts val="1269"/>
              </a:spcBef>
              <a:spcAft>
                <a:spcPts val="423"/>
              </a:spcAft>
              <a:defRPr sz="1269">
                <a:solidFill>
                  <a:schemeClr val="accent1"/>
                </a:solidFill>
              </a:defRPr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lnSpc>
                <a:spcPts val="1523"/>
              </a:lnSpc>
              <a:defRPr sz="1269"/>
            </a:lvl3pPr>
            <a:lvl4pPr>
              <a:lnSpc>
                <a:spcPts val="1523"/>
              </a:lnSpc>
              <a:defRPr sz="1269">
                <a:solidFill>
                  <a:schemeClr val="tx2"/>
                </a:solidFill>
              </a:defRPr>
            </a:lvl4pPr>
            <a:lvl5pPr>
              <a:lnSpc>
                <a:spcPts val="1523"/>
              </a:lnSpc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2"/>
            <a:r>
              <a:rPr lang="en-AU" err="1"/>
              <a:t>Dfdf</a:t>
            </a:r>
            <a:endParaRPr lang="en-AU"/>
          </a:p>
          <a:p>
            <a:pPr lvl="3"/>
            <a:r>
              <a:rPr lang="en-AU" err="1"/>
              <a:t>Dfg</a:t>
            </a:r>
            <a:endParaRPr lang="en-AU"/>
          </a:p>
          <a:p>
            <a:pPr lvl="4"/>
            <a:r>
              <a:rPr lang="en-AU" err="1"/>
              <a:t>dfg</a:t>
            </a:r>
            <a:endParaRPr lang="en-AU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8E880BB-7ABD-4C3C-97D7-580C6AE607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1268" y="2240744"/>
            <a:ext cx="2719004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Bef>
                <a:spcPts val="1269"/>
              </a:spcBef>
              <a:spcAft>
                <a:spcPts val="423"/>
              </a:spcAft>
              <a:defRPr sz="1269">
                <a:solidFill>
                  <a:schemeClr val="accent1"/>
                </a:solidFill>
              </a:defRPr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lnSpc>
                <a:spcPts val="1523"/>
              </a:lnSpc>
              <a:defRPr sz="1269"/>
            </a:lvl3pPr>
            <a:lvl4pPr>
              <a:lnSpc>
                <a:spcPts val="1523"/>
              </a:lnSpc>
              <a:defRPr sz="1269">
                <a:solidFill>
                  <a:schemeClr val="tx2"/>
                </a:solidFill>
              </a:defRPr>
            </a:lvl4pPr>
            <a:lvl5pPr>
              <a:lnSpc>
                <a:spcPts val="1523"/>
              </a:lnSpc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2"/>
            <a:r>
              <a:rPr lang="en-AU" err="1"/>
              <a:t>Sdf</a:t>
            </a:r>
            <a:endParaRPr lang="en-AU"/>
          </a:p>
          <a:p>
            <a:pPr lvl="3"/>
            <a:r>
              <a:rPr lang="en-AU" err="1"/>
              <a:t>Dfg</a:t>
            </a:r>
            <a:endParaRPr lang="en-AU"/>
          </a:p>
          <a:p>
            <a:pPr lvl="4"/>
            <a:r>
              <a:rPr lang="en-AU" err="1"/>
              <a:t>fghh</a:t>
            </a:r>
            <a:endParaRPr lang="en-AU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BD38CC-E7B6-45FE-98AE-D3977103C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" y="768148"/>
            <a:ext cx="766201" cy="765732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650789C-7EA4-4ED0-9120-009C977A1E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68" y="2240744"/>
            <a:ext cx="2719004" cy="3743017"/>
          </a:xfrm>
        </p:spPr>
        <p:txBody>
          <a:bodyPr>
            <a:noAutofit/>
          </a:bodyPr>
          <a:lstStyle>
            <a:lvl1pPr>
              <a:lnSpc>
                <a:spcPts val="1523"/>
              </a:lnSpc>
              <a:spcBef>
                <a:spcPts val="1269"/>
              </a:spcBef>
              <a:spcAft>
                <a:spcPts val="423"/>
              </a:spcAft>
              <a:defRPr sz="1269">
                <a:solidFill>
                  <a:schemeClr val="accent1"/>
                </a:solidFill>
              </a:defRPr>
            </a:lvl1pPr>
            <a:lvl2pPr>
              <a:lnSpc>
                <a:spcPts val="1523"/>
              </a:lnSpc>
              <a:spcAft>
                <a:spcPts val="1269"/>
              </a:spcAft>
              <a:defRPr sz="1269"/>
            </a:lvl2pPr>
            <a:lvl3pPr>
              <a:lnSpc>
                <a:spcPts val="1523"/>
              </a:lnSpc>
              <a:defRPr sz="1269"/>
            </a:lvl3pPr>
            <a:lvl4pPr>
              <a:lnSpc>
                <a:spcPts val="1523"/>
              </a:lnSpc>
              <a:defRPr sz="1269">
                <a:solidFill>
                  <a:schemeClr val="tx2"/>
                </a:solidFill>
              </a:defRPr>
            </a:lvl4pPr>
            <a:lvl5pPr>
              <a:lnSpc>
                <a:spcPts val="1523"/>
              </a:lnSpc>
              <a:defRPr sz="1269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This is a subheading. </a:t>
            </a:r>
          </a:p>
          <a:p>
            <a:pPr lvl="1"/>
            <a:r>
              <a:rPr lang="en-AU"/>
              <a:t>This is where the accompanying copy</a:t>
            </a:r>
            <a:br>
              <a:rPr lang="en-AU"/>
            </a:br>
            <a:r>
              <a:rPr lang="en-AU"/>
              <a:t>goes. Tur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</a:t>
            </a:r>
          </a:p>
          <a:p>
            <a:pPr lvl="1"/>
            <a:r>
              <a:rPr lang="en-AU"/>
              <a:t>This is where the accompanying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r>
              <a:rPr lang="en-AU"/>
              <a:t> </a:t>
            </a:r>
            <a:r>
              <a:rPr lang="en-AU" err="1"/>
              <a:t>Luptatem</a:t>
            </a:r>
            <a:r>
              <a:rPr lang="en-AU"/>
              <a:t> </a:t>
            </a:r>
            <a:r>
              <a:rPr lang="en-AU" err="1"/>
              <a:t>porporiberum</a:t>
            </a:r>
            <a:r>
              <a:rPr lang="en-AU"/>
              <a:t> </a:t>
            </a:r>
            <a:r>
              <a:rPr lang="en-AU" err="1"/>
              <a:t>inctaturem</a:t>
            </a:r>
            <a:r>
              <a:rPr lang="en-AU"/>
              <a:t> </a:t>
            </a:r>
            <a:r>
              <a:rPr lang="en-AU" err="1"/>
              <a:t>hario</a:t>
            </a:r>
            <a:r>
              <a:rPr lang="en-AU"/>
              <a:t> </a:t>
            </a:r>
            <a:r>
              <a:rPr lang="en-AU" err="1"/>
              <a:t>omnimus</a:t>
            </a:r>
            <a:r>
              <a:rPr lang="en-AU"/>
              <a:t> a di </a:t>
            </a:r>
            <a:r>
              <a:rPr lang="en-AU" err="1"/>
              <a:t>te</a:t>
            </a:r>
            <a:r>
              <a:rPr lang="en-AU"/>
              <a:t> ex </a:t>
            </a:r>
            <a:r>
              <a:rPr lang="en-AU" err="1"/>
              <a:t>etur</a:t>
            </a:r>
            <a:r>
              <a:rPr lang="en-AU"/>
              <a:t>? </a:t>
            </a:r>
          </a:p>
          <a:p>
            <a:pPr lvl="2"/>
            <a:r>
              <a:rPr lang="en-AU" err="1"/>
              <a:t>Sdf</a:t>
            </a:r>
            <a:endParaRPr lang="en-AU"/>
          </a:p>
          <a:p>
            <a:pPr lvl="3"/>
            <a:r>
              <a:rPr lang="en-AU" err="1"/>
              <a:t>Dfg</a:t>
            </a:r>
            <a:endParaRPr lang="en-AU"/>
          </a:p>
          <a:p>
            <a:pPr lvl="4"/>
            <a:r>
              <a:rPr lang="en-AU" err="1"/>
              <a:t>sdf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083EA-6FF6-4ED4-9F38-300C6C9EC1D7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26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200" y="2253033"/>
            <a:ext cx="3783957" cy="1175968"/>
          </a:xfrm>
        </p:spPr>
        <p:txBody>
          <a:bodyPr>
            <a:noAutofit/>
          </a:bodyPr>
          <a:lstStyle>
            <a:lvl1pPr>
              <a:lnSpc>
                <a:spcPts val="3385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3486282-D9B0-4E61-A53E-6585ACD83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27601" y="714130"/>
            <a:ext cx="6098199" cy="723171"/>
          </a:xfrm>
        </p:spPr>
        <p:txBody>
          <a:bodyPr>
            <a:noAutofit/>
          </a:bodyPr>
          <a:lstStyle>
            <a:lvl1pPr>
              <a:lnSpc>
                <a:spcPts val="2221"/>
              </a:lnSpc>
              <a:spcAft>
                <a:spcPts val="750"/>
              </a:spcAft>
              <a:defRPr/>
            </a:lvl1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Level one</a:t>
            </a:r>
          </a:p>
          <a:p>
            <a:pPr lvl="1"/>
            <a:endParaRPr lang="en-AU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6356" y="6170348"/>
            <a:ext cx="6156491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777B4E-B229-4300-AED8-7A9DDE6090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56" y="3745642"/>
            <a:ext cx="3814201" cy="1396606"/>
          </a:xfrm>
        </p:spPr>
        <p:txBody>
          <a:bodyPr anchor="t">
            <a:normAutofit/>
          </a:bodyPr>
          <a:lstStyle>
            <a:lvl1pPr>
              <a:lnSpc>
                <a:spcPts val="2031"/>
              </a:lnSpc>
              <a:spcAft>
                <a:spcPts val="0"/>
              </a:spcAft>
              <a:defRPr sz="1692" b="0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where the introduction copy goes. Il </a:t>
            </a:r>
            <a:r>
              <a:rPr lang="en-AU" err="1"/>
              <a:t>eost</a:t>
            </a:r>
            <a:r>
              <a:rPr lang="en-AU"/>
              <a:t>, qui </a:t>
            </a:r>
            <a:r>
              <a:rPr lang="en-AU" err="1"/>
              <a:t>ut</a:t>
            </a:r>
            <a:r>
              <a:rPr lang="en-AU"/>
              <a:t> </a:t>
            </a:r>
            <a:r>
              <a:rPr lang="en-AU" err="1"/>
              <a:t>incit</a:t>
            </a:r>
            <a:r>
              <a:rPr lang="en-AU"/>
              <a:t>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labo</a:t>
            </a:r>
            <a:r>
              <a:rPr lang="en-AU"/>
              <a:t>. </a:t>
            </a:r>
            <a:r>
              <a:rPr lang="en-AU" err="1"/>
              <a:t>Nequi</a:t>
            </a:r>
            <a:r>
              <a:rPr lang="en-AU"/>
              <a:t> </a:t>
            </a:r>
            <a:r>
              <a:rPr lang="en-AU" err="1"/>
              <a:t>aliquiamus</a:t>
            </a:r>
            <a:r>
              <a:rPr lang="en-AU"/>
              <a:t> mini </a:t>
            </a:r>
            <a:r>
              <a:rPr lang="en-AU" err="1"/>
              <a:t>aut</a:t>
            </a:r>
            <a:r>
              <a:rPr lang="en-AU"/>
              <a:t> </a:t>
            </a:r>
            <a:r>
              <a:rPr lang="en-AU" err="1"/>
              <a:t>ventis</a:t>
            </a:r>
            <a:r>
              <a:rPr lang="en-AU"/>
              <a:t> </a:t>
            </a:r>
            <a:r>
              <a:rPr lang="en-AU" err="1"/>
              <a:t>renti</a:t>
            </a:r>
            <a:r>
              <a:rPr lang="en-AU"/>
              <a:t> </a:t>
            </a:r>
            <a:r>
              <a:rPr lang="en-AU" err="1"/>
              <a:t>quidebit</a:t>
            </a:r>
            <a:r>
              <a:rPr lang="en-AU"/>
              <a:t> </a:t>
            </a:r>
            <a:r>
              <a:rPr lang="en-AU" err="1"/>
              <a:t>laut</a:t>
            </a:r>
            <a:r>
              <a:rPr lang="en-AU"/>
              <a:t> repro </a:t>
            </a:r>
            <a:r>
              <a:rPr lang="en-AU" err="1"/>
              <a:t>molor</a:t>
            </a:r>
            <a:r>
              <a:rPr lang="en-AU"/>
              <a:t>.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8D58A4FB-733D-45E1-9D02-ED31F972918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16357" y="1528105"/>
            <a:ext cx="6109442" cy="4166185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024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6198" y="1487804"/>
            <a:ext cx="10659601" cy="497054"/>
          </a:xfrm>
        </p:spPr>
        <p:txBody>
          <a:bodyPr>
            <a:noAutofit/>
          </a:bodyPr>
          <a:lstStyle>
            <a:lvl1pPr>
              <a:lnSpc>
                <a:spcPts val="3385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page title goes.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8435B9-1555-4B09-9142-339DD99B8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200" y="6170348"/>
            <a:ext cx="10706648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777B4E-B229-4300-AED8-7A9DDE6090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198" y="2234571"/>
            <a:ext cx="10659601" cy="374737"/>
          </a:xfrm>
        </p:spPr>
        <p:txBody>
          <a:bodyPr anchor="t">
            <a:normAutofit/>
          </a:bodyPr>
          <a:lstStyle>
            <a:lvl1pPr>
              <a:lnSpc>
                <a:spcPts val="2031"/>
              </a:lnSpc>
              <a:spcAft>
                <a:spcPts val="0"/>
              </a:spcAft>
              <a:defRPr sz="1904" b="1">
                <a:solidFill>
                  <a:schemeClr val="tx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2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This is a table heading and below is how tables are styled. 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8D58A4FB-733D-45E1-9D02-ED31F972918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66198" y="2740512"/>
            <a:ext cx="10659601" cy="311942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C2DEA-6A27-41BE-ACB5-A3E96CB7F397}"/>
              </a:ext>
            </a:extLst>
          </p:cNvPr>
          <p:cNvSpPr/>
          <p:nvPr userDrawn="1"/>
        </p:nvSpPr>
        <p:spPr>
          <a:xfrm>
            <a:off x="1" y="0"/>
            <a:ext cx="766199" cy="767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BE86F0-6C2E-4BBA-90D6-91106595F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4F7A38-0ED3-4334-8E1E-2A3219923B19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673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B8FE75-3AE8-4740-8F6F-304BB5BA4A06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0D2567F-0F1B-418D-80EE-9A5B1B3014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063" y="4574239"/>
            <a:ext cx="2706510" cy="1193044"/>
          </a:xfrm>
        </p:spPr>
        <p:txBody>
          <a:bodyPr>
            <a:noAutofit/>
          </a:bodyPr>
          <a:lstStyle>
            <a:lvl1pPr algn="ctr">
              <a:lnSpc>
                <a:spcPts val="1904"/>
              </a:lnSpc>
              <a:spcAft>
                <a:spcPts val="740"/>
              </a:spcAft>
              <a:defRPr sz="1904">
                <a:solidFill>
                  <a:schemeClr val="tx2"/>
                </a:solidFill>
              </a:defRPr>
            </a:lvl1pPr>
            <a:lvl2pPr algn="ctr">
              <a:lnSpc>
                <a:spcPts val="1481"/>
              </a:lnSpc>
              <a:spcAft>
                <a:spcPts val="0"/>
              </a:spcAft>
              <a:defRPr sz="1058">
                <a:solidFill>
                  <a:schemeClr val="tx2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269"/>
            </a:lvl3pPr>
            <a:lvl4pPr algn="ctr">
              <a:spcAft>
                <a:spcPts val="0"/>
              </a:spcAft>
              <a:defRPr sz="1269"/>
            </a:lvl4pPr>
            <a:lvl5pPr algn="ctr">
              <a:spcAft>
                <a:spcPts val="0"/>
              </a:spcAft>
              <a:defRPr sz="1269"/>
            </a:lvl5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AU"/>
              <a:t>This is where the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758DF99-9824-4FD9-A0C0-2C2E0970A6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4111" y="4574239"/>
            <a:ext cx="2706510" cy="1193044"/>
          </a:xfrm>
        </p:spPr>
        <p:txBody>
          <a:bodyPr>
            <a:noAutofit/>
          </a:bodyPr>
          <a:lstStyle>
            <a:lvl1pPr algn="ctr">
              <a:lnSpc>
                <a:spcPts val="1904"/>
              </a:lnSpc>
              <a:spcAft>
                <a:spcPts val="740"/>
              </a:spcAft>
              <a:defRPr sz="1904">
                <a:solidFill>
                  <a:schemeClr val="tx2"/>
                </a:solidFill>
              </a:defRPr>
            </a:lvl1pPr>
            <a:lvl2pPr algn="ctr">
              <a:lnSpc>
                <a:spcPts val="1481"/>
              </a:lnSpc>
              <a:spcAft>
                <a:spcPts val="0"/>
              </a:spcAft>
              <a:defRPr sz="1058">
                <a:solidFill>
                  <a:schemeClr val="tx2"/>
                </a:solidFill>
              </a:defRPr>
            </a:lvl2pPr>
            <a:lvl3pPr marL="0" indent="0" algn="ctr">
              <a:buNone/>
              <a:defRPr sz="1269"/>
            </a:lvl3pPr>
            <a:lvl4pPr marL="0" indent="0" algn="ctr">
              <a:buFont typeface="Arial" panose="020B0604020202020204" pitchFamily="34" charset="0"/>
              <a:buNone/>
              <a:defRPr sz="1269"/>
            </a:lvl4pPr>
            <a:lvl5pPr marL="0" indent="0" algn="ctr">
              <a:buFont typeface="Arial" panose="020B0604020202020204" pitchFamily="34" charset="0"/>
              <a:buNone/>
              <a:defRPr sz="1269"/>
            </a:lvl5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AU"/>
              <a:t>This is where the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E6FAB0-A345-47EB-9D5D-863A61141B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8669" y="4574239"/>
            <a:ext cx="2706510" cy="1193044"/>
          </a:xfrm>
        </p:spPr>
        <p:txBody>
          <a:bodyPr>
            <a:noAutofit/>
          </a:bodyPr>
          <a:lstStyle>
            <a:lvl1pPr algn="ctr">
              <a:lnSpc>
                <a:spcPts val="1904"/>
              </a:lnSpc>
              <a:spcAft>
                <a:spcPts val="740"/>
              </a:spcAft>
              <a:defRPr sz="1904">
                <a:solidFill>
                  <a:schemeClr val="tx2"/>
                </a:solidFill>
              </a:defRPr>
            </a:lvl1pPr>
            <a:lvl2pPr algn="ctr">
              <a:lnSpc>
                <a:spcPts val="1481"/>
              </a:lnSpc>
              <a:spcAft>
                <a:spcPts val="0"/>
              </a:spcAft>
              <a:defRPr sz="1058">
                <a:solidFill>
                  <a:schemeClr val="tx2"/>
                </a:solidFill>
              </a:defRPr>
            </a:lvl2pPr>
            <a:lvl3pPr marL="0" indent="0" algn="ctr">
              <a:buNone/>
              <a:defRPr sz="1269"/>
            </a:lvl3pPr>
            <a:lvl4pPr marL="0" indent="0" algn="ctr">
              <a:buFont typeface="Arial" panose="020B0604020202020204" pitchFamily="34" charset="0"/>
              <a:buNone/>
              <a:defRPr sz="1269"/>
            </a:lvl4pPr>
            <a:lvl5pPr marL="0" indent="0" algn="ctr">
              <a:buFont typeface="Arial" panose="020B0604020202020204" pitchFamily="34" charset="0"/>
              <a:buNone/>
              <a:defRPr sz="1269"/>
            </a:lvl5pPr>
          </a:lstStyle>
          <a:p>
            <a:pPr lvl="0"/>
            <a:r>
              <a:rPr lang="en-US"/>
              <a:t>This is a subheading. </a:t>
            </a:r>
          </a:p>
          <a:p>
            <a:pPr lvl="1"/>
            <a:r>
              <a:rPr lang="en-AU"/>
              <a:t>This is where the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414FE3-826C-4FCF-A55E-C30B1D929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063DDA-BC65-4D41-9DAC-36CA566D0F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9106" y="6170348"/>
            <a:ext cx="8851983" cy="37473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346FD-BECE-4292-AB5F-C6D27C462BA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FD8FC055-2385-4C2C-875B-757A0AE726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85257" y="1904254"/>
            <a:ext cx="2308683" cy="2266920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en-AU"/>
              <a:t> 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AACA52D-449A-4ECD-A133-80BF687BD68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24857" y="1904254"/>
            <a:ext cx="2308683" cy="2266920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en-AU"/>
              <a:t> 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2CEDB21-A5A3-4119-AEFC-272AF0F157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2424" y="1904254"/>
            <a:ext cx="2308683" cy="2266920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6526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ut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337A91C-E6BB-4C78-94AA-983CF327B3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01517" y="1708863"/>
            <a:ext cx="4002391" cy="3379222"/>
          </a:xfrm>
        </p:spPr>
        <p:txBody>
          <a:bodyPr anchor="ctr">
            <a:noAutofit/>
          </a:bodyPr>
          <a:lstStyle>
            <a:lvl1pPr marL="0" indent="0">
              <a:lnSpc>
                <a:spcPts val="349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br>
              <a:rPr lang="en-AU"/>
            </a:b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br>
              <a:rPr lang="en-AU"/>
            </a:b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endParaRPr lang="en-AU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1B292C-05E6-49B4-B42B-DE833B00F0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17" y="1708862"/>
            <a:ext cx="6835316" cy="3379222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98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123%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0A6AB-CF8A-4DC7-A28F-EDAB41D6E1A9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3E5B49B-092F-4C4F-92AC-69D11D0CB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72F1F61-A8B7-4111-95C9-A76B54314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6640" y="5813515"/>
            <a:ext cx="3710024" cy="7455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9A137-9569-4BE9-8C46-A3924834C266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082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ut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337A91C-E6BB-4C78-94AA-983CF327B3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841" y="4459485"/>
            <a:ext cx="7613278" cy="1489225"/>
          </a:xfrm>
        </p:spPr>
        <p:txBody>
          <a:bodyPr anchor="t">
            <a:noAutofit/>
          </a:bodyPr>
          <a:lstStyle>
            <a:lvl1pPr marL="0" indent="0" algn="ctr">
              <a:lnSpc>
                <a:spcPts val="2539"/>
              </a:lnSpc>
              <a:spcAft>
                <a:spcPts val="0"/>
              </a:spcAft>
              <a:buFont typeface="Arial" panose="020B0604020202020204" pitchFamily="34" charset="0"/>
              <a:buNone/>
              <a:defRPr sz="2116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br>
              <a:rPr lang="en-AU"/>
            </a:b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endParaRPr lang="en-AU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1B292C-05E6-49B4-B42B-DE833B00F0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7706" y="1184941"/>
            <a:ext cx="6835316" cy="3379222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98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2AE81-E720-455F-8F6E-40FDB8FBAAF3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0DC3D2-D12B-46A9-BD57-62140B46D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570B065-861B-458B-B10A-2360C8DB8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841" y="6108884"/>
            <a:ext cx="7613278" cy="45021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9B9A1-AD52-4EF5-8C4D-97DCDF59D070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173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tandout Number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CF2ABE2-D20E-4AC5-9AD6-C7722712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3601" y="4455397"/>
            <a:ext cx="3922268" cy="963027"/>
          </a:xfrm>
        </p:spPr>
        <p:txBody>
          <a:bodyPr anchor="t">
            <a:noAutofit/>
          </a:bodyPr>
          <a:lstStyle>
            <a:lvl1pPr marL="0" indent="0" algn="ctr">
              <a:lnSpc>
                <a:spcPts val="2285"/>
              </a:lnSpc>
              <a:spcAft>
                <a:spcPts val="1269"/>
              </a:spcAft>
              <a:buFont typeface="Arial" panose="020B0604020202020204" pitchFamily="34" charset="0"/>
              <a:buNone/>
              <a:defRPr sz="2116" b="1">
                <a:solidFill>
                  <a:schemeClr val="tx2"/>
                </a:solidFill>
                <a:latin typeface="+mn-lt"/>
              </a:defRPr>
            </a:lvl1pPr>
            <a:lvl2pPr marL="0" indent="0" algn="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2pPr>
            <a:lvl3pPr marL="0" indent="0" algn="r">
              <a:lnSpc>
                <a:spcPts val="1777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4pPr>
            <a:lvl5pPr marL="0" indent="0" algn="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24F2E73-6744-40F8-9BE0-4FA234B76E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95" y="1416676"/>
            <a:ext cx="5302915" cy="250266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809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BD0A88-1027-4863-A568-40680F13B0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1074" y="1416676"/>
            <a:ext cx="5128168" cy="250266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809" b="0">
                <a:solidFill>
                  <a:schemeClr val="accent6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A592AF7-B2CA-4467-B117-B43F5F6D5C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448" y="4455397"/>
            <a:ext cx="3575887" cy="963027"/>
          </a:xfrm>
        </p:spPr>
        <p:txBody>
          <a:bodyPr anchor="t">
            <a:noAutofit/>
          </a:bodyPr>
          <a:lstStyle>
            <a:lvl1pPr marL="0" indent="0" algn="ctr">
              <a:lnSpc>
                <a:spcPts val="2285"/>
              </a:lnSpc>
              <a:spcAft>
                <a:spcPts val="1269"/>
              </a:spcAft>
              <a:buFont typeface="Arial" panose="020B0604020202020204" pitchFamily="34" charset="0"/>
              <a:buNone/>
              <a:defRPr sz="2116" b="1">
                <a:solidFill>
                  <a:schemeClr val="accent6"/>
                </a:solidFill>
                <a:latin typeface="+mn-lt"/>
              </a:defRPr>
            </a:lvl1pPr>
            <a:lvl2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3E1CCF-6B59-480C-A077-2411C2DC4CB1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73DCD00-71B4-4F19-89A4-24FE9F7FC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289080-12F8-4E21-9882-531A45AE02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1160" y="6180155"/>
            <a:ext cx="4136211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0849D09-8F3C-48D8-8B4C-B402054EC3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6380" y="6180155"/>
            <a:ext cx="4136211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9E9EC-4D53-4427-A5D1-769C712C7619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126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tand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CF2ABE2-D20E-4AC5-9AD6-C7722712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4664" y="4455397"/>
            <a:ext cx="4153614" cy="1519402"/>
          </a:xfrm>
        </p:spPr>
        <p:txBody>
          <a:bodyPr anchor="t">
            <a:noAutofit/>
          </a:bodyPr>
          <a:lstStyle>
            <a:lvl1pPr marL="0" indent="0" algn="ctr">
              <a:lnSpc>
                <a:spcPts val="2285"/>
              </a:lnSpc>
              <a:spcAft>
                <a:spcPts val="740"/>
              </a:spcAft>
              <a:buFont typeface="Arial" panose="020B0604020202020204" pitchFamily="34" charset="0"/>
              <a:buNone/>
              <a:defRPr sz="2116" b="1">
                <a:solidFill>
                  <a:schemeClr val="accent1"/>
                </a:solidFill>
                <a:latin typeface="+mn-lt"/>
              </a:defRPr>
            </a:lvl1pPr>
            <a:lvl2pPr marL="0" indent="0" algn="ctr">
              <a:lnSpc>
                <a:spcPts val="1650"/>
              </a:lnSpc>
              <a:spcAft>
                <a:spcPts val="0"/>
              </a:spcAft>
              <a:buFont typeface="Arial" panose="020B0604020202020204" pitchFamily="34" charset="0"/>
              <a:buNone/>
              <a:defRPr sz="1375" b="0">
                <a:solidFill>
                  <a:schemeClr val="tx2"/>
                </a:solidFill>
                <a:latin typeface="+mn-lt"/>
              </a:defRPr>
            </a:lvl2pPr>
            <a:lvl3pPr marL="0" indent="0" algn="ctr">
              <a:lnSpc>
                <a:spcPts val="1777"/>
              </a:lnSpc>
              <a:spcAft>
                <a:spcPts val="0"/>
              </a:spcAft>
              <a:buNone/>
              <a:defRPr sz="1481" b="0">
                <a:solidFill>
                  <a:schemeClr val="tx2"/>
                </a:solidFill>
                <a:latin typeface="+mn-lt"/>
              </a:defRPr>
            </a:lvl3pPr>
            <a:lvl4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2"/>
                </a:solidFill>
                <a:latin typeface="+mn-lt"/>
              </a:defRPr>
            </a:lvl4pPr>
            <a:lvl5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8553F9D-A647-4174-9355-1BFDD6CEAC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4437" y="4455397"/>
            <a:ext cx="4120007" cy="1519402"/>
          </a:xfrm>
        </p:spPr>
        <p:txBody>
          <a:bodyPr anchor="t">
            <a:noAutofit/>
          </a:bodyPr>
          <a:lstStyle>
            <a:lvl1pPr marL="0" indent="0" algn="ctr">
              <a:lnSpc>
                <a:spcPts val="2285"/>
              </a:lnSpc>
              <a:spcAft>
                <a:spcPts val="740"/>
              </a:spcAft>
              <a:buFont typeface="Arial" panose="020B0604020202020204" pitchFamily="34" charset="0"/>
              <a:buNone/>
              <a:defRPr sz="2116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lnSpc>
                <a:spcPts val="1650"/>
              </a:lnSpc>
              <a:spcAft>
                <a:spcPts val="0"/>
              </a:spcAft>
              <a:buFont typeface="Arial" panose="020B0604020202020204" pitchFamily="34" charset="0"/>
              <a:buNone/>
              <a:defRPr sz="1375" b="0">
                <a:solidFill>
                  <a:schemeClr val="tx2"/>
                </a:solidFill>
                <a:latin typeface="+mn-lt"/>
              </a:defRPr>
            </a:lvl2pPr>
            <a:lvl3pPr marL="0" indent="0" algn="ctr">
              <a:lnSpc>
                <a:spcPts val="1777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481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  <a:r>
              <a:rPr lang="en-AU" err="1"/>
              <a:t>volupta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96D5D8A-9B68-4A65-AB54-E87BBC841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95" y="1416676"/>
            <a:ext cx="5302915" cy="250266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809" b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D46791F-E761-40DA-A767-50C7D11DB3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1074" y="1416676"/>
            <a:ext cx="5128168" cy="250266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809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5F3F1-57F7-4290-82ED-FB5EDB51FDB6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F44EE11-425D-4F34-B8D7-41884306E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0892FE0-0E69-443A-8DBF-B3B49B506E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1160" y="6180155"/>
            <a:ext cx="4136211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20E692-69FE-4E83-B1FE-8E7776702D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6380" y="6180155"/>
            <a:ext cx="4136211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54A-B564-4330-B37B-05E8EE6D3D8D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8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88BA4699-CB74-4B71-8DA2-740C45656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590" y="4554090"/>
            <a:ext cx="1522320" cy="15213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CACF0-5FAF-4C6F-A76E-E3502AAF13E6}"/>
              </a:ext>
            </a:extLst>
          </p:cNvPr>
          <p:cNvSpPr/>
          <p:nvPr userDrawn="1"/>
        </p:nvSpPr>
        <p:spPr>
          <a:xfrm>
            <a:off x="3810106" y="1517948"/>
            <a:ext cx="1518803" cy="3036141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F498B-B40D-4AB6-A2B5-6AB034F7C2CD}"/>
              </a:ext>
            </a:extLst>
          </p:cNvPr>
          <p:cNvSpPr/>
          <p:nvPr userDrawn="1"/>
        </p:nvSpPr>
        <p:spPr>
          <a:xfrm>
            <a:off x="1" y="0"/>
            <a:ext cx="38181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B302512-0DA5-4D56-A5A2-62E8EE06E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8173" y="0"/>
            <a:ext cx="8372147" cy="6858000"/>
          </a:xfrm>
          <a:custGeom>
            <a:avLst/>
            <a:gdLst>
              <a:gd name="connsiteX0" fmla="*/ 0 w 7909935"/>
              <a:gd name="connsiteY0" fmla="*/ 0 h 6483350"/>
              <a:gd name="connsiteX1" fmla="*/ 7909935 w 7909935"/>
              <a:gd name="connsiteY1" fmla="*/ 0 h 6483350"/>
              <a:gd name="connsiteX2" fmla="*/ 7909935 w 7909935"/>
              <a:gd name="connsiteY2" fmla="*/ 6483350 h 6483350"/>
              <a:gd name="connsiteX3" fmla="*/ 0 w 7909935"/>
              <a:gd name="connsiteY3" fmla="*/ 6483350 h 6483350"/>
              <a:gd name="connsiteX4" fmla="*/ 0 w 7909935"/>
              <a:gd name="connsiteY4" fmla="*/ 5740323 h 6483350"/>
              <a:gd name="connsiteX5" fmla="*/ 1421824 w 7909935"/>
              <a:gd name="connsiteY5" fmla="*/ 5740323 h 6483350"/>
              <a:gd name="connsiteX6" fmla="*/ 1421824 w 7909935"/>
              <a:gd name="connsiteY6" fmla="*/ 1435022 h 6483350"/>
              <a:gd name="connsiteX7" fmla="*/ 0 w 7909935"/>
              <a:gd name="connsiteY7" fmla="*/ 1435022 h 648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9935" h="6483350">
                <a:moveTo>
                  <a:pt x="0" y="0"/>
                </a:moveTo>
                <a:lnTo>
                  <a:pt x="7909935" y="0"/>
                </a:lnTo>
                <a:lnTo>
                  <a:pt x="7909935" y="6483350"/>
                </a:lnTo>
                <a:lnTo>
                  <a:pt x="0" y="6483350"/>
                </a:lnTo>
                <a:lnTo>
                  <a:pt x="0" y="5740323"/>
                </a:lnTo>
                <a:lnTo>
                  <a:pt x="1421824" y="5740323"/>
                </a:lnTo>
                <a:lnTo>
                  <a:pt x="1421824" y="1435022"/>
                </a:lnTo>
                <a:lnTo>
                  <a:pt x="0" y="14350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0943" y="2281909"/>
            <a:ext cx="4207263" cy="2040445"/>
          </a:xfrm>
        </p:spPr>
        <p:txBody>
          <a:bodyPr lIns="0" tIns="0" rIns="0" bIns="0" anchor="b"/>
          <a:lstStyle>
            <a:lvl1pPr algn="l">
              <a:lnSpc>
                <a:spcPts val="5289"/>
              </a:lnSpc>
              <a:defRPr sz="6347" b="0" spc="0" baseline="0">
                <a:solidFill>
                  <a:schemeClr val="tx2"/>
                </a:solidFill>
              </a:defRPr>
            </a:lvl1pPr>
          </a:lstStyle>
          <a:p>
            <a:r>
              <a:rPr lang="en-AU"/>
              <a:t>Shorter </a:t>
            </a:r>
            <a:r>
              <a:rPr lang="en-AU" err="1"/>
              <a:t>pres</a:t>
            </a:r>
            <a:r>
              <a:rPr lang="en-AU"/>
              <a:t> title goes here.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2851" y="4504460"/>
            <a:ext cx="2808963" cy="11362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buNone/>
              <a:defRPr sz="1904" b="0">
                <a:solidFill>
                  <a:schemeClr val="bg2"/>
                </a:solidFill>
                <a:latin typeface="+mn-lt"/>
              </a:defRPr>
            </a:lvl1pPr>
            <a:lvl2pPr marL="456930" indent="0" algn="ctr">
              <a:buNone/>
              <a:defRPr sz="1999"/>
            </a:lvl2pPr>
            <a:lvl3pPr marL="913860" indent="0" algn="ctr">
              <a:buNone/>
              <a:defRPr sz="1799"/>
            </a:lvl3pPr>
            <a:lvl4pPr marL="1370790" indent="0" algn="ctr">
              <a:buNone/>
              <a:defRPr sz="1599"/>
            </a:lvl4pPr>
            <a:lvl5pPr marL="1827720" indent="0" algn="ctr">
              <a:buNone/>
              <a:defRPr sz="1599"/>
            </a:lvl5pPr>
            <a:lvl6pPr marL="2284650" indent="0" algn="ctr">
              <a:buNone/>
              <a:defRPr sz="1599"/>
            </a:lvl6pPr>
            <a:lvl7pPr marL="2741580" indent="0" algn="ctr">
              <a:buNone/>
              <a:defRPr sz="1599"/>
            </a:lvl7pPr>
            <a:lvl8pPr marL="3198510" indent="0" algn="ctr">
              <a:buNone/>
              <a:defRPr sz="1599"/>
            </a:lvl8pPr>
            <a:lvl9pPr marL="3655439" indent="0" algn="ctr">
              <a:buNone/>
              <a:defRPr sz="1599"/>
            </a:lvl9pPr>
          </a:lstStyle>
          <a:p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endParaRPr lang="en-AU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CF5C353-2E7F-4A46-A1A7-DEBE092D0D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4893" y="6075478"/>
            <a:ext cx="2870144" cy="30875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635" b="0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2pPr>
            <a:lvl3pPr marL="0" indent="0">
              <a:lnSpc>
                <a:spcPts val="1692"/>
              </a:lnSpc>
              <a:spcAft>
                <a:spcPts val="0"/>
              </a:spcAft>
              <a:buNone/>
              <a:defRPr sz="1481" b="0">
                <a:solidFill>
                  <a:schemeClr val="tx1"/>
                </a:solidFill>
              </a:defRPr>
            </a:lvl3pPr>
            <a:lvl4pPr>
              <a:lnSpc>
                <a:spcPts val="1692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481" b="0">
                <a:solidFill>
                  <a:schemeClr val="tx1"/>
                </a:solidFill>
              </a:defRPr>
            </a:lvl5pPr>
            <a:lvl6pPr>
              <a:lnSpc>
                <a:spcPts val="1692"/>
              </a:lnSpc>
              <a:defRPr/>
            </a:lvl6pPr>
            <a:lvl7pPr>
              <a:lnSpc>
                <a:spcPts val="1692"/>
              </a:lnSpc>
              <a:defRPr/>
            </a:lvl7pPr>
            <a:lvl9pPr>
              <a:lnSpc>
                <a:spcPts val="1692"/>
              </a:lnSpc>
              <a:defRPr/>
            </a:lvl9pPr>
          </a:lstStyle>
          <a:p>
            <a:pPr lvl="0"/>
            <a:r>
              <a:rPr lang="en-AU"/>
              <a:t>Optional image title: optional image credit goes here.</a:t>
            </a:r>
          </a:p>
        </p:txBody>
      </p:sp>
      <p:grpSp>
        <p:nvGrpSpPr>
          <p:cNvPr id="39" name="Graphic 21">
            <a:extLst>
              <a:ext uri="{FF2B5EF4-FFF2-40B4-BE49-F238E27FC236}">
                <a16:creationId xmlns:a16="http://schemas.microsoft.com/office/drawing/2014/main" id="{876E46BB-6769-4264-88E7-9C1D88DB403C}"/>
              </a:ext>
            </a:extLst>
          </p:cNvPr>
          <p:cNvGrpSpPr/>
          <p:nvPr userDrawn="1"/>
        </p:nvGrpSpPr>
        <p:grpSpPr>
          <a:xfrm>
            <a:off x="742850" y="551944"/>
            <a:ext cx="1278642" cy="468668"/>
            <a:chOff x="701839" y="521791"/>
            <a:chExt cx="1208050" cy="4430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DA1C82-5343-4E98-921B-617BBE81260A}"/>
                </a:ext>
              </a:extLst>
            </p:cNvPr>
            <p:cNvSpPr/>
            <p:nvPr/>
          </p:nvSpPr>
          <p:spPr>
            <a:xfrm>
              <a:off x="1091519" y="768194"/>
              <a:ext cx="196566" cy="194333"/>
            </a:xfrm>
            <a:custGeom>
              <a:avLst/>
              <a:gdLst>
                <a:gd name="connsiteX0" fmla="*/ 100357 w 196565"/>
                <a:gd name="connsiteY0" fmla="*/ 198210 h 194332"/>
                <a:gd name="connsiteX1" fmla="*/ 0 w 196565"/>
                <a:gd name="connsiteY1" fmla="*/ 99217 h 194332"/>
                <a:gd name="connsiteX2" fmla="*/ 100131 w 196565"/>
                <a:gd name="connsiteY2" fmla="*/ 0 h 194332"/>
                <a:gd name="connsiteX3" fmla="*/ 200488 w 196565"/>
                <a:gd name="connsiteY3" fmla="*/ 98993 h 194332"/>
                <a:gd name="connsiteX4" fmla="*/ 171127 w 196565"/>
                <a:gd name="connsiteY4" fmla="*/ 169183 h 194332"/>
                <a:gd name="connsiteX5" fmla="*/ 100357 w 196565"/>
                <a:gd name="connsiteY5" fmla="*/ 198210 h 194332"/>
                <a:gd name="connsiteX6" fmla="*/ 100357 w 196565"/>
                <a:gd name="connsiteY6" fmla="*/ 31011 h 194332"/>
                <a:gd name="connsiteX7" fmla="*/ 31216 w 196565"/>
                <a:gd name="connsiteY7" fmla="*/ 99217 h 194332"/>
                <a:gd name="connsiteX8" fmla="*/ 100205 w 196565"/>
                <a:gd name="connsiteY8" fmla="*/ 167572 h 194332"/>
                <a:gd name="connsiteX9" fmla="*/ 169346 w 196565"/>
                <a:gd name="connsiteY9" fmla="*/ 99367 h 194332"/>
                <a:gd name="connsiteX10" fmla="*/ 149118 w 196565"/>
                <a:gd name="connsiteY10" fmla="*/ 51011 h 194332"/>
                <a:gd name="connsiteX11" fmla="*/ 100357 w 196565"/>
                <a:gd name="connsiteY11" fmla="*/ 31011 h 1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565" h="194332">
                  <a:moveTo>
                    <a:pt x="100357" y="198210"/>
                  </a:moveTo>
                  <a:cubicBezTo>
                    <a:pt x="44994" y="198272"/>
                    <a:pt x="62" y="153951"/>
                    <a:pt x="0" y="99217"/>
                  </a:cubicBezTo>
                  <a:cubicBezTo>
                    <a:pt x="-62" y="44483"/>
                    <a:pt x="44768" y="62"/>
                    <a:pt x="100131" y="0"/>
                  </a:cubicBezTo>
                  <a:cubicBezTo>
                    <a:pt x="155494" y="-62"/>
                    <a:pt x="200426" y="44259"/>
                    <a:pt x="200488" y="98993"/>
                  </a:cubicBezTo>
                  <a:cubicBezTo>
                    <a:pt x="200518" y="125316"/>
                    <a:pt x="189954" y="150570"/>
                    <a:pt x="171127" y="169183"/>
                  </a:cubicBezTo>
                  <a:cubicBezTo>
                    <a:pt x="152382" y="187781"/>
                    <a:pt x="126914" y="198227"/>
                    <a:pt x="100357" y="198210"/>
                  </a:cubicBezTo>
                  <a:close/>
                  <a:moveTo>
                    <a:pt x="100357" y="31011"/>
                  </a:moveTo>
                  <a:cubicBezTo>
                    <a:pt x="62213" y="30970"/>
                    <a:pt x="31258" y="61506"/>
                    <a:pt x="31216" y="99217"/>
                  </a:cubicBezTo>
                  <a:cubicBezTo>
                    <a:pt x="31174" y="136927"/>
                    <a:pt x="62062" y="167531"/>
                    <a:pt x="100205" y="167572"/>
                  </a:cubicBezTo>
                  <a:cubicBezTo>
                    <a:pt x="138349" y="167613"/>
                    <a:pt x="169304" y="137077"/>
                    <a:pt x="169346" y="99367"/>
                  </a:cubicBezTo>
                  <a:cubicBezTo>
                    <a:pt x="169366" y="81232"/>
                    <a:pt x="162088" y="63834"/>
                    <a:pt x="149118" y="51011"/>
                  </a:cubicBezTo>
                  <a:cubicBezTo>
                    <a:pt x="136202" y="38197"/>
                    <a:pt x="118654" y="31000"/>
                    <a:pt x="100357" y="31011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E3B711E-0B44-4C25-B727-516874FD9AD1}"/>
                </a:ext>
              </a:extLst>
            </p:cNvPr>
            <p:cNvSpPr/>
            <p:nvPr/>
          </p:nvSpPr>
          <p:spPr>
            <a:xfrm>
              <a:off x="1070847" y="523769"/>
              <a:ext cx="132568" cy="189813"/>
            </a:xfrm>
            <a:custGeom>
              <a:avLst/>
              <a:gdLst>
                <a:gd name="connsiteX0" fmla="*/ 55081 w 132567"/>
                <a:gd name="connsiteY0" fmla="*/ 19974 h 189813"/>
                <a:gd name="connsiteX1" fmla="*/ 47923 w 132567"/>
                <a:gd name="connsiteY1" fmla="*/ 9987 h 189813"/>
                <a:gd name="connsiteX2" fmla="*/ 40764 w 132567"/>
                <a:gd name="connsiteY2" fmla="*/ 0 h 189813"/>
                <a:gd name="connsiteX3" fmla="*/ 136001 w 132567"/>
                <a:gd name="connsiteY3" fmla="*/ 0 h 189813"/>
                <a:gd name="connsiteX4" fmla="*/ 136001 w 132567"/>
                <a:gd name="connsiteY4" fmla="*/ 30783 h 189813"/>
                <a:gd name="connsiteX5" fmla="*/ 106113 w 132567"/>
                <a:gd name="connsiteY5" fmla="*/ 30783 h 189813"/>
                <a:gd name="connsiteX6" fmla="*/ 76226 w 132567"/>
                <a:gd name="connsiteY6" fmla="*/ 30782 h 189813"/>
                <a:gd name="connsiteX7" fmla="*/ 55081 w 132567"/>
                <a:gd name="connsiteY7" fmla="*/ 19974 h 189813"/>
                <a:gd name="connsiteX8" fmla="*/ 31128 w 132567"/>
                <a:gd name="connsiteY8" fmla="*/ 112481 h 189813"/>
                <a:gd name="connsiteX9" fmla="*/ 78747 w 132567"/>
                <a:gd name="connsiteY9" fmla="*/ 112508 h 189813"/>
                <a:gd name="connsiteX10" fmla="*/ 126365 w 132567"/>
                <a:gd name="connsiteY10" fmla="*/ 112536 h 189813"/>
                <a:gd name="connsiteX11" fmla="*/ 126365 w 132567"/>
                <a:gd name="connsiteY11" fmla="*/ 81698 h 189813"/>
                <a:gd name="connsiteX12" fmla="*/ 31128 w 132567"/>
                <a:gd name="connsiteY12" fmla="*/ 81698 h 189813"/>
                <a:gd name="connsiteX13" fmla="*/ 31128 w 132567"/>
                <a:gd name="connsiteY13" fmla="*/ 0 h 189813"/>
                <a:gd name="connsiteX14" fmla="*/ 0 w 132567"/>
                <a:gd name="connsiteY14" fmla="*/ 0 h 189813"/>
                <a:gd name="connsiteX15" fmla="*/ 0 w 132567"/>
                <a:gd name="connsiteY15" fmla="*/ 194180 h 189813"/>
                <a:gd name="connsiteX16" fmla="*/ 136001 w 132567"/>
                <a:gd name="connsiteY16" fmla="*/ 194180 h 189813"/>
                <a:gd name="connsiteX17" fmla="*/ 136001 w 132567"/>
                <a:gd name="connsiteY17" fmla="*/ 163397 h 189813"/>
                <a:gd name="connsiteX18" fmla="*/ 31128 w 132567"/>
                <a:gd name="connsiteY18" fmla="*/ 163397 h 189813"/>
                <a:gd name="connsiteX19" fmla="*/ 31128 w 132567"/>
                <a:gd name="connsiteY19" fmla="*/ 112481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567" h="189813">
                  <a:moveTo>
                    <a:pt x="55081" y="19974"/>
                  </a:moveTo>
                  <a:lnTo>
                    <a:pt x="47923" y="9987"/>
                  </a:lnTo>
                  <a:lnTo>
                    <a:pt x="40764" y="0"/>
                  </a:lnTo>
                  <a:lnTo>
                    <a:pt x="136001" y="0"/>
                  </a:lnTo>
                  <a:lnTo>
                    <a:pt x="136001" y="30783"/>
                  </a:lnTo>
                  <a:lnTo>
                    <a:pt x="106113" y="30783"/>
                  </a:lnTo>
                  <a:lnTo>
                    <a:pt x="76226" y="30782"/>
                  </a:lnTo>
                  <a:cubicBezTo>
                    <a:pt x="67822" y="30782"/>
                    <a:pt x="59940" y="26753"/>
                    <a:pt x="55081" y="19974"/>
                  </a:cubicBezTo>
                  <a:close/>
                  <a:moveTo>
                    <a:pt x="31128" y="112481"/>
                  </a:moveTo>
                  <a:lnTo>
                    <a:pt x="78747" y="112508"/>
                  </a:lnTo>
                  <a:lnTo>
                    <a:pt x="126365" y="112536"/>
                  </a:lnTo>
                  <a:lnTo>
                    <a:pt x="126365" y="81698"/>
                  </a:lnTo>
                  <a:lnTo>
                    <a:pt x="31128" y="81698"/>
                  </a:lnTo>
                  <a:lnTo>
                    <a:pt x="31128" y="0"/>
                  </a:lnTo>
                  <a:lnTo>
                    <a:pt x="0" y="0"/>
                  </a:lnTo>
                  <a:lnTo>
                    <a:pt x="0" y="194180"/>
                  </a:lnTo>
                  <a:lnTo>
                    <a:pt x="136001" y="194180"/>
                  </a:lnTo>
                  <a:lnTo>
                    <a:pt x="136001" y="163397"/>
                  </a:lnTo>
                  <a:lnTo>
                    <a:pt x="31128" y="163397"/>
                  </a:lnTo>
                  <a:lnTo>
                    <a:pt x="31128" y="112481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897590E-41B9-41FE-B509-ECAE72382CA0}"/>
                </a:ext>
              </a:extLst>
            </p:cNvPr>
            <p:cNvSpPr/>
            <p:nvPr/>
          </p:nvSpPr>
          <p:spPr>
            <a:xfrm>
              <a:off x="1777321" y="523768"/>
              <a:ext cx="132568" cy="189813"/>
            </a:xfrm>
            <a:custGeom>
              <a:avLst/>
              <a:gdLst>
                <a:gd name="connsiteX0" fmla="*/ 54951 w 132567"/>
                <a:gd name="connsiteY0" fmla="*/ 19912 h 189813"/>
                <a:gd name="connsiteX1" fmla="*/ 47858 w 132567"/>
                <a:gd name="connsiteY1" fmla="*/ 9956 h 189813"/>
                <a:gd name="connsiteX2" fmla="*/ 40764 w 132567"/>
                <a:gd name="connsiteY2" fmla="*/ 0 h 189813"/>
                <a:gd name="connsiteX3" fmla="*/ 136001 w 132567"/>
                <a:gd name="connsiteY3" fmla="*/ 0 h 189813"/>
                <a:gd name="connsiteX4" fmla="*/ 136001 w 132567"/>
                <a:gd name="connsiteY4" fmla="*/ 30783 h 189813"/>
                <a:gd name="connsiteX5" fmla="*/ 106069 w 132567"/>
                <a:gd name="connsiteY5" fmla="*/ 30781 h 189813"/>
                <a:gd name="connsiteX6" fmla="*/ 76137 w 132567"/>
                <a:gd name="connsiteY6" fmla="*/ 30780 h 189813"/>
                <a:gd name="connsiteX7" fmla="*/ 54951 w 132567"/>
                <a:gd name="connsiteY7" fmla="*/ 19912 h 189813"/>
                <a:gd name="connsiteX8" fmla="*/ 31128 w 132567"/>
                <a:gd name="connsiteY8" fmla="*/ 112482 h 189813"/>
                <a:gd name="connsiteX9" fmla="*/ 78746 w 132567"/>
                <a:gd name="connsiteY9" fmla="*/ 112509 h 189813"/>
                <a:gd name="connsiteX10" fmla="*/ 126365 w 132567"/>
                <a:gd name="connsiteY10" fmla="*/ 112536 h 189813"/>
                <a:gd name="connsiteX11" fmla="*/ 126365 w 132567"/>
                <a:gd name="connsiteY11" fmla="*/ 81698 h 189813"/>
                <a:gd name="connsiteX12" fmla="*/ 31128 w 132567"/>
                <a:gd name="connsiteY12" fmla="*/ 81698 h 189813"/>
                <a:gd name="connsiteX13" fmla="*/ 31128 w 132567"/>
                <a:gd name="connsiteY13" fmla="*/ 0 h 189813"/>
                <a:gd name="connsiteX14" fmla="*/ 0 w 132567"/>
                <a:gd name="connsiteY14" fmla="*/ 0 h 189813"/>
                <a:gd name="connsiteX15" fmla="*/ 0 w 132567"/>
                <a:gd name="connsiteY15" fmla="*/ 194180 h 189813"/>
                <a:gd name="connsiteX16" fmla="*/ 136001 w 132567"/>
                <a:gd name="connsiteY16" fmla="*/ 194180 h 189813"/>
                <a:gd name="connsiteX17" fmla="*/ 136001 w 132567"/>
                <a:gd name="connsiteY17" fmla="*/ 163397 h 189813"/>
                <a:gd name="connsiteX18" fmla="*/ 31128 w 132567"/>
                <a:gd name="connsiteY18" fmla="*/ 163397 h 189813"/>
                <a:gd name="connsiteX19" fmla="*/ 31128 w 132567"/>
                <a:gd name="connsiteY19" fmla="*/ 112482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567" h="189813">
                  <a:moveTo>
                    <a:pt x="54951" y="19912"/>
                  </a:moveTo>
                  <a:lnTo>
                    <a:pt x="47858" y="9956"/>
                  </a:lnTo>
                  <a:lnTo>
                    <a:pt x="40764" y="0"/>
                  </a:lnTo>
                  <a:lnTo>
                    <a:pt x="136001" y="0"/>
                  </a:lnTo>
                  <a:lnTo>
                    <a:pt x="136001" y="30783"/>
                  </a:lnTo>
                  <a:lnTo>
                    <a:pt x="106069" y="30781"/>
                  </a:lnTo>
                  <a:lnTo>
                    <a:pt x="76137" y="30780"/>
                  </a:lnTo>
                  <a:cubicBezTo>
                    <a:pt x="67707" y="30779"/>
                    <a:pt x="59805" y="26726"/>
                    <a:pt x="54951" y="19912"/>
                  </a:cubicBezTo>
                  <a:close/>
                  <a:moveTo>
                    <a:pt x="31128" y="112482"/>
                  </a:moveTo>
                  <a:lnTo>
                    <a:pt x="78746" y="112509"/>
                  </a:lnTo>
                  <a:lnTo>
                    <a:pt x="126365" y="112536"/>
                  </a:lnTo>
                  <a:lnTo>
                    <a:pt x="126365" y="81698"/>
                  </a:lnTo>
                  <a:lnTo>
                    <a:pt x="31128" y="81698"/>
                  </a:lnTo>
                  <a:lnTo>
                    <a:pt x="31128" y="0"/>
                  </a:lnTo>
                  <a:lnTo>
                    <a:pt x="0" y="0"/>
                  </a:lnTo>
                  <a:lnTo>
                    <a:pt x="0" y="194180"/>
                  </a:lnTo>
                  <a:lnTo>
                    <a:pt x="136001" y="194180"/>
                  </a:lnTo>
                  <a:lnTo>
                    <a:pt x="136001" y="163397"/>
                  </a:lnTo>
                  <a:lnTo>
                    <a:pt x="31128" y="163397"/>
                  </a:lnTo>
                  <a:lnTo>
                    <a:pt x="31128" y="112482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356382-9062-4CD8-ADF7-835A30F433B3}"/>
                </a:ext>
              </a:extLst>
            </p:cNvPr>
            <p:cNvSpPr/>
            <p:nvPr/>
          </p:nvSpPr>
          <p:spPr>
            <a:xfrm>
              <a:off x="1237945" y="523761"/>
              <a:ext cx="155424" cy="189813"/>
            </a:xfrm>
            <a:custGeom>
              <a:avLst/>
              <a:gdLst>
                <a:gd name="connsiteX0" fmla="*/ 127781 w 155424"/>
                <a:gd name="connsiteY0" fmla="*/ 137868 h 189813"/>
                <a:gd name="connsiteX1" fmla="*/ 78375 w 155424"/>
                <a:gd name="connsiteY1" fmla="*/ 68934 h 189813"/>
                <a:gd name="connsiteX2" fmla="*/ 28968 w 155424"/>
                <a:gd name="connsiteY2" fmla="*/ 0 h 189813"/>
                <a:gd name="connsiteX3" fmla="*/ 14486 w 155424"/>
                <a:gd name="connsiteY3" fmla="*/ 5 h 189813"/>
                <a:gd name="connsiteX4" fmla="*/ 0 w 155424"/>
                <a:gd name="connsiteY4" fmla="*/ 9 h 189813"/>
                <a:gd name="connsiteX5" fmla="*/ 0 w 155424"/>
                <a:gd name="connsiteY5" fmla="*/ 97099 h 189813"/>
                <a:gd name="connsiteX6" fmla="*/ 0 w 155424"/>
                <a:gd name="connsiteY6" fmla="*/ 194193 h 189813"/>
                <a:gd name="connsiteX7" fmla="*/ 15561 w 155424"/>
                <a:gd name="connsiteY7" fmla="*/ 194193 h 189813"/>
                <a:gd name="connsiteX8" fmla="*/ 31117 w 155424"/>
                <a:gd name="connsiteY8" fmla="*/ 194193 h 189813"/>
                <a:gd name="connsiteX9" fmla="*/ 31144 w 155424"/>
                <a:gd name="connsiteY9" fmla="*/ 125241 h 189813"/>
                <a:gd name="connsiteX10" fmla="*/ 31167 w 155424"/>
                <a:gd name="connsiteY10" fmla="*/ 56289 h 189813"/>
                <a:gd name="connsiteX11" fmla="*/ 80560 w 155424"/>
                <a:gd name="connsiteY11" fmla="*/ 125236 h 189813"/>
                <a:gd name="connsiteX12" fmla="*/ 129948 w 155424"/>
                <a:gd name="connsiteY12" fmla="*/ 194188 h 189813"/>
                <a:gd name="connsiteX13" fmla="*/ 144389 w 155424"/>
                <a:gd name="connsiteY13" fmla="*/ 194188 h 189813"/>
                <a:gd name="connsiteX14" fmla="*/ 158830 w 155424"/>
                <a:gd name="connsiteY14" fmla="*/ 194188 h 189813"/>
                <a:gd name="connsiteX15" fmla="*/ 158889 w 155424"/>
                <a:gd name="connsiteY15" fmla="*/ 97099 h 189813"/>
                <a:gd name="connsiteX16" fmla="*/ 158949 w 155424"/>
                <a:gd name="connsiteY16" fmla="*/ 9 h 189813"/>
                <a:gd name="connsiteX17" fmla="*/ 143383 w 155424"/>
                <a:gd name="connsiteY17" fmla="*/ 9 h 189813"/>
                <a:gd name="connsiteX18" fmla="*/ 127813 w 155424"/>
                <a:gd name="connsiteY18" fmla="*/ 9 h 189813"/>
                <a:gd name="connsiteX19" fmla="*/ 127800 w 155424"/>
                <a:gd name="connsiteY19" fmla="*/ 68938 h 189813"/>
                <a:gd name="connsiteX20" fmla="*/ 127781 w 155424"/>
                <a:gd name="connsiteY20" fmla="*/ 137868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5424" h="189813">
                  <a:moveTo>
                    <a:pt x="127781" y="137868"/>
                  </a:moveTo>
                  <a:lnTo>
                    <a:pt x="78375" y="68934"/>
                  </a:lnTo>
                  <a:lnTo>
                    <a:pt x="28968" y="0"/>
                  </a:lnTo>
                  <a:lnTo>
                    <a:pt x="14486" y="5"/>
                  </a:lnTo>
                  <a:lnTo>
                    <a:pt x="0" y="9"/>
                  </a:lnTo>
                  <a:lnTo>
                    <a:pt x="0" y="97099"/>
                  </a:lnTo>
                  <a:lnTo>
                    <a:pt x="0" y="194193"/>
                  </a:lnTo>
                  <a:lnTo>
                    <a:pt x="15561" y="194193"/>
                  </a:lnTo>
                  <a:lnTo>
                    <a:pt x="31117" y="194193"/>
                  </a:lnTo>
                  <a:lnTo>
                    <a:pt x="31144" y="125241"/>
                  </a:lnTo>
                  <a:lnTo>
                    <a:pt x="31167" y="56289"/>
                  </a:lnTo>
                  <a:lnTo>
                    <a:pt x="80560" y="125236"/>
                  </a:lnTo>
                  <a:lnTo>
                    <a:pt x="129948" y="194188"/>
                  </a:lnTo>
                  <a:lnTo>
                    <a:pt x="144389" y="194188"/>
                  </a:lnTo>
                  <a:lnTo>
                    <a:pt x="158830" y="194188"/>
                  </a:lnTo>
                  <a:lnTo>
                    <a:pt x="158889" y="97099"/>
                  </a:lnTo>
                  <a:lnTo>
                    <a:pt x="158949" y="9"/>
                  </a:lnTo>
                  <a:lnTo>
                    <a:pt x="143383" y="9"/>
                  </a:lnTo>
                  <a:lnTo>
                    <a:pt x="127813" y="9"/>
                  </a:lnTo>
                  <a:lnTo>
                    <a:pt x="127800" y="68938"/>
                  </a:lnTo>
                  <a:lnTo>
                    <a:pt x="127781" y="137868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C85859-845D-4624-AB0A-2D73C58FBC7D}"/>
                </a:ext>
              </a:extLst>
            </p:cNvPr>
            <p:cNvSpPr/>
            <p:nvPr/>
          </p:nvSpPr>
          <p:spPr>
            <a:xfrm>
              <a:off x="1409853" y="523769"/>
              <a:ext cx="159995" cy="189813"/>
            </a:xfrm>
            <a:custGeom>
              <a:avLst/>
              <a:gdLst>
                <a:gd name="connsiteX0" fmla="*/ 70902 w 159995"/>
                <a:gd name="connsiteY0" fmla="*/ 30773 h 189813"/>
                <a:gd name="connsiteX1" fmla="*/ 70904 w 159995"/>
                <a:gd name="connsiteY1" fmla="*/ 112476 h 189813"/>
                <a:gd name="connsiteX2" fmla="*/ 70907 w 159995"/>
                <a:gd name="connsiteY2" fmla="*/ 194180 h 189813"/>
                <a:gd name="connsiteX3" fmla="*/ 102036 w 159995"/>
                <a:gd name="connsiteY3" fmla="*/ 194180 h 189813"/>
                <a:gd name="connsiteX4" fmla="*/ 102036 w 159995"/>
                <a:gd name="connsiteY4" fmla="*/ 30773 h 189813"/>
                <a:gd name="connsiteX5" fmla="*/ 160357 w 159995"/>
                <a:gd name="connsiteY5" fmla="*/ 30773 h 189813"/>
                <a:gd name="connsiteX6" fmla="*/ 160357 w 159995"/>
                <a:gd name="connsiteY6" fmla="*/ 0 h 189813"/>
                <a:gd name="connsiteX7" fmla="*/ 0 w 159995"/>
                <a:gd name="connsiteY7" fmla="*/ 0 h 189813"/>
                <a:gd name="connsiteX8" fmla="*/ 7165 w 159995"/>
                <a:gd name="connsiteY8" fmla="*/ 9989 h 189813"/>
                <a:gd name="connsiteX9" fmla="*/ 14331 w 159995"/>
                <a:gd name="connsiteY9" fmla="*/ 19977 h 189813"/>
                <a:gd name="connsiteX10" fmla="*/ 35473 w 159995"/>
                <a:gd name="connsiteY10" fmla="*/ 30777 h 189813"/>
                <a:gd name="connsiteX11" fmla="*/ 53187 w 159995"/>
                <a:gd name="connsiteY11" fmla="*/ 30775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995" h="189813">
                  <a:moveTo>
                    <a:pt x="70902" y="30773"/>
                  </a:moveTo>
                  <a:lnTo>
                    <a:pt x="70904" y="112476"/>
                  </a:lnTo>
                  <a:lnTo>
                    <a:pt x="70907" y="194180"/>
                  </a:lnTo>
                  <a:lnTo>
                    <a:pt x="102036" y="194180"/>
                  </a:lnTo>
                  <a:lnTo>
                    <a:pt x="102036" y="30773"/>
                  </a:lnTo>
                  <a:lnTo>
                    <a:pt x="160357" y="30773"/>
                  </a:lnTo>
                  <a:lnTo>
                    <a:pt x="160357" y="0"/>
                  </a:lnTo>
                  <a:lnTo>
                    <a:pt x="0" y="0"/>
                  </a:lnTo>
                  <a:lnTo>
                    <a:pt x="7165" y="9989"/>
                  </a:lnTo>
                  <a:lnTo>
                    <a:pt x="14331" y="19977"/>
                  </a:lnTo>
                  <a:cubicBezTo>
                    <a:pt x="19191" y="26752"/>
                    <a:pt x="27071" y="30778"/>
                    <a:pt x="35473" y="30777"/>
                  </a:cubicBezTo>
                  <a:lnTo>
                    <a:pt x="53187" y="30775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4975E5-AEC7-4276-85AD-3048A37042F9}"/>
                </a:ext>
              </a:extLst>
            </p:cNvPr>
            <p:cNvSpPr/>
            <p:nvPr/>
          </p:nvSpPr>
          <p:spPr>
            <a:xfrm>
              <a:off x="870302" y="521874"/>
              <a:ext cx="173709" cy="194333"/>
            </a:xfrm>
            <a:custGeom>
              <a:avLst/>
              <a:gdLst>
                <a:gd name="connsiteX0" fmla="*/ 100078 w 173709"/>
                <a:gd name="connsiteY0" fmla="*/ 167183 h 194332"/>
                <a:gd name="connsiteX1" fmla="*/ 31001 w 173709"/>
                <a:gd name="connsiteY1" fmla="*/ 99065 h 194332"/>
                <a:gd name="connsiteX2" fmla="*/ 99903 w 173709"/>
                <a:gd name="connsiteY2" fmla="*/ 30773 h 194332"/>
                <a:gd name="connsiteX3" fmla="*/ 131912 w 173709"/>
                <a:gd name="connsiteY3" fmla="*/ 38513 h 194332"/>
                <a:gd name="connsiteX4" fmla="*/ 155925 w 173709"/>
                <a:gd name="connsiteY4" fmla="*/ 59094 h 194332"/>
                <a:gd name="connsiteX5" fmla="*/ 165277 w 173709"/>
                <a:gd name="connsiteY5" fmla="*/ 46039 h 194332"/>
                <a:gd name="connsiteX6" fmla="*/ 174629 w 173709"/>
                <a:gd name="connsiteY6" fmla="*/ 32983 h 194332"/>
                <a:gd name="connsiteX7" fmla="*/ 141568 w 173709"/>
                <a:gd name="connsiteY7" fmla="*/ 8898 h 194332"/>
                <a:gd name="connsiteX8" fmla="*/ 9001 w 173709"/>
                <a:gd name="connsiteY8" fmla="*/ 58036 h 194332"/>
                <a:gd name="connsiteX9" fmla="*/ 58703 w 173709"/>
                <a:gd name="connsiteY9" fmla="*/ 189098 h 194332"/>
                <a:gd name="connsiteX10" fmla="*/ 100078 w 173709"/>
                <a:gd name="connsiteY10" fmla="*/ 197972 h 194332"/>
                <a:gd name="connsiteX11" fmla="*/ 141492 w 173709"/>
                <a:gd name="connsiteY11" fmla="*/ 189098 h 194332"/>
                <a:gd name="connsiteX12" fmla="*/ 174519 w 173709"/>
                <a:gd name="connsiteY12" fmla="*/ 165102 h 194332"/>
                <a:gd name="connsiteX13" fmla="*/ 165170 w 173709"/>
                <a:gd name="connsiteY13" fmla="*/ 152051 h 194332"/>
                <a:gd name="connsiteX14" fmla="*/ 155822 w 173709"/>
                <a:gd name="connsiteY14" fmla="*/ 139000 h 194332"/>
                <a:gd name="connsiteX15" fmla="*/ 131834 w 173709"/>
                <a:gd name="connsiteY15" fmla="*/ 159483 h 194332"/>
                <a:gd name="connsiteX16" fmla="*/ 100078 w 173709"/>
                <a:gd name="connsiteY16" fmla="*/ 167183 h 1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709" h="194332">
                  <a:moveTo>
                    <a:pt x="100078" y="167183"/>
                  </a:moveTo>
                  <a:cubicBezTo>
                    <a:pt x="61976" y="167231"/>
                    <a:pt x="31050" y="136733"/>
                    <a:pt x="31001" y="99065"/>
                  </a:cubicBezTo>
                  <a:cubicBezTo>
                    <a:pt x="30953" y="61396"/>
                    <a:pt x="61801" y="30821"/>
                    <a:pt x="99903" y="30773"/>
                  </a:cubicBezTo>
                  <a:cubicBezTo>
                    <a:pt x="111048" y="30759"/>
                    <a:pt x="122031" y="33415"/>
                    <a:pt x="131912" y="38513"/>
                  </a:cubicBezTo>
                  <a:cubicBezTo>
                    <a:pt x="141413" y="43453"/>
                    <a:pt x="149631" y="50497"/>
                    <a:pt x="155925" y="59094"/>
                  </a:cubicBezTo>
                  <a:lnTo>
                    <a:pt x="165277" y="46039"/>
                  </a:lnTo>
                  <a:lnTo>
                    <a:pt x="174629" y="32983"/>
                  </a:lnTo>
                  <a:cubicBezTo>
                    <a:pt x="165399" y="22795"/>
                    <a:pt x="154145" y="14596"/>
                    <a:pt x="141568" y="8898"/>
                  </a:cubicBezTo>
                  <a:cubicBezTo>
                    <a:pt x="91235" y="-13724"/>
                    <a:pt x="31883" y="8276"/>
                    <a:pt x="9001" y="58036"/>
                  </a:cubicBezTo>
                  <a:cubicBezTo>
                    <a:pt x="-13882" y="107797"/>
                    <a:pt x="8371" y="166475"/>
                    <a:pt x="58703" y="189098"/>
                  </a:cubicBezTo>
                  <a:cubicBezTo>
                    <a:pt x="71697" y="194938"/>
                    <a:pt x="85804" y="197964"/>
                    <a:pt x="100078" y="197972"/>
                  </a:cubicBezTo>
                  <a:cubicBezTo>
                    <a:pt x="114367" y="197988"/>
                    <a:pt x="128492" y="194962"/>
                    <a:pt x="141492" y="189098"/>
                  </a:cubicBezTo>
                  <a:cubicBezTo>
                    <a:pt x="154048" y="183422"/>
                    <a:pt x="165290" y="175254"/>
                    <a:pt x="174519" y="165102"/>
                  </a:cubicBezTo>
                  <a:lnTo>
                    <a:pt x="165170" y="152051"/>
                  </a:lnTo>
                  <a:lnTo>
                    <a:pt x="155822" y="139000"/>
                  </a:lnTo>
                  <a:cubicBezTo>
                    <a:pt x="149523" y="147558"/>
                    <a:pt x="141315" y="154567"/>
                    <a:pt x="131834" y="159483"/>
                  </a:cubicBezTo>
                  <a:cubicBezTo>
                    <a:pt x="122035" y="164554"/>
                    <a:pt x="111138" y="167197"/>
                    <a:pt x="100078" y="167183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1D2C0C-3502-4282-A85C-A2C4207E1275}"/>
                </a:ext>
              </a:extLst>
            </p:cNvPr>
            <p:cNvSpPr/>
            <p:nvPr/>
          </p:nvSpPr>
          <p:spPr>
            <a:xfrm>
              <a:off x="924155" y="770373"/>
              <a:ext cx="159995" cy="189813"/>
            </a:xfrm>
            <a:custGeom>
              <a:avLst/>
              <a:gdLst>
                <a:gd name="connsiteX0" fmla="*/ 55136 w 159995"/>
                <a:gd name="connsiteY0" fmla="*/ 19986 h 189813"/>
                <a:gd name="connsiteX1" fmla="*/ 47969 w 159995"/>
                <a:gd name="connsiteY1" fmla="*/ 9996 h 189813"/>
                <a:gd name="connsiteX2" fmla="*/ 40801 w 159995"/>
                <a:gd name="connsiteY2" fmla="*/ 7 h 189813"/>
                <a:gd name="connsiteX3" fmla="*/ 93918 w 159995"/>
                <a:gd name="connsiteY3" fmla="*/ 7 h 189813"/>
                <a:gd name="connsiteX4" fmla="*/ 127744 w 159995"/>
                <a:gd name="connsiteY4" fmla="*/ 10786 h 189813"/>
                <a:gd name="connsiteX5" fmla="*/ 148262 w 159995"/>
                <a:gd name="connsiteY5" fmla="*/ 39193 h 189813"/>
                <a:gd name="connsiteX6" fmla="*/ 110888 w 159995"/>
                <a:gd name="connsiteY6" fmla="*/ 109892 h 189813"/>
                <a:gd name="connsiteX7" fmla="*/ 103721 w 159995"/>
                <a:gd name="connsiteY7" fmla="*/ 111619 h 189813"/>
                <a:gd name="connsiteX8" fmla="*/ 103717 w 159995"/>
                <a:gd name="connsiteY8" fmla="*/ 111629 h 189813"/>
                <a:gd name="connsiteX9" fmla="*/ 103713 w 159995"/>
                <a:gd name="connsiteY9" fmla="*/ 111639 h 189813"/>
                <a:gd name="connsiteX10" fmla="*/ 133383 w 159995"/>
                <a:gd name="connsiteY10" fmla="*/ 152903 h 189813"/>
                <a:gd name="connsiteX11" fmla="*/ 163053 w 159995"/>
                <a:gd name="connsiteY11" fmla="*/ 194168 h 189813"/>
                <a:gd name="connsiteX12" fmla="*/ 143929 w 159995"/>
                <a:gd name="connsiteY12" fmla="*/ 194174 h 189813"/>
                <a:gd name="connsiteX13" fmla="*/ 124805 w 159995"/>
                <a:gd name="connsiteY13" fmla="*/ 194180 h 189813"/>
                <a:gd name="connsiteX14" fmla="*/ 95521 w 159995"/>
                <a:gd name="connsiteY14" fmla="*/ 153330 h 189813"/>
                <a:gd name="connsiteX15" fmla="*/ 66236 w 159995"/>
                <a:gd name="connsiteY15" fmla="*/ 112481 h 189813"/>
                <a:gd name="connsiteX16" fmla="*/ 31131 w 159995"/>
                <a:gd name="connsiteY16" fmla="*/ 112481 h 189813"/>
                <a:gd name="connsiteX17" fmla="*/ 31131 w 159995"/>
                <a:gd name="connsiteY17" fmla="*/ 194180 h 189813"/>
                <a:gd name="connsiteX18" fmla="*/ 2 w 159995"/>
                <a:gd name="connsiteY18" fmla="*/ 194180 h 189813"/>
                <a:gd name="connsiteX19" fmla="*/ 1 w 159995"/>
                <a:gd name="connsiteY19" fmla="*/ 97090 h 189813"/>
                <a:gd name="connsiteX20" fmla="*/ 0 w 159995"/>
                <a:gd name="connsiteY20" fmla="*/ 0 h 189813"/>
                <a:gd name="connsiteX21" fmla="*/ 31131 w 159995"/>
                <a:gd name="connsiteY21" fmla="*/ 0 h 189813"/>
                <a:gd name="connsiteX22" fmla="*/ 31131 w 159995"/>
                <a:gd name="connsiteY22" fmla="*/ 81698 h 189813"/>
                <a:gd name="connsiteX23" fmla="*/ 62525 w 159995"/>
                <a:gd name="connsiteY23" fmla="*/ 81713 h 189813"/>
                <a:gd name="connsiteX24" fmla="*/ 93918 w 159995"/>
                <a:gd name="connsiteY24" fmla="*/ 81728 h 189813"/>
                <a:gd name="connsiteX25" fmla="*/ 119676 w 159995"/>
                <a:gd name="connsiteY25" fmla="*/ 56202 h 189813"/>
                <a:gd name="connsiteX26" fmla="*/ 119550 w 159995"/>
                <a:gd name="connsiteY26" fmla="*/ 53716 h 189813"/>
                <a:gd name="connsiteX27" fmla="*/ 110717 w 159995"/>
                <a:gd name="connsiteY27" fmla="*/ 37294 h 189813"/>
                <a:gd name="connsiteX28" fmla="*/ 92780 w 159995"/>
                <a:gd name="connsiteY28" fmla="*/ 30790 h 189813"/>
                <a:gd name="connsiteX29" fmla="*/ 84522 w 159995"/>
                <a:gd name="connsiteY29" fmla="*/ 30787 h 189813"/>
                <a:gd name="connsiteX30" fmla="*/ 76264 w 159995"/>
                <a:gd name="connsiteY30" fmla="*/ 30783 h 189813"/>
                <a:gd name="connsiteX31" fmla="*/ 55136 w 159995"/>
                <a:gd name="connsiteY31" fmla="*/ 19986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9995" h="189813">
                  <a:moveTo>
                    <a:pt x="55136" y="19986"/>
                  </a:moveTo>
                  <a:lnTo>
                    <a:pt x="47969" y="9996"/>
                  </a:lnTo>
                  <a:lnTo>
                    <a:pt x="40801" y="7"/>
                  </a:lnTo>
                  <a:lnTo>
                    <a:pt x="93918" y="7"/>
                  </a:lnTo>
                  <a:cubicBezTo>
                    <a:pt x="106058" y="0"/>
                    <a:pt x="117893" y="3772"/>
                    <a:pt x="127744" y="10786"/>
                  </a:cubicBezTo>
                  <a:cubicBezTo>
                    <a:pt x="137578" y="17746"/>
                    <a:pt x="144795" y="27738"/>
                    <a:pt x="148262" y="39193"/>
                  </a:cubicBezTo>
                  <a:cubicBezTo>
                    <a:pt x="157689" y="68919"/>
                    <a:pt x="140956" y="100572"/>
                    <a:pt x="110888" y="109892"/>
                  </a:cubicBezTo>
                  <a:cubicBezTo>
                    <a:pt x="108539" y="110620"/>
                    <a:pt x="106145" y="111197"/>
                    <a:pt x="103721" y="111619"/>
                  </a:cubicBezTo>
                  <a:lnTo>
                    <a:pt x="103717" y="111629"/>
                  </a:lnTo>
                  <a:lnTo>
                    <a:pt x="103713" y="111639"/>
                  </a:lnTo>
                  <a:lnTo>
                    <a:pt x="133383" y="152903"/>
                  </a:lnTo>
                  <a:lnTo>
                    <a:pt x="163053" y="194168"/>
                  </a:lnTo>
                  <a:lnTo>
                    <a:pt x="143929" y="194174"/>
                  </a:lnTo>
                  <a:lnTo>
                    <a:pt x="124805" y="194180"/>
                  </a:lnTo>
                  <a:lnTo>
                    <a:pt x="95521" y="153330"/>
                  </a:lnTo>
                  <a:lnTo>
                    <a:pt x="66236" y="112481"/>
                  </a:lnTo>
                  <a:lnTo>
                    <a:pt x="31131" y="112481"/>
                  </a:lnTo>
                  <a:lnTo>
                    <a:pt x="31131" y="194180"/>
                  </a:lnTo>
                  <a:lnTo>
                    <a:pt x="2" y="194180"/>
                  </a:lnTo>
                  <a:lnTo>
                    <a:pt x="1" y="97090"/>
                  </a:lnTo>
                  <a:lnTo>
                    <a:pt x="0" y="0"/>
                  </a:lnTo>
                  <a:lnTo>
                    <a:pt x="31131" y="0"/>
                  </a:lnTo>
                  <a:lnTo>
                    <a:pt x="31131" y="81698"/>
                  </a:lnTo>
                  <a:lnTo>
                    <a:pt x="62525" y="81713"/>
                  </a:lnTo>
                  <a:lnTo>
                    <a:pt x="93918" y="81728"/>
                  </a:lnTo>
                  <a:cubicBezTo>
                    <a:pt x="108160" y="81711"/>
                    <a:pt x="119693" y="70283"/>
                    <a:pt x="119676" y="56202"/>
                  </a:cubicBezTo>
                  <a:cubicBezTo>
                    <a:pt x="119675" y="55372"/>
                    <a:pt x="119633" y="54542"/>
                    <a:pt x="119550" y="53716"/>
                  </a:cubicBezTo>
                  <a:cubicBezTo>
                    <a:pt x="118887" y="47312"/>
                    <a:pt x="115717" y="41419"/>
                    <a:pt x="110717" y="37294"/>
                  </a:cubicBezTo>
                  <a:cubicBezTo>
                    <a:pt x="105703" y="33099"/>
                    <a:pt x="99349" y="30795"/>
                    <a:pt x="92780" y="30790"/>
                  </a:cubicBezTo>
                  <a:lnTo>
                    <a:pt x="84522" y="30787"/>
                  </a:lnTo>
                  <a:lnTo>
                    <a:pt x="76264" y="30783"/>
                  </a:lnTo>
                  <a:cubicBezTo>
                    <a:pt x="67868" y="30780"/>
                    <a:pt x="59994" y="26756"/>
                    <a:pt x="55136" y="19986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28095-5507-4655-A820-9CDB95851434}"/>
                </a:ext>
              </a:extLst>
            </p:cNvPr>
            <p:cNvSpPr/>
            <p:nvPr/>
          </p:nvSpPr>
          <p:spPr>
            <a:xfrm>
              <a:off x="1592239" y="523769"/>
              <a:ext cx="159995" cy="189813"/>
            </a:xfrm>
            <a:custGeom>
              <a:avLst/>
              <a:gdLst>
                <a:gd name="connsiteX0" fmla="*/ 55117 w 159995"/>
                <a:gd name="connsiteY0" fmla="*/ 19977 h 189813"/>
                <a:gd name="connsiteX1" fmla="*/ 47959 w 159995"/>
                <a:gd name="connsiteY1" fmla="*/ 9992 h 189813"/>
                <a:gd name="connsiteX2" fmla="*/ 40801 w 159995"/>
                <a:gd name="connsiteY2" fmla="*/ 7 h 189813"/>
                <a:gd name="connsiteX3" fmla="*/ 93918 w 159995"/>
                <a:gd name="connsiteY3" fmla="*/ 7 h 189813"/>
                <a:gd name="connsiteX4" fmla="*/ 127744 w 159995"/>
                <a:gd name="connsiteY4" fmla="*/ 10786 h 189813"/>
                <a:gd name="connsiteX5" fmla="*/ 148262 w 159995"/>
                <a:gd name="connsiteY5" fmla="*/ 39193 h 189813"/>
                <a:gd name="connsiteX6" fmla="*/ 110888 w 159995"/>
                <a:gd name="connsiteY6" fmla="*/ 109892 h 189813"/>
                <a:gd name="connsiteX7" fmla="*/ 103721 w 159995"/>
                <a:gd name="connsiteY7" fmla="*/ 111619 h 189813"/>
                <a:gd name="connsiteX8" fmla="*/ 103717 w 159995"/>
                <a:gd name="connsiteY8" fmla="*/ 111629 h 189813"/>
                <a:gd name="connsiteX9" fmla="*/ 103713 w 159995"/>
                <a:gd name="connsiteY9" fmla="*/ 111639 h 189813"/>
                <a:gd name="connsiteX10" fmla="*/ 133383 w 159995"/>
                <a:gd name="connsiteY10" fmla="*/ 152904 h 189813"/>
                <a:gd name="connsiteX11" fmla="*/ 163053 w 159995"/>
                <a:gd name="connsiteY11" fmla="*/ 194168 h 189813"/>
                <a:gd name="connsiteX12" fmla="*/ 143929 w 159995"/>
                <a:gd name="connsiteY12" fmla="*/ 194174 h 189813"/>
                <a:gd name="connsiteX13" fmla="*/ 124806 w 159995"/>
                <a:gd name="connsiteY13" fmla="*/ 194180 h 189813"/>
                <a:gd name="connsiteX14" fmla="*/ 95521 w 159995"/>
                <a:gd name="connsiteY14" fmla="*/ 153331 h 189813"/>
                <a:gd name="connsiteX15" fmla="*/ 66236 w 159995"/>
                <a:gd name="connsiteY15" fmla="*/ 112481 h 189813"/>
                <a:gd name="connsiteX16" fmla="*/ 31132 w 159995"/>
                <a:gd name="connsiteY16" fmla="*/ 112481 h 189813"/>
                <a:gd name="connsiteX17" fmla="*/ 31132 w 159995"/>
                <a:gd name="connsiteY17" fmla="*/ 194180 h 189813"/>
                <a:gd name="connsiteX18" fmla="*/ 2 w 159995"/>
                <a:gd name="connsiteY18" fmla="*/ 194180 h 189813"/>
                <a:gd name="connsiteX19" fmla="*/ 1 w 159995"/>
                <a:gd name="connsiteY19" fmla="*/ 97090 h 189813"/>
                <a:gd name="connsiteX20" fmla="*/ 0 w 159995"/>
                <a:gd name="connsiteY20" fmla="*/ 0 h 189813"/>
                <a:gd name="connsiteX21" fmla="*/ 31132 w 159995"/>
                <a:gd name="connsiteY21" fmla="*/ 0 h 189813"/>
                <a:gd name="connsiteX22" fmla="*/ 31132 w 159995"/>
                <a:gd name="connsiteY22" fmla="*/ 81698 h 189813"/>
                <a:gd name="connsiteX23" fmla="*/ 62525 w 159995"/>
                <a:gd name="connsiteY23" fmla="*/ 81713 h 189813"/>
                <a:gd name="connsiteX24" fmla="*/ 93918 w 159995"/>
                <a:gd name="connsiteY24" fmla="*/ 81728 h 189813"/>
                <a:gd name="connsiteX25" fmla="*/ 119676 w 159995"/>
                <a:gd name="connsiteY25" fmla="*/ 56202 h 189813"/>
                <a:gd name="connsiteX26" fmla="*/ 119550 w 159995"/>
                <a:gd name="connsiteY26" fmla="*/ 53716 h 189813"/>
                <a:gd name="connsiteX27" fmla="*/ 110717 w 159995"/>
                <a:gd name="connsiteY27" fmla="*/ 37294 h 189813"/>
                <a:gd name="connsiteX28" fmla="*/ 92780 w 159995"/>
                <a:gd name="connsiteY28" fmla="*/ 30790 h 189813"/>
                <a:gd name="connsiteX29" fmla="*/ 84516 w 159995"/>
                <a:gd name="connsiteY29" fmla="*/ 30787 h 189813"/>
                <a:gd name="connsiteX30" fmla="*/ 76251 w 159995"/>
                <a:gd name="connsiteY30" fmla="*/ 30783 h 189813"/>
                <a:gd name="connsiteX31" fmla="*/ 55117 w 159995"/>
                <a:gd name="connsiteY31" fmla="*/ 19977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9995" h="189813">
                  <a:moveTo>
                    <a:pt x="55117" y="19977"/>
                  </a:moveTo>
                  <a:lnTo>
                    <a:pt x="47959" y="9992"/>
                  </a:lnTo>
                  <a:lnTo>
                    <a:pt x="40801" y="7"/>
                  </a:lnTo>
                  <a:lnTo>
                    <a:pt x="93918" y="7"/>
                  </a:lnTo>
                  <a:cubicBezTo>
                    <a:pt x="106058" y="0"/>
                    <a:pt x="117893" y="3772"/>
                    <a:pt x="127744" y="10786"/>
                  </a:cubicBezTo>
                  <a:cubicBezTo>
                    <a:pt x="137578" y="17746"/>
                    <a:pt x="144795" y="27738"/>
                    <a:pt x="148262" y="39193"/>
                  </a:cubicBezTo>
                  <a:cubicBezTo>
                    <a:pt x="157689" y="68919"/>
                    <a:pt x="140956" y="100572"/>
                    <a:pt x="110888" y="109892"/>
                  </a:cubicBezTo>
                  <a:cubicBezTo>
                    <a:pt x="108539" y="110620"/>
                    <a:pt x="106145" y="111197"/>
                    <a:pt x="103721" y="111619"/>
                  </a:cubicBezTo>
                  <a:lnTo>
                    <a:pt x="103717" y="111629"/>
                  </a:lnTo>
                  <a:lnTo>
                    <a:pt x="103713" y="111639"/>
                  </a:lnTo>
                  <a:lnTo>
                    <a:pt x="133383" y="152904"/>
                  </a:lnTo>
                  <a:lnTo>
                    <a:pt x="163053" y="194168"/>
                  </a:lnTo>
                  <a:lnTo>
                    <a:pt x="143929" y="194174"/>
                  </a:lnTo>
                  <a:lnTo>
                    <a:pt x="124806" y="194180"/>
                  </a:lnTo>
                  <a:lnTo>
                    <a:pt x="95521" y="153331"/>
                  </a:lnTo>
                  <a:lnTo>
                    <a:pt x="66236" y="112481"/>
                  </a:lnTo>
                  <a:lnTo>
                    <a:pt x="31132" y="112481"/>
                  </a:lnTo>
                  <a:lnTo>
                    <a:pt x="31132" y="194180"/>
                  </a:lnTo>
                  <a:lnTo>
                    <a:pt x="2" y="194180"/>
                  </a:lnTo>
                  <a:lnTo>
                    <a:pt x="1" y="97090"/>
                  </a:lnTo>
                  <a:lnTo>
                    <a:pt x="0" y="0"/>
                  </a:lnTo>
                  <a:lnTo>
                    <a:pt x="31132" y="0"/>
                  </a:lnTo>
                  <a:lnTo>
                    <a:pt x="31132" y="81698"/>
                  </a:lnTo>
                  <a:lnTo>
                    <a:pt x="62525" y="81713"/>
                  </a:lnTo>
                  <a:lnTo>
                    <a:pt x="93918" y="81728"/>
                  </a:lnTo>
                  <a:cubicBezTo>
                    <a:pt x="108161" y="81711"/>
                    <a:pt x="119693" y="70283"/>
                    <a:pt x="119676" y="56202"/>
                  </a:cubicBezTo>
                  <a:cubicBezTo>
                    <a:pt x="119675" y="55372"/>
                    <a:pt x="119633" y="54542"/>
                    <a:pt x="119550" y="53716"/>
                  </a:cubicBezTo>
                  <a:cubicBezTo>
                    <a:pt x="118887" y="47312"/>
                    <a:pt x="115717" y="41419"/>
                    <a:pt x="110717" y="37294"/>
                  </a:cubicBezTo>
                  <a:cubicBezTo>
                    <a:pt x="105703" y="33099"/>
                    <a:pt x="99349" y="30795"/>
                    <a:pt x="92780" y="30790"/>
                  </a:cubicBezTo>
                  <a:lnTo>
                    <a:pt x="84516" y="30787"/>
                  </a:lnTo>
                  <a:lnTo>
                    <a:pt x="76251" y="30783"/>
                  </a:lnTo>
                  <a:cubicBezTo>
                    <a:pt x="67851" y="30780"/>
                    <a:pt x="59974" y="26752"/>
                    <a:pt x="55117" y="19977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51499D-2477-4A6E-8AB6-3F2695219D4F}"/>
                </a:ext>
              </a:extLst>
            </p:cNvPr>
            <p:cNvSpPr/>
            <p:nvPr/>
          </p:nvSpPr>
          <p:spPr>
            <a:xfrm>
              <a:off x="1491950" y="770373"/>
              <a:ext cx="146281" cy="189813"/>
            </a:xfrm>
            <a:custGeom>
              <a:avLst/>
              <a:gdLst>
                <a:gd name="connsiteX0" fmla="*/ 55179 w 146281"/>
                <a:gd name="connsiteY0" fmla="*/ 20003 h 189813"/>
                <a:gd name="connsiteX1" fmla="*/ 47990 w 146281"/>
                <a:gd name="connsiteY1" fmla="*/ 10002 h 189813"/>
                <a:gd name="connsiteX2" fmla="*/ 40801 w 146281"/>
                <a:gd name="connsiteY2" fmla="*/ 0 h 189813"/>
                <a:gd name="connsiteX3" fmla="*/ 93921 w 146281"/>
                <a:gd name="connsiteY3" fmla="*/ 0 h 189813"/>
                <a:gd name="connsiteX4" fmla="*/ 93925 w 146281"/>
                <a:gd name="connsiteY4" fmla="*/ 4 h 189813"/>
                <a:gd name="connsiteX5" fmla="*/ 93929 w 146281"/>
                <a:gd name="connsiteY5" fmla="*/ 7 h 189813"/>
                <a:gd name="connsiteX6" fmla="*/ 150772 w 146281"/>
                <a:gd name="connsiteY6" fmla="*/ 56317 h 189813"/>
                <a:gd name="connsiteX7" fmla="*/ 93917 w 146281"/>
                <a:gd name="connsiteY7" fmla="*/ 112514 h 189813"/>
                <a:gd name="connsiteX8" fmla="*/ 62528 w 146281"/>
                <a:gd name="connsiteY8" fmla="*/ 112465 h 189813"/>
                <a:gd name="connsiteX9" fmla="*/ 31140 w 146281"/>
                <a:gd name="connsiteY9" fmla="*/ 112417 h 189813"/>
                <a:gd name="connsiteX10" fmla="*/ 31137 w 146281"/>
                <a:gd name="connsiteY10" fmla="*/ 112419 h 189813"/>
                <a:gd name="connsiteX11" fmla="*/ 31135 w 146281"/>
                <a:gd name="connsiteY11" fmla="*/ 112421 h 189813"/>
                <a:gd name="connsiteX12" fmla="*/ 31135 w 146281"/>
                <a:gd name="connsiteY12" fmla="*/ 194180 h 189813"/>
                <a:gd name="connsiteX13" fmla="*/ 6 w 146281"/>
                <a:gd name="connsiteY13" fmla="*/ 194180 h 189813"/>
                <a:gd name="connsiteX14" fmla="*/ 3 w 146281"/>
                <a:gd name="connsiteY14" fmla="*/ 97090 h 189813"/>
                <a:gd name="connsiteX15" fmla="*/ 0 w 146281"/>
                <a:gd name="connsiteY15" fmla="*/ 0 h 189813"/>
                <a:gd name="connsiteX16" fmla="*/ 31135 w 146281"/>
                <a:gd name="connsiteY16" fmla="*/ 0 h 189813"/>
                <a:gd name="connsiteX17" fmla="*/ 31135 w 146281"/>
                <a:gd name="connsiteY17" fmla="*/ 81687 h 189813"/>
                <a:gd name="connsiteX18" fmla="*/ 62526 w 146281"/>
                <a:gd name="connsiteY18" fmla="*/ 81708 h 189813"/>
                <a:gd name="connsiteX19" fmla="*/ 93917 w 146281"/>
                <a:gd name="connsiteY19" fmla="*/ 81728 h 189813"/>
                <a:gd name="connsiteX20" fmla="*/ 119675 w 146281"/>
                <a:gd name="connsiteY20" fmla="*/ 56202 h 189813"/>
                <a:gd name="connsiteX21" fmla="*/ 119549 w 146281"/>
                <a:gd name="connsiteY21" fmla="*/ 53716 h 189813"/>
                <a:gd name="connsiteX22" fmla="*/ 110716 w 146281"/>
                <a:gd name="connsiteY22" fmla="*/ 37295 h 189813"/>
                <a:gd name="connsiteX23" fmla="*/ 92779 w 146281"/>
                <a:gd name="connsiteY23" fmla="*/ 30790 h 189813"/>
                <a:gd name="connsiteX24" fmla="*/ 84537 w 146281"/>
                <a:gd name="connsiteY24" fmla="*/ 30787 h 189813"/>
                <a:gd name="connsiteX25" fmla="*/ 76295 w 146281"/>
                <a:gd name="connsiteY25" fmla="*/ 30783 h 189813"/>
                <a:gd name="connsiteX26" fmla="*/ 55179 w 146281"/>
                <a:gd name="connsiteY26" fmla="*/ 20003 h 18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6281" h="189813">
                  <a:moveTo>
                    <a:pt x="55179" y="20003"/>
                  </a:moveTo>
                  <a:lnTo>
                    <a:pt x="47990" y="10002"/>
                  </a:lnTo>
                  <a:lnTo>
                    <a:pt x="40801" y="0"/>
                  </a:lnTo>
                  <a:lnTo>
                    <a:pt x="93921" y="0"/>
                  </a:lnTo>
                  <a:lnTo>
                    <a:pt x="93925" y="4"/>
                  </a:lnTo>
                  <a:lnTo>
                    <a:pt x="93929" y="7"/>
                  </a:lnTo>
                  <a:cubicBezTo>
                    <a:pt x="125354" y="38"/>
                    <a:pt x="150803" y="25249"/>
                    <a:pt x="150772" y="56317"/>
                  </a:cubicBezTo>
                  <a:cubicBezTo>
                    <a:pt x="150741" y="87346"/>
                    <a:pt x="125302" y="112490"/>
                    <a:pt x="93917" y="112514"/>
                  </a:cubicBezTo>
                  <a:lnTo>
                    <a:pt x="62528" y="112465"/>
                  </a:lnTo>
                  <a:lnTo>
                    <a:pt x="31140" y="112417"/>
                  </a:lnTo>
                  <a:lnTo>
                    <a:pt x="31137" y="112419"/>
                  </a:lnTo>
                  <a:lnTo>
                    <a:pt x="31135" y="112421"/>
                  </a:lnTo>
                  <a:lnTo>
                    <a:pt x="31135" y="194180"/>
                  </a:lnTo>
                  <a:lnTo>
                    <a:pt x="6" y="194180"/>
                  </a:lnTo>
                  <a:lnTo>
                    <a:pt x="3" y="97090"/>
                  </a:lnTo>
                  <a:lnTo>
                    <a:pt x="0" y="0"/>
                  </a:lnTo>
                  <a:lnTo>
                    <a:pt x="31135" y="0"/>
                  </a:lnTo>
                  <a:lnTo>
                    <a:pt x="31135" y="81687"/>
                  </a:lnTo>
                  <a:lnTo>
                    <a:pt x="62526" y="81708"/>
                  </a:lnTo>
                  <a:lnTo>
                    <a:pt x="93917" y="81728"/>
                  </a:lnTo>
                  <a:cubicBezTo>
                    <a:pt x="108160" y="81711"/>
                    <a:pt x="119692" y="70283"/>
                    <a:pt x="119675" y="56202"/>
                  </a:cubicBezTo>
                  <a:cubicBezTo>
                    <a:pt x="119674" y="55372"/>
                    <a:pt x="119632" y="54542"/>
                    <a:pt x="119549" y="53716"/>
                  </a:cubicBezTo>
                  <a:cubicBezTo>
                    <a:pt x="118886" y="47312"/>
                    <a:pt x="115716" y="41419"/>
                    <a:pt x="110716" y="37295"/>
                  </a:cubicBezTo>
                  <a:cubicBezTo>
                    <a:pt x="105702" y="33099"/>
                    <a:pt x="99348" y="30795"/>
                    <a:pt x="92779" y="30790"/>
                  </a:cubicBezTo>
                  <a:lnTo>
                    <a:pt x="84537" y="30787"/>
                  </a:lnTo>
                  <a:lnTo>
                    <a:pt x="76295" y="30783"/>
                  </a:lnTo>
                  <a:cubicBezTo>
                    <a:pt x="67906" y="30780"/>
                    <a:pt x="60038" y="26763"/>
                    <a:pt x="55179" y="20003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AC2F1D-E929-44AD-A39A-568A47541107}"/>
                </a:ext>
              </a:extLst>
            </p:cNvPr>
            <p:cNvSpPr/>
            <p:nvPr/>
          </p:nvSpPr>
          <p:spPr>
            <a:xfrm>
              <a:off x="701839" y="768443"/>
              <a:ext cx="196566" cy="194333"/>
            </a:xfrm>
            <a:custGeom>
              <a:avLst/>
              <a:gdLst>
                <a:gd name="connsiteX0" fmla="*/ 176826 w 196565"/>
                <a:gd name="connsiteY0" fmla="*/ 83667 h 194332"/>
                <a:gd name="connsiteX1" fmla="*/ 96042 w 196565"/>
                <a:gd name="connsiteY1" fmla="*/ 83667 h 194332"/>
                <a:gd name="connsiteX2" fmla="*/ 103244 w 196565"/>
                <a:gd name="connsiteY2" fmla="*/ 93660 h 194332"/>
                <a:gd name="connsiteX3" fmla="*/ 110445 w 196565"/>
                <a:gd name="connsiteY3" fmla="*/ 103653 h 194332"/>
                <a:gd name="connsiteX4" fmla="*/ 131552 w 196565"/>
                <a:gd name="connsiteY4" fmla="*/ 114407 h 194332"/>
                <a:gd name="connsiteX5" fmla="*/ 167135 w 196565"/>
                <a:gd name="connsiteY5" fmla="*/ 114407 h 194332"/>
                <a:gd name="connsiteX6" fmla="*/ 142124 w 196565"/>
                <a:gd name="connsiteY6" fmla="*/ 152921 h 194332"/>
                <a:gd name="connsiteX7" fmla="*/ 45440 w 196565"/>
                <a:gd name="connsiteY7" fmla="*/ 140574 h 194332"/>
                <a:gd name="connsiteX8" fmla="*/ 57929 w 196565"/>
                <a:gd name="connsiteY8" fmla="*/ 44989 h 194332"/>
                <a:gd name="connsiteX9" fmla="*/ 100008 w 196565"/>
                <a:gd name="connsiteY9" fmla="*/ 30805 h 194332"/>
                <a:gd name="connsiteX10" fmla="*/ 131841 w 196565"/>
                <a:gd name="connsiteY10" fmla="*/ 38544 h 194332"/>
                <a:gd name="connsiteX11" fmla="*/ 155854 w 196565"/>
                <a:gd name="connsiteY11" fmla="*/ 59124 h 194332"/>
                <a:gd name="connsiteX12" fmla="*/ 165207 w 196565"/>
                <a:gd name="connsiteY12" fmla="*/ 46068 h 194332"/>
                <a:gd name="connsiteX13" fmla="*/ 174559 w 196565"/>
                <a:gd name="connsiteY13" fmla="*/ 33012 h 194332"/>
                <a:gd name="connsiteX14" fmla="*/ 33478 w 196565"/>
                <a:gd name="connsiteY14" fmla="*/ 25082 h 194332"/>
                <a:gd name="connsiteX15" fmla="*/ 29458 w 196565"/>
                <a:gd name="connsiteY15" fmla="*/ 28832 h 194332"/>
                <a:gd name="connsiteX16" fmla="*/ 29161 w 196565"/>
                <a:gd name="connsiteY16" fmla="*/ 168742 h 194332"/>
                <a:gd name="connsiteX17" fmla="*/ 170680 w 196565"/>
                <a:gd name="connsiteY17" fmla="*/ 169035 h 194332"/>
                <a:gd name="connsiteX18" fmla="*/ 198906 w 196565"/>
                <a:gd name="connsiteY18" fmla="*/ 114406 h 194332"/>
                <a:gd name="connsiteX19" fmla="*/ 187867 w 196565"/>
                <a:gd name="connsiteY19" fmla="*/ 99037 h 1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6565" h="194332">
                  <a:moveTo>
                    <a:pt x="176826" y="83667"/>
                  </a:moveTo>
                  <a:lnTo>
                    <a:pt x="96042" y="83667"/>
                  </a:lnTo>
                  <a:lnTo>
                    <a:pt x="103244" y="93660"/>
                  </a:lnTo>
                  <a:lnTo>
                    <a:pt x="110445" y="103653"/>
                  </a:lnTo>
                  <a:cubicBezTo>
                    <a:pt x="115308" y="110400"/>
                    <a:pt x="123171" y="114407"/>
                    <a:pt x="131552" y="114407"/>
                  </a:cubicBezTo>
                  <a:lnTo>
                    <a:pt x="167135" y="114407"/>
                  </a:lnTo>
                  <a:cubicBezTo>
                    <a:pt x="163502" y="129696"/>
                    <a:pt x="154673" y="143291"/>
                    <a:pt x="142124" y="152921"/>
                  </a:cubicBezTo>
                  <a:cubicBezTo>
                    <a:pt x="111976" y="175907"/>
                    <a:pt x="68690" y="170379"/>
                    <a:pt x="45440" y="140574"/>
                  </a:cubicBezTo>
                  <a:cubicBezTo>
                    <a:pt x="22190" y="110769"/>
                    <a:pt x="27782" y="67974"/>
                    <a:pt x="57929" y="44989"/>
                  </a:cubicBezTo>
                  <a:cubicBezTo>
                    <a:pt x="69986" y="35796"/>
                    <a:pt x="84782" y="30809"/>
                    <a:pt x="100008" y="30805"/>
                  </a:cubicBezTo>
                  <a:cubicBezTo>
                    <a:pt x="111097" y="30791"/>
                    <a:pt x="122023" y="33448"/>
                    <a:pt x="131841" y="38544"/>
                  </a:cubicBezTo>
                  <a:cubicBezTo>
                    <a:pt x="141342" y="43484"/>
                    <a:pt x="149560" y="50527"/>
                    <a:pt x="155854" y="59124"/>
                  </a:cubicBezTo>
                  <a:lnTo>
                    <a:pt x="165207" y="46068"/>
                  </a:lnTo>
                  <a:lnTo>
                    <a:pt x="174559" y="33012"/>
                  </a:lnTo>
                  <a:cubicBezTo>
                    <a:pt x="137816" y="-7693"/>
                    <a:pt x="74652" y="-11244"/>
                    <a:pt x="33478" y="25082"/>
                  </a:cubicBezTo>
                  <a:cubicBezTo>
                    <a:pt x="32103" y="26295"/>
                    <a:pt x="30763" y="27545"/>
                    <a:pt x="29458" y="28832"/>
                  </a:cubicBezTo>
                  <a:cubicBezTo>
                    <a:pt x="-9703" y="67386"/>
                    <a:pt x="-9836" y="130026"/>
                    <a:pt x="29161" y="168742"/>
                  </a:cubicBezTo>
                  <a:cubicBezTo>
                    <a:pt x="68159" y="207458"/>
                    <a:pt x="131519" y="207590"/>
                    <a:pt x="170680" y="169035"/>
                  </a:cubicBezTo>
                  <a:cubicBezTo>
                    <a:pt x="185705" y="154242"/>
                    <a:pt x="195590" y="135113"/>
                    <a:pt x="198906" y="114406"/>
                  </a:cubicBezTo>
                  <a:lnTo>
                    <a:pt x="187867" y="99037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C063CC-4265-4B8C-9B1D-23F4B9894972}"/>
                </a:ext>
              </a:extLst>
            </p:cNvPr>
            <p:cNvSpPr/>
            <p:nvPr/>
          </p:nvSpPr>
          <p:spPr>
            <a:xfrm>
              <a:off x="702322" y="521791"/>
              <a:ext cx="150853" cy="194333"/>
            </a:xfrm>
            <a:custGeom>
              <a:avLst/>
              <a:gdLst>
                <a:gd name="connsiteX0" fmla="*/ 131101 w 150852"/>
                <a:gd name="connsiteY0" fmla="*/ 100216 h 194332"/>
                <a:gd name="connsiteX1" fmla="*/ 107582 w 150852"/>
                <a:gd name="connsiteY1" fmla="*/ 87373 h 194332"/>
                <a:gd name="connsiteX2" fmla="*/ 83154 w 150852"/>
                <a:gd name="connsiteY2" fmla="*/ 79410 h 194332"/>
                <a:gd name="connsiteX3" fmla="*/ 67075 w 150852"/>
                <a:gd name="connsiteY3" fmla="*/ 74451 h 194332"/>
                <a:gd name="connsiteX4" fmla="*/ 52536 w 150852"/>
                <a:gd name="connsiteY4" fmla="*/ 68244 h 194332"/>
                <a:gd name="connsiteX5" fmla="*/ 43244 w 150852"/>
                <a:gd name="connsiteY5" fmla="*/ 61007 h 194332"/>
                <a:gd name="connsiteX6" fmla="*/ 39887 w 150852"/>
                <a:gd name="connsiteY6" fmla="*/ 52598 h 194332"/>
                <a:gd name="connsiteX7" fmla="*/ 44599 w 150852"/>
                <a:gd name="connsiteY7" fmla="*/ 40860 h 194332"/>
                <a:gd name="connsiteX8" fmla="*/ 51784 w 150852"/>
                <a:gd name="connsiteY8" fmla="*/ 35593 h 194332"/>
                <a:gd name="connsiteX9" fmla="*/ 79820 w 150852"/>
                <a:gd name="connsiteY9" fmla="*/ 31124 h 194332"/>
                <a:gd name="connsiteX10" fmla="*/ 106256 w 150852"/>
                <a:gd name="connsiteY10" fmla="*/ 38326 h 194332"/>
                <a:gd name="connsiteX11" fmla="*/ 118797 w 150852"/>
                <a:gd name="connsiteY11" fmla="*/ 46316 h 194332"/>
                <a:gd name="connsiteX12" fmla="*/ 129200 w 150852"/>
                <a:gd name="connsiteY12" fmla="*/ 55287 h 194332"/>
                <a:gd name="connsiteX13" fmla="*/ 138294 w 150852"/>
                <a:gd name="connsiteY13" fmla="*/ 42618 h 194332"/>
                <a:gd name="connsiteX14" fmla="*/ 147387 w 150852"/>
                <a:gd name="connsiteY14" fmla="*/ 29948 h 194332"/>
                <a:gd name="connsiteX15" fmla="*/ 135186 w 150852"/>
                <a:gd name="connsiteY15" fmla="*/ 20051 h 194332"/>
                <a:gd name="connsiteX16" fmla="*/ 120804 w 150852"/>
                <a:gd name="connsiteY16" fmla="*/ 11161 h 194332"/>
                <a:gd name="connsiteX17" fmla="*/ 81386 w 150852"/>
                <a:gd name="connsiteY17" fmla="*/ 323 h 194332"/>
                <a:gd name="connsiteX18" fmla="*/ 37740 w 150852"/>
                <a:gd name="connsiteY18" fmla="*/ 8173 h 194332"/>
                <a:gd name="connsiteX19" fmla="*/ 15990 w 150852"/>
                <a:gd name="connsiteY19" fmla="*/ 27400 h 194332"/>
                <a:gd name="connsiteX20" fmla="*/ 8772 w 150852"/>
                <a:gd name="connsiteY20" fmla="*/ 53809 h 194332"/>
                <a:gd name="connsiteX21" fmla="*/ 16719 w 150852"/>
                <a:gd name="connsiteY21" fmla="*/ 77250 h 194332"/>
                <a:gd name="connsiteX22" fmla="*/ 37570 w 150852"/>
                <a:gd name="connsiteY22" fmla="*/ 95186 h 194332"/>
                <a:gd name="connsiteX23" fmla="*/ 55883 w 150852"/>
                <a:gd name="connsiteY23" fmla="*/ 103135 h 194332"/>
                <a:gd name="connsiteX24" fmla="*/ 74351 w 150852"/>
                <a:gd name="connsiteY24" fmla="*/ 108881 h 194332"/>
                <a:gd name="connsiteX25" fmla="*/ 94699 w 150852"/>
                <a:gd name="connsiteY25" fmla="*/ 115398 h 194332"/>
                <a:gd name="connsiteX26" fmla="*/ 112280 w 150852"/>
                <a:gd name="connsiteY26" fmla="*/ 124694 h 194332"/>
                <a:gd name="connsiteX27" fmla="*/ 119831 w 150852"/>
                <a:gd name="connsiteY27" fmla="*/ 134924 h 194332"/>
                <a:gd name="connsiteX28" fmla="*/ 119497 w 150852"/>
                <a:gd name="connsiteY28" fmla="*/ 147355 h 194332"/>
                <a:gd name="connsiteX29" fmla="*/ 107687 w 150852"/>
                <a:gd name="connsiteY29" fmla="*/ 161156 h 194332"/>
                <a:gd name="connsiteX30" fmla="*/ 81279 w 150852"/>
                <a:gd name="connsiteY30" fmla="*/ 167313 h 194332"/>
                <a:gd name="connsiteX31" fmla="*/ 48213 w 150852"/>
                <a:gd name="connsiteY31" fmla="*/ 159377 h 194332"/>
                <a:gd name="connsiteX32" fmla="*/ 18247 w 150852"/>
                <a:gd name="connsiteY32" fmla="*/ 136808 h 194332"/>
                <a:gd name="connsiteX33" fmla="*/ 9123 w 150852"/>
                <a:gd name="connsiteY33" fmla="*/ 149519 h 194332"/>
                <a:gd name="connsiteX34" fmla="*/ 0 w 150852"/>
                <a:gd name="connsiteY34" fmla="*/ 162229 h 194332"/>
                <a:gd name="connsiteX35" fmla="*/ 38205 w 150852"/>
                <a:gd name="connsiteY35" fmla="*/ 188585 h 194332"/>
                <a:gd name="connsiteX36" fmla="*/ 80770 w 150852"/>
                <a:gd name="connsiteY36" fmla="*/ 198032 h 194332"/>
                <a:gd name="connsiteX37" fmla="*/ 81639 w 150852"/>
                <a:gd name="connsiteY37" fmla="*/ 198043 h 194332"/>
                <a:gd name="connsiteX38" fmla="*/ 82500 w 150852"/>
                <a:gd name="connsiteY38" fmla="*/ 198048 h 194332"/>
                <a:gd name="connsiteX39" fmla="*/ 127530 w 150852"/>
                <a:gd name="connsiteY39" fmla="*/ 185133 h 194332"/>
                <a:gd name="connsiteX40" fmla="*/ 148927 w 150852"/>
                <a:gd name="connsiteY40" fmla="*/ 157389 h 194332"/>
                <a:gd name="connsiteX41" fmla="*/ 149615 w 150852"/>
                <a:gd name="connsiteY41" fmla="*/ 126007 h 194332"/>
                <a:gd name="connsiteX42" fmla="*/ 131101 w 150852"/>
                <a:gd name="connsiteY42" fmla="*/ 100216 h 1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0852" h="194332">
                  <a:moveTo>
                    <a:pt x="131101" y="100216"/>
                  </a:moveTo>
                  <a:cubicBezTo>
                    <a:pt x="123880" y="94910"/>
                    <a:pt x="115969" y="90590"/>
                    <a:pt x="107582" y="87373"/>
                  </a:cubicBezTo>
                  <a:cubicBezTo>
                    <a:pt x="99494" y="84163"/>
                    <a:pt x="91255" y="81767"/>
                    <a:pt x="83154" y="79410"/>
                  </a:cubicBezTo>
                  <a:cubicBezTo>
                    <a:pt x="77606" y="77797"/>
                    <a:pt x="72212" y="76228"/>
                    <a:pt x="67075" y="74451"/>
                  </a:cubicBezTo>
                  <a:cubicBezTo>
                    <a:pt x="62065" y="72779"/>
                    <a:pt x="57203" y="70702"/>
                    <a:pt x="52536" y="68244"/>
                  </a:cubicBezTo>
                  <a:cubicBezTo>
                    <a:pt x="48989" y="66457"/>
                    <a:pt x="45832" y="63998"/>
                    <a:pt x="43244" y="61007"/>
                  </a:cubicBezTo>
                  <a:cubicBezTo>
                    <a:pt x="41227" y="58641"/>
                    <a:pt x="40048" y="55688"/>
                    <a:pt x="39887" y="52598"/>
                  </a:cubicBezTo>
                  <a:cubicBezTo>
                    <a:pt x="39762" y="48212"/>
                    <a:pt x="41466" y="43967"/>
                    <a:pt x="44599" y="40860"/>
                  </a:cubicBezTo>
                  <a:cubicBezTo>
                    <a:pt x="46676" y="38716"/>
                    <a:pt x="49106" y="36935"/>
                    <a:pt x="51784" y="35593"/>
                  </a:cubicBezTo>
                  <a:cubicBezTo>
                    <a:pt x="60553" y="31639"/>
                    <a:pt x="70238" y="30095"/>
                    <a:pt x="79820" y="31124"/>
                  </a:cubicBezTo>
                  <a:cubicBezTo>
                    <a:pt x="89023" y="31795"/>
                    <a:pt x="98004" y="34242"/>
                    <a:pt x="106256" y="38326"/>
                  </a:cubicBezTo>
                  <a:cubicBezTo>
                    <a:pt x="110654" y="40639"/>
                    <a:pt x="114850" y="43311"/>
                    <a:pt x="118797" y="46316"/>
                  </a:cubicBezTo>
                  <a:cubicBezTo>
                    <a:pt x="122450" y="49090"/>
                    <a:pt x="125924" y="52087"/>
                    <a:pt x="129200" y="55287"/>
                  </a:cubicBezTo>
                  <a:lnTo>
                    <a:pt x="138294" y="42618"/>
                  </a:lnTo>
                  <a:lnTo>
                    <a:pt x="147387" y="29948"/>
                  </a:lnTo>
                  <a:cubicBezTo>
                    <a:pt x="143514" y="26422"/>
                    <a:pt x="139441" y="23117"/>
                    <a:pt x="135186" y="20051"/>
                  </a:cubicBezTo>
                  <a:cubicBezTo>
                    <a:pt x="130613" y="16753"/>
                    <a:pt x="125807" y="13782"/>
                    <a:pt x="120804" y="11161"/>
                  </a:cubicBezTo>
                  <a:cubicBezTo>
                    <a:pt x="108540" y="4954"/>
                    <a:pt x="95131" y="1267"/>
                    <a:pt x="81386" y="323"/>
                  </a:cubicBezTo>
                  <a:cubicBezTo>
                    <a:pt x="66388" y="-991"/>
                    <a:pt x="51309" y="1721"/>
                    <a:pt x="37740" y="8173"/>
                  </a:cubicBezTo>
                  <a:cubicBezTo>
                    <a:pt x="28852" y="12502"/>
                    <a:pt x="21331" y="19150"/>
                    <a:pt x="15990" y="27400"/>
                  </a:cubicBezTo>
                  <a:cubicBezTo>
                    <a:pt x="10934" y="35277"/>
                    <a:pt x="8417" y="44487"/>
                    <a:pt x="8772" y="53809"/>
                  </a:cubicBezTo>
                  <a:cubicBezTo>
                    <a:pt x="9099" y="62213"/>
                    <a:pt x="11857" y="70349"/>
                    <a:pt x="16719" y="77250"/>
                  </a:cubicBezTo>
                  <a:cubicBezTo>
                    <a:pt x="22150" y="84763"/>
                    <a:pt x="29293" y="90907"/>
                    <a:pt x="37570" y="95186"/>
                  </a:cubicBezTo>
                  <a:cubicBezTo>
                    <a:pt x="43450" y="98314"/>
                    <a:pt x="49574" y="100972"/>
                    <a:pt x="55883" y="103135"/>
                  </a:cubicBezTo>
                  <a:cubicBezTo>
                    <a:pt x="62056" y="105305"/>
                    <a:pt x="68255" y="107108"/>
                    <a:pt x="74351" y="108881"/>
                  </a:cubicBezTo>
                  <a:cubicBezTo>
                    <a:pt x="81417" y="110937"/>
                    <a:pt x="88289" y="112936"/>
                    <a:pt x="94699" y="115398"/>
                  </a:cubicBezTo>
                  <a:cubicBezTo>
                    <a:pt x="100968" y="117674"/>
                    <a:pt x="106885" y="120803"/>
                    <a:pt x="112280" y="124694"/>
                  </a:cubicBezTo>
                  <a:cubicBezTo>
                    <a:pt x="115818" y="127239"/>
                    <a:pt x="118459" y="130817"/>
                    <a:pt x="119831" y="134924"/>
                  </a:cubicBezTo>
                  <a:cubicBezTo>
                    <a:pt x="121086" y="138994"/>
                    <a:pt x="120969" y="143357"/>
                    <a:pt x="119497" y="147355"/>
                  </a:cubicBezTo>
                  <a:cubicBezTo>
                    <a:pt x="117296" y="153169"/>
                    <a:pt x="113122" y="158047"/>
                    <a:pt x="107687" y="161156"/>
                  </a:cubicBezTo>
                  <a:cubicBezTo>
                    <a:pt x="99653" y="165642"/>
                    <a:pt x="90494" y="167778"/>
                    <a:pt x="81279" y="167313"/>
                  </a:cubicBezTo>
                  <a:cubicBezTo>
                    <a:pt x="69798" y="167130"/>
                    <a:pt x="58502" y="164419"/>
                    <a:pt x="48213" y="159377"/>
                  </a:cubicBezTo>
                  <a:cubicBezTo>
                    <a:pt x="36924" y="153710"/>
                    <a:pt x="26771" y="146063"/>
                    <a:pt x="18247" y="136808"/>
                  </a:cubicBezTo>
                  <a:lnTo>
                    <a:pt x="9123" y="149519"/>
                  </a:lnTo>
                  <a:lnTo>
                    <a:pt x="0" y="162229"/>
                  </a:lnTo>
                  <a:cubicBezTo>
                    <a:pt x="11056" y="173182"/>
                    <a:pt x="23992" y="182106"/>
                    <a:pt x="38205" y="188585"/>
                  </a:cubicBezTo>
                  <a:cubicBezTo>
                    <a:pt x="51590" y="194581"/>
                    <a:pt x="66077" y="197797"/>
                    <a:pt x="80770" y="198032"/>
                  </a:cubicBezTo>
                  <a:cubicBezTo>
                    <a:pt x="81062" y="198037"/>
                    <a:pt x="81351" y="198041"/>
                    <a:pt x="81639" y="198043"/>
                  </a:cubicBezTo>
                  <a:cubicBezTo>
                    <a:pt x="81926" y="198046"/>
                    <a:pt x="82213" y="198048"/>
                    <a:pt x="82500" y="198048"/>
                  </a:cubicBezTo>
                  <a:cubicBezTo>
                    <a:pt x="98510" y="198533"/>
                    <a:pt x="114268" y="194013"/>
                    <a:pt x="127530" y="185133"/>
                  </a:cubicBezTo>
                  <a:cubicBezTo>
                    <a:pt x="137398" y="178300"/>
                    <a:pt x="144875" y="168606"/>
                    <a:pt x="148927" y="157389"/>
                  </a:cubicBezTo>
                  <a:cubicBezTo>
                    <a:pt x="152541" y="147270"/>
                    <a:pt x="152782" y="136272"/>
                    <a:pt x="149615" y="126007"/>
                  </a:cubicBezTo>
                  <a:cubicBezTo>
                    <a:pt x="146343" y="115698"/>
                    <a:pt x="139865" y="106672"/>
                    <a:pt x="131101" y="100216"/>
                  </a:cubicBez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EAC85C-73DA-4729-83E0-902541F517DE}"/>
                </a:ext>
              </a:extLst>
            </p:cNvPr>
            <p:cNvSpPr/>
            <p:nvPr/>
          </p:nvSpPr>
          <p:spPr>
            <a:xfrm>
              <a:off x="1313693" y="770523"/>
              <a:ext cx="146281" cy="194333"/>
            </a:xfrm>
            <a:custGeom>
              <a:avLst/>
              <a:gdLst>
                <a:gd name="connsiteX0" fmla="*/ 118680 w 146281"/>
                <a:gd name="connsiteY0" fmla="*/ 0 h 194332"/>
                <a:gd name="connsiteX1" fmla="*/ 118680 w 146281"/>
                <a:gd name="connsiteY1" fmla="*/ 27185 h 194332"/>
                <a:gd name="connsiteX2" fmla="*/ 118680 w 146281"/>
                <a:gd name="connsiteY2" fmla="*/ 27185 h 194332"/>
                <a:gd name="connsiteX3" fmla="*/ 118680 w 146281"/>
                <a:gd name="connsiteY3" fmla="*/ 120366 h 194332"/>
                <a:gd name="connsiteX4" fmla="*/ 77897 w 146281"/>
                <a:gd name="connsiteY4" fmla="*/ 165062 h 194332"/>
                <a:gd name="connsiteX5" fmla="*/ 31226 w 146281"/>
                <a:gd name="connsiteY5" fmla="*/ 124736 h 194332"/>
                <a:gd name="connsiteX6" fmla="*/ 31127 w 146281"/>
                <a:gd name="connsiteY6" fmla="*/ 121879 h 194332"/>
                <a:gd name="connsiteX7" fmla="*/ 31140 w 146281"/>
                <a:gd name="connsiteY7" fmla="*/ 0 h 194332"/>
                <a:gd name="connsiteX8" fmla="*/ 0 w 146281"/>
                <a:gd name="connsiteY8" fmla="*/ 0 h 194332"/>
                <a:gd name="connsiteX9" fmla="*/ 10 w 146281"/>
                <a:gd name="connsiteY9" fmla="*/ 121874 h 194332"/>
                <a:gd name="connsiteX10" fmla="*/ 73639 w 146281"/>
                <a:gd name="connsiteY10" fmla="*/ 195913 h 194332"/>
                <a:gd name="connsiteX11" fmla="*/ 149807 w 146281"/>
                <a:gd name="connsiteY11" fmla="*/ 119918 h 194332"/>
                <a:gd name="connsiteX12" fmla="*/ 149807 w 146281"/>
                <a:gd name="connsiteY12" fmla="*/ 27185 h 194332"/>
                <a:gd name="connsiteX13" fmla="*/ 149807 w 146281"/>
                <a:gd name="connsiteY13" fmla="*/ 27185 h 194332"/>
                <a:gd name="connsiteX14" fmla="*/ 149807 w 146281"/>
                <a:gd name="connsiteY14" fmla="*/ 0 h 1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281" h="194332">
                  <a:moveTo>
                    <a:pt x="118680" y="0"/>
                  </a:moveTo>
                  <a:lnTo>
                    <a:pt x="118680" y="27185"/>
                  </a:lnTo>
                  <a:lnTo>
                    <a:pt x="118680" y="27185"/>
                  </a:lnTo>
                  <a:lnTo>
                    <a:pt x="118680" y="120366"/>
                  </a:lnTo>
                  <a:cubicBezTo>
                    <a:pt x="118989" y="143512"/>
                    <a:pt x="101217" y="162989"/>
                    <a:pt x="77897" y="165062"/>
                  </a:cubicBezTo>
                  <a:cubicBezTo>
                    <a:pt x="53746" y="166668"/>
                    <a:pt x="32850" y="148613"/>
                    <a:pt x="31226" y="124736"/>
                  </a:cubicBezTo>
                  <a:cubicBezTo>
                    <a:pt x="31161" y="123785"/>
                    <a:pt x="31128" y="122832"/>
                    <a:pt x="31127" y="121879"/>
                  </a:cubicBezTo>
                  <a:lnTo>
                    <a:pt x="31140" y="0"/>
                  </a:lnTo>
                  <a:lnTo>
                    <a:pt x="0" y="0"/>
                  </a:lnTo>
                  <a:lnTo>
                    <a:pt x="10" y="121874"/>
                  </a:lnTo>
                  <a:cubicBezTo>
                    <a:pt x="58" y="162261"/>
                    <a:pt x="32795" y="195181"/>
                    <a:pt x="73639" y="195913"/>
                  </a:cubicBezTo>
                  <a:cubicBezTo>
                    <a:pt x="115527" y="196606"/>
                    <a:pt x="149807" y="161335"/>
                    <a:pt x="149807" y="119918"/>
                  </a:cubicBezTo>
                  <a:lnTo>
                    <a:pt x="149807" y="27185"/>
                  </a:lnTo>
                  <a:lnTo>
                    <a:pt x="149807" y="27185"/>
                  </a:lnTo>
                  <a:lnTo>
                    <a:pt x="149807" y="0"/>
                  </a:lnTo>
                  <a:close/>
                </a:path>
              </a:pathLst>
            </a:custGeom>
            <a:solidFill>
              <a:srgbClr val="FF1C33"/>
            </a:solidFill>
            <a:ln w="4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sz="1904"/>
            </a:p>
          </p:txBody>
        </p:sp>
      </p:grpSp>
    </p:spTree>
    <p:extLst>
      <p:ext uri="{BB962C8B-B14F-4D97-AF65-F5344CB8AC3E}">
        <p14:creationId xmlns:p14="http://schemas.microsoft.com/office/powerpoint/2010/main" val="27228277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tand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CF2ABE2-D20E-4AC5-9AD6-C7722712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1348" y="3752268"/>
            <a:ext cx="2817220" cy="1980644"/>
          </a:xfrm>
        </p:spPr>
        <p:txBody>
          <a:bodyPr anchor="t">
            <a:noAutofit/>
          </a:bodyPr>
          <a:lstStyle>
            <a:lvl1pPr marL="0" indent="0" algn="ctr">
              <a:lnSpc>
                <a:spcPts val="2031"/>
              </a:lnSpc>
              <a:spcAft>
                <a:spcPts val="74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ctr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ctr">
              <a:lnSpc>
                <a:spcPts val="1777"/>
              </a:lnSpc>
              <a:spcAft>
                <a:spcPts val="0"/>
              </a:spcAft>
              <a:buNone/>
              <a:defRPr sz="1269" b="0">
                <a:solidFill>
                  <a:schemeClr val="tx2"/>
                </a:solidFill>
                <a:latin typeface="+mn-lt"/>
              </a:defRPr>
            </a:lvl3pPr>
            <a:lvl4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4pPr>
            <a:lvl5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96D5D8A-9B68-4A65-AB54-E87BBC841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298" y="1416675"/>
            <a:ext cx="3084967" cy="1958589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838" b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838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9838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838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9838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11DD26A-D885-43E2-B28B-B739964A5B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8264" y="1416675"/>
            <a:ext cx="3084967" cy="195858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AU" sz="9838" b="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AU"/>
              <a:t>$123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55ADE74-3E38-46CC-A619-4FFD87FB83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72903" y="1416675"/>
            <a:ext cx="3084967" cy="195858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AU" sz="9838" b="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AU"/>
              <a:t>$123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A1641E2-DF15-4681-8D60-7427F23C3B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51757" y="3752268"/>
            <a:ext cx="2717361" cy="1980644"/>
          </a:xfrm>
        </p:spPr>
        <p:txBody>
          <a:bodyPr anchor="t">
            <a:noAutofit/>
          </a:bodyPr>
          <a:lstStyle>
            <a:lvl1pPr marL="0" indent="0" algn="ctr">
              <a:lnSpc>
                <a:spcPts val="2010"/>
              </a:lnSpc>
              <a:spcAft>
                <a:spcPts val="740"/>
              </a:spcAft>
              <a:buFont typeface="Arial" panose="020B0604020202020204" pitchFamily="34" charset="0"/>
              <a:buNone/>
              <a:defRPr sz="1692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ctr">
              <a:lnSpc>
                <a:spcPts val="1777"/>
              </a:lnSpc>
              <a:spcAft>
                <a:spcPts val="0"/>
              </a:spcAft>
              <a:buNone/>
              <a:defRPr sz="1269" b="0">
                <a:solidFill>
                  <a:schemeClr val="tx2"/>
                </a:solidFill>
                <a:latin typeface="+mn-lt"/>
              </a:defRPr>
            </a:lvl3pPr>
            <a:lvl4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4pPr>
            <a:lvl5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DE33F38-A3F7-445C-B5F2-DB7D62B425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7539" y="3752268"/>
            <a:ext cx="2282047" cy="1980644"/>
          </a:xfrm>
        </p:spPr>
        <p:txBody>
          <a:bodyPr anchor="t">
            <a:noAutofit/>
          </a:bodyPr>
          <a:lstStyle>
            <a:lvl1pPr marL="0" indent="0" algn="ctr">
              <a:lnSpc>
                <a:spcPts val="2010"/>
              </a:lnSpc>
              <a:spcAft>
                <a:spcPts val="740"/>
              </a:spcAft>
              <a:buFont typeface="Arial" panose="020B0604020202020204" pitchFamily="34" charset="0"/>
              <a:buNone/>
              <a:defRPr sz="1692" b="0">
                <a:solidFill>
                  <a:schemeClr val="tx2"/>
                </a:solidFill>
                <a:latin typeface="+mj-lt"/>
              </a:defRPr>
            </a:lvl1pPr>
            <a:lvl2pPr marL="0" indent="0" algn="ctr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ctr">
              <a:lnSpc>
                <a:spcPts val="1777"/>
              </a:lnSpc>
              <a:spcAft>
                <a:spcPts val="0"/>
              </a:spcAft>
              <a:buNone/>
              <a:defRPr sz="1269" b="0">
                <a:solidFill>
                  <a:schemeClr val="tx2"/>
                </a:solidFill>
                <a:latin typeface="+mn-lt"/>
              </a:defRPr>
            </a:lvl3pPr>
            <a:lvl4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4pPr>
            <a:lvl5pPr marL="0" indent="0" algn="ctr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r>
              <a:rPr lang="en-AU"/>
              <a:t> </a:t>
            </a:r>
            <a:r>
              <a:rPr lang="en-AU" err="1"/>
              <a:t>digenda</a:t>
            </a:r>
            <a:r>
              <a:rPr lang="en-AU"/>
              <a:t> </a:t>
            </a:r>
            <a:r>
              <a:rPr lang="en-AU" err="1"/>
              <a:t>nducime</a:t>
            </a:r>
            <a:r>
              <a:rPr lang="en-AU"/>
              <a:t> </a:t>
            </a:r>
            <a:r>
              <a:rPr lang="en-AU" err="1"/>
              <a:t>nemporerum</a:t>
            </a:r>
            <a:r>
              <a:rPr lang="en-AU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FF98A-B938-4B75-8DF8-F93DBB9DBA73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24746A0-8601-445E-85AB-D39DAFEC49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9123FB-8CC6-43DC-AF7E-530CD137FC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1348" y="6180155"/>
            <a:ext cx="2848810" cy="37894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660570B-14CF-4358-B87D-C5208B5114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701" y="6180155"/>
            <a:ext cx="2933530" cy="37894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endParaRPr lang="en-AU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A49F058-B249-4AC9-9FC6-688D1D696E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07538" y="6180155"/>
            <a:ext cx="2850332" cy="37894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r>
              <a:rPr lang="en-AU"/>
              <a:t> </a:t>
            </a:r>
            <a:r>
              <a:rPr lang="en-AU" err="1"/>
              <a:t>debitia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55746-63EC-4E6C-9961-7F38C97ACCF1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36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tandout Number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96D5D8A-9B68-4A65-AB54-E87BBC841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299" y="1416676"/>
            <a:ext cx="2127216" cy="172685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BFDE857-1A98-40DF-96CC-1287D88C9A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55343" y="1416676"/>
            <a:ext cx="2127216" cy="172685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07F886-058F-4012-8BB4-436BD169F3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7387" y="1416676"/>
            <a:ext cx="2127216" cy="172685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275C913-85B4-43EA-B6DF-4A7DF50C86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9431" y="1416676"/>
            <a:ext cx="2127216" cy="172685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$123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CB8E7-9471-409D-B09A-62DB72C7E9DF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6CCD9B3-5AC9-49F4-847A-99609204C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CD2CD-8597-4F88-8FC7-81DEFC763D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06249" y="3759235"/>
            <a:ext cx="1943286" cy="1612067"/>
          </a:xfrm>
        </p:spPr>
        <p:txBody>
          <a:bodyPr/>
          <a:lstStyle>
            <a:lvl1pPr algn="ctr">
              <a:lnSpc>
                <a:spcPts val="1523"/>
              </a:lnSpc>
              <a:spcAft>
                <a:spcPts val="750"/>
              </a:spcAft>
              <a:defRPr sz="1269"/>
            </a:lvl1pPr>
            <a:lvl2pPr algn="ctr">
              <a:lnSpc>
                <a:spcPts val="1269"/>
              </a:lnSpc>
              <a:defRPr sz="1058"/>
            </a:lvl2pPr>
            <a:lvl3pPr algn="ctr">
              <a:lnSpc>
                <a:spcPts val="1269"/>
              </a:lnSpc>
              <a:defRPr sz="1058"/>
            </a:lvl3pPr>
            <a:lvl4pPr algn="ctr">
              <a:lnSpc>
                <a:spcPts val="1269"/>
              </a:lnSpc>
              <a:defRPr sz="1058"/>
            </a:lvl4pPr>
            <a:lvl5pPr algn="ctr">
              <a:lnSpc>
                <a:spcPts val="1269"/>
              </a:lnSpc>
              <a:defRPr sz="1058"/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endParaRPr lang="en-AU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3F82433-6157-4B04-93BF-D918A0C618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47308" y="3759235"/>
            <a:ext cx="1943286" cy="1612067"/>
          </a:xfrm>
        </p:spPr>
        <p:txBody>
          <a:bodyPr/>
          <a:lstStyle>
            <a:lvl1pPr algn="ctr">
              <a:lnSpc>
                <a:spcPts val="1523"/>
              </a:lnSpc>
              <a:defRPr sz="1269">
                <a:solidFill>
                  <a:schemeClr val="tx2"/>
                </a:solidFill>
              </a:defRPr>
            </a:lvl1pPr>
            <a:lvl2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2pPr>
            <a:lvl3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3pPr>
            <a:lvl4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4pPr>
            <a:lvl5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endParaRPr lang="en-AU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F229F3E-FCDE-4D0A-B713-631D813F20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59352" y="3759235"/>
            <a:ext cx="1943286" cy="1612067"/>
          </a:xfrm>
        </p:spPr>
        <p:txBody>
          <a:bodyPr/>
          <a:lstStyle>
            <a:lvl1pPr algn="ctr">
              <a:lnSpc>
                <a:spcPts val="1523"/>
              </a:lnSpc>
              <a:defRPr sz="1269">
                <a:solidFill>
                  <a:schemeClr val="tx2"/>
                </a:solidFill>
              </a:defRPr>
            </a:lvl1pPr>
            <a:lvl2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2pPr>
            <a:lvl3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3pPr>
            <a:lvl4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4pPr>
            <a:lvl5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endParaRPr lang="en-AU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96B893B-7014-4AA2-AE40-A20C59B9F0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71396" y="3759235"/>
            <a:ext cx="1943286" cy="1612067"/>
          </a:xfrm>
        </p:spPr>
        <p:txBody>
          <a:bodyPr/>
          <a:lstStyle>
            <a:lvl1pPr algn="ctr">
              <a:lnSpc>
                <a:spcPts val="1523"/>
              </a:lnSpc>
              <a:defRPr sz="1269">
                <a:solidFill>
                  <a:schemeClr val="tx2"/>
                </a:solidFill>
              </a:defRPr>
            </a:lvl1pPr>
            <a:lvl2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2pPr>
            <a:lvl3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3pPr>
            <a:lvl4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4pPr>
            <a:lvl5pPr algn="ctr">
              <a:lnSpc>
                <a:spcPts val="1269"/>
              </a:lnSpc>
              <a:defRPr sz="1058">
                <a:solidFill>
                  <a:schemeClr val="tx2"/>
                </a:solidFill>
              </a:defRPr>
            </a:lvl5pPr>
          </a:lstStyle>
          <a:p>
            <a:pPr lvl="0"/>
            <a:r>
              <a:rPr lang="en-AU"/>
              <a:t>Tur autenimin nis ratur sinto quam ea eatquun</a:t>
            </a:r>
          </a:p>
          <a:p>
            <a:pPr lvl="1"/>
            <a:r>
              <a:rPr lang="en-AU"/>
              <a:t>This is where the extra copy goes. Tur autenimin nis ratur sinto quam ea eatquun dioresc idellaudione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62FF54-92C7-4A84-9576-F79E00DD16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01348" y="6180155"/>
            <a:ext cx="1948187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7B5A9E-AB08-4FA5-BB4F-11BE84534D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59624" y="6180155"/>
            <a:ext cx="1948187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67A17F-A114-421E-AB9A-AA76FFEDC8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8144" y="6180155"/>
            <a:ext cx="1948187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79BC169-57D6-45D2-BF2A-8DE0A844D1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26583" y="6180155"/>
            <a:ext cx="1948187" cy="37894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B358A-730E-430B-A4B3-AE901C183DD6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757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u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C7EBD82-4F9F-4D03-AA21-71626884E2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2400" y="4482420"/>
            <a:ext cx="5134890" cy="1719881"/>
          </a:xfrm>
        </p:spPr>
        <p:txBody>
          <a:bodyPr anchor="t">
            <a:noAutofit/>
          </a:bodyPr>
          <a:lstStyle>
            <a:lvl1pPr marL="0" indent="0" algn="l">
              <a:lnSpc>
                <a:spcPts val="2539"/>
              </a:lnSpc>
              <a:spcAft>
                <a:spcPts val="740"/>
              </a:spcAft>
              <a:buFont typeface="Arial" panose="020B0604020202020204" pitchFamily="34" charset="0"/>
              <a:buNone/>
              <a:defRPr sz="2433" b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r>
              <a:rPr lang="en-AU"/>
              <a:t> </a:t>
            </a:r>
            <a:r>
              <a:rPr lang="en-AU" err="1"/>
              <a:t>dioresc</a:t>
            </a:r>
            <a:r>
              <a:rPr lang="en-AU"/>
              <a:t> </a:t>
            </a:r>
            <a:r>
              <a:rPr lang="en-AU" err="1"/>
              <a:t>idellaudione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6F656F-6D60-4324-9EFF-8C1A1A5C04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2400" y="2228249"/>
            <a:ext cx="4930105" cy="1719881"/>
          </a:xfrm>
        </p:spPr>
        <p:txBody>
          <a:bodyPr anchor="b">
            <a:noAutofit/>
          </a:bodyPr>
          <a:lstStyle>
            <a:lvl1pPr marL="0" marR="0" indent="0" algn="l" defTabSz="91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809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marL="0" marR="0" lvl="0" indent="0" algn="l" defTabSz="91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123%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00175C-2B5C-45CA-996C-670BC5C6C2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2506" y="1852286"/>
            <a:ext cx="1928701" cy="1198405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accent6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12%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5CA0D3-8264-448A-8BA7-69FA96FCE1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2506" y="3367961"/>
            <a:ext cx="1928701" cy="1198405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3C96262-5FB0-490D-8CDD-05B9FC166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48934" y="2237310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2031"/>
              </a:lnSpc>
              <a:spcAft>
                <a:spcPts val="740"/>
              </a:spcAft>
              <a:buFont typeface="Arial" panose="020B0604020202020204" pitchFamily="34" charset="0"/>
              <a:buNone/>
              <a:defRPr sz="1692" b="1" i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43E1AA9-D65B-4732-B0DF-A7FC01F1E4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934" y="3762956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2031"/>
              </a:lnSpc>
              <a:spcAft>
                <a:spcPts val="740"/>
              </a:spcAft>
              <a:buFont typeface="Arial" panose="020B0604020202020204" pitchFamily="34" charset="0"/>
              <a:buNone/>
              <a:defRPr sz="1692" b="1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60C21-C1D2-492D-85FE-74DB5A2E0EE2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614EDE-ACC2-471E-865B-6B2DE871E1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1CD4B87-3FEC-4DAF-86EC-4ACA5769B7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32401" y="6180155"/>
            <a:ext cx="5534793" cy="3789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 digenda nducime nemporerum volupta Luptatem porporiberum inctaturem hario omnimus a di te ex etur?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BEC35D-16B8-45BC-B861-83B03118C8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8934" y="6180155"/>
            <a:ext cx="2385233" cy="3789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E2268-78C0-4F70-92FD-BC0A7801AA29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60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tandou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00175C-2B5C-45CA-996C-670BC5C6C2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2506" y="1852286"/>
            <a:ext cx="1928701" cy="1198405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12%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5CA0D3-8264-448A-8BA7-69FA96FCE1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2506" y="3367961"/>
            <a:ext cx="1928701" cy="1198405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12%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E834BBD-A974-4EB1-A3F5-12BBB2D1DC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96649" y="1852286"/>
            <a:ext cx="2352359" cy="1198405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123%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2835FB-EC28-40AE-B28C-2868B5541E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6649" y="3367961"/>
            <a:ext cx="2352359" cy="1198405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7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3554"/>
              </a:lnSpc>
              <a:spcAft>
                <a:spcPts val="0"/>
              </a:spcAft>
              <a:buNone/>
              <a:defRPr sz="2962" b="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4pPr>
            <a:lvl5pPr marL="0" indent="0">
              <a:lnSpc>
                <a:spcPts val="3554"/>
              </a:lnSpc>
              <a:spcAft>
                <a:spcPts val="0"/>
              </a:spcAft>
              <a:buFont typeface="Arial" panose="020B0604020202020204" pitchFamily="34" charset="0"/>
              <a:buNone/>
              <a:defRPr sz="2962" b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AU"/>
              <a:t>12%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DCAB1FB-FB4A-46EB-B827-F37E306777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49007" y="2237310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1904"/>
              </a:lnSpc>
              <a:spcAft>
                <a:spcPts val="740"/>
              </a:spcAft>
              <a:buFont typeface="Arial" panose="020B0604020202020204" pitchFamily="34" charset="0"/>
              <a:buNone/>
              <a:defRPr sz="1587" b="1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681D506-6F58-4C1C-BA31-9722CB5A97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8934" y="2237310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1904"/>
              </a:lnSpc>
              <a:spcAft>
                <a:spcPts val="740"/>
              </a:spcAft>
              <a:buFont typeface="Arial" panose="020B0604020202020204" pitchFamily="34" charset="0"/>
              <a:buNone/>
              <a:defRPr sz="1587" b="1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62DCC31-5BA4-4F89-8521-E66967E51A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8934" y="3762955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1904"/>
              </a:lnSpc>
              <a:spcAft>
                <a:spcPts val="740"/>
              </a:spcAft>
              <a:buFont typeface="Arial" panose="020B0604020202020204" pitchFamily="34" charset="0"/>
              <a:buNone/>
              <a:defRPr sz="1587" b="1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noProof="0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969200C-F908-4983-BC6D-B8B7EE651A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49007" y="3762955"/>
            <a:ext cx="2385233" cy="1191691"/>
          </a:xfrm>
        </p:spPr>
        <p:txBody>
          <a:bodyPr anchor="t">
            <a:noAutofit/>
          </a:bodyPr>
          <a:lstStyle>
            <a:lvl1pPr marL="0" indent="0" algn="l">
              <a:lnSpc>
                <a:spcPts val="1904"/>
              </a:lnSpc>
              <a:spcAft>
                <a:spcPts val="740"/>
              </a:spcAft>
              <a:buFont typeface="Arial" panose="020B0604020202020204" pitchFamily="34" charset="0"/>
              <a:buNone/>
              <a:defRPr sz="1587" b="1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2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  <a:r>
              <a:rPr lang="en-AU" err="1"/>
              <a:t>eatquun</a:t>
            </a:r>
            <a:endParaRPr lang="en-AU"/>
          </a:p>
          <a:p>
            <a:pPr lvl="1"/>
            <a:r>
              <a:rPr lang="en-AU"/>
              <a:t>This is where the extra copy goes. Tur </a:t>
            </a:r>
            <a:r>
              <a:rPr lang="en-AU" err="1"/>
              <a:t>autenimin</a:t>
            </a:r>
            <a:r>
              <a:rPr lang="en-AU"/>
              <a:t> </a:t>
            </a:r>
            <a:r>
              <a:rPr lang="en-AU" err="1"/>
              <a:t>nis</a:t>
            </a:r>
            <a:r>
              <a:rPr lang="en-AU"/>
              <a:t> </a:t>
            </a:r>
            <a:r>
              <a:rPr lang="en-AU" err="1"/>
              <a:t>ratur</a:t>
            </a:r>
            <a:r>
              <a:rPr lang="en-AU"/>
              <a:t> </a:t>
            </a:r>
            <a:r>
              <a:rPr lang="en-AU" err="1"/>
              <a:t>sinto</a:t>
            </a:r>
            <a:r>
              <a:rPr lang="en-AU"/>
              <a:t> </a:t>
            </a:r>
            <a:r>
              <a:rPr lang="en-AU" err="1"/>
              <a:t>quam</a:t>
            </a:r>
            <a:r>
              <a:rPr lang="en-AU"/>
              <a:t> </a:t>
            </a:r>
            <a:r>
              <a:rPr lang="en-AU" err="1"/>
              <a:t>ea</a:t>
            </a:r>
            <a:r>
              <a:rPr lang="en-AU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145ED-2ADA-44D3-83FD-FD96F8078AE0}"/>
              </a:ext>
            </a:extLst>
          </p:cNvPr>
          <p:cNvSpPr/>
          <p:nvPr userDrawn="1"/>
        </p:nvSpPr>
        <p:spPr>
          <a:xfrm>
            <a:off x="1" y="0"/>
            <a:ext cx="1532400" cy="767809"/>
          </a:xfrm>
          <a:prstGeom prst="rect">
            <a:avLst/>
          </a:prstGeom>
          <a:solidFill>
            <a:srgbClr val="F0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24" tIns="48362" rIns="96724" bIns="483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904">
              <a:solidFill>
                <a:schemeClr val="tx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0A9B777-2CA4-41DF-9612-7BB603C23D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9" y="0"/>
            <a:ext cx="766201" cy="765732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79D5518-41E6-48F2-AA8B-793299BB75B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32401" y="6180155"/>
            <a:ext cx="4356095" cy="3789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 digenda nducime nemporerum volupta Luptatem porporiberum inctaturem hario omnimus a di te ex etur?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DD4B27-82AA-45EE-B75E-C72432BA8F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35316" y="6180155"/>
            <a:ext cx="4356095" cy="3789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AU"/>
              <a:t>*Sample source/footer text goes here. Tur autenimin nis ratur sinto quam ea eatquun dioresc idellaudione debitia digenda nducime nemporerum volupta Luptatem porporiberum inctaturem hario omnimus a di te ex etur?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396D3-F9A3-44E2-A18E-5C3E04B0C5DF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414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6427A-3B61-4C30-91D8-13E715A0CFBF}"/>
              </a:ext>
            </a:extLst>
          </p:cNvPr>
          <p:cNvGrpSpPr/>
          <p:nvPr userDrawn="1"/>
        </p:nvGrpSpPr>
        <p:grpSpPr>
          <a:xfrm>
            <a:off x="-27653" y="-17864"/>
            <a:ext cx="12219653" cy="772602"/>
            <a:chOff x="-26126" y="-16889"/>
            <a:chExt cx="11545026" cy="7303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142C07-44DA-4684-8DFC-51180DE98EAF}"/>
                </a:ext>
              </a:extLst>
            </p:cNvPr>
            <p:cNvGrpSpPr/>
            <p:nvPr userDrawn="1"/>
          </p:nvGrpSpPr>
          <p:grpSpPr>
            <a:xfrm>
              <a:off x="-26126" y="-6494"/>
              <a:ext cx="11545026" cy="720000"/>
              <a:chOff x="694462" y="-6494"/>
              <a:chExt cx="11545026" cy="72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9F36A9-8327-419F-B9DD-5E5368D3C58E}"/>
                  </a:ext>
                </a:extLst>
              </p:cNvPr>
              <p:cNvSpPr/>
              <p:nvPr userDrawn="1"/>
            </p:nvSpPr>
            <p:spPr>
              <a:xfrm rot="16200000">
                <a:off x="6847361" y="-4685115"/>
                <a:ext cx="705353" cy="10078900"/>
              </a:xfrm>
              <a:prstGeom prst="rect">
                <a:avLst/>
              </a:prstGeom>
              <a:solidFill>
                <a:srgbClr val="F0F0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904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496F85-173E-4E09-BF51-4F179AF66973}"/>
                  </a:ext>
                </a:extLst>
              </p:cNvPr>
              <p:cNvSpPr/>
              <p:nvPr userDrawn="1"/>
            </p:nvSpPr>
            <p:spPr>
              <a:xfrm rot="16200000">
                <a:off x="1067525" y="-379557"/>
                <a:ext cx="720000" cy="1466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904"/>
              </a:p>
            </p:txBody>
          </p:sp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978D253-C9AB-4172-84F9-C1B952092C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3AC8B0F8-29FE-4F01-82CF-451AC373BE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4392" y="1"/>
            <a:ext cx="8944540" cy="747866"/>
          </a:xfrm>
        </p:spPr>
        <p:txBody>
          <a:bodyPr lIns="0" tIns="0" rIns="0" bIns="0" anchor="ctr"/>
          <a:lstStyle>
            <a:lvl1pPr algn="l">
              <a:lnSpc>
                <a:spcPts val="2285"/>
              </a:lnSpc>
              <a:defRPr sz="1904" b="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/>
              <a:t>This is where the presentation title goes.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63336-16DE-4919-84D2-A4C007F3F6D4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5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6427A-3B61-4C30-91D8-13E715A0CFBF}"/>
              </a:ext>
            </a:extLst>
          </p:cNvPr>
          <p:cNvGrpSpPr/>
          <p:nvPr userDrawn="1"/>
        </p:nvGrpSpPr>
        <p:grpSpPr>
          <a:xfrm>
            <a:off x="-27652" y="-17864"/>
            <a:ext cx="2318796" cy="772602"/>
            <a:chOff x="-26126" y="-16889"/>
            <a:chExt cx="2190779" cy="7303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496F85-173E-4E09-BF51-4F179AF66973}"/>
                </a:ext>
              </a:extLst>
            </p:cNvPr>
            <p:cNvSpPr/>
            <p:nvPr userDrawn="1"/>
          </p:nvSpPr>
          <p:spPr>
            <a:xfrm rot="16200000">
              <a:off x="346937" y="-379557"/>
              <a:ext cx="720000" cy="1466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904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978D253-C9AB-4172-84F9-C1B952092C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3AC8B0F8-29FE-4F01-82CF-451AC373BE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4392" y="1"/>
            <a:ext cx="8944540" cy="747866"/>
          </a:xfrm>
        </p:spPr>
        <p:txBody>
          <a:bodyPr lIns="0" tIns="0" rIns="0" bIns="0" anchor="ctr"/>
          <a:lstStyle>
            <a:lvl1pPr algn="l">
              <a:lnSpc>
                <a:spcPts val="2285"/>
              </a:lnSpc>
              <a:defRPr sz="1904" b="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/>
              <a:t>This is where the presentation title goes.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57A9D-C354-4761-A0FD-FFE320C3D3F3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706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6427A-3B61-4C30-91D8-13E715A0CFBF}"/>
              </a:ext>
            </a:extLst>
          </p:cNvPr>
          <p:cNvGrpSpPr/>
          <p:nvPr userDrawn="1"/>
        </p:nvGrpSpPr>
        <p:grpSpPr>
          <a:xfrm>
            <a:off x="-27652" y="-17864"/>
            <a:ext cx="2318796" cy="772602"/>
            <a:chOff x="-26126" y="-16889"/>
            <a:chExt cx="2190779" cy="7303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496F85-173E-4E09-BF51-4F179AF66973}"/>
                </a:ext>
              </a:extLst>
            </p:cNvPr>
            <p:cNvSpPr/>
            <p:nvPr userDrawn="1"/>
          </p:nvSpPr>
          <p:spPr>
            <a:xfrm rot="16200000">
              <a:off x="346937" y="-379557"/>
              <a:ext cx="720000" cy="1466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904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978D253-C9AB-4172-84F9-C1B952092C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10A221-67D7-44E7-888C-CA449897E41D}"/>
              </a:ext>
            </a:extLst>
          </p:cNvPr>
          <p:cNvSpPr txBox="1"/>
          <p:nvPr userDrawn="1"/>
        </p:nvSpPr>
        <p:spPr>
          <a:xfrm>
            <a:off x="1416091" y="1354137"/>
            <a:ext cx="2903497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85">
                <a:solidFill>
                  <a:schemeClr val="accent1"/>
                </a:solidFill>
                <a:latin typeface="+mj-lt"/>
              </a:rPr>
              <a:t>Disclaimer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2C528-0ABC-4815-89B8-0E94E0DFC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1" y="2239925"/>
            <a:ext cx="8856674" cy="3634043"/>
          </a:xfrm>
        </p:spPr>
        <p:txBody>
          <a:bodyPr>
            <a:normAutofit/>
          </a:bodyPr>
          <a:lstStyle>
            <a:lvl1pPr>
              <a:lnSpc>
                <a:spcPts val="1269"/>
              </a:lnSpc>
              <a:spcBef>
                <a:spcPts val="0"/>
              </a:spcBef>
              <a:spcAft>
                <a:spcPts val="600"/>
              </a:spcAft>
              <a:defRPr sz="1058" b="0">
                <a:solidFill>
                  <a:schemeClr val="tx2"/>
                </a:solidFill>
              </a:defRPr>
            </a:lvl1pPr>
            <a:lvl2pPr>
              <a:lnSpc>
                <a:spcPts val="1269"/>
              </a:lnSpc>
              <a:spcAft>
                <a:spcPts val="600"/>
              </a:spcAft>
              <a:defRPr sz="1058" b="0">
                <a:solidFill>
                  <a:schemeClr val="tx2"/>
                </a:solidFill>
              </a:defRPr>
            </a:lvl2pPr>
            <a:lvl3pPr>
              <a:lnSpc>
                <a:spcPts val="1269"/>
              </a:lnSpc>
              <a:spcAft>
                <a:spcPts val="600"/>
              </a:spcAft>
              <a:defRPr sz="1058" b="0">
                <a:solidFill>
                  <a:schemeClr val="tx2"/>
                </a:solidFill>
              </a:defRPr>
            </a:lvl3pPr>
            <a:lvl4pPr>
              <a:lnSpc>
                <a:spcPts val="1269"/>
              </a:lnSpc>
              <a:spcAft>
                <a:spcPts val="600"/>
              </a:spcAft>
              <a:defRPr sz="1058" b="0">
                <a:solidFill>
                  <a:schemeClr val="tx2"/>
                </a:solidFill>
              </a:defRPr>
            </a:lvl4pPr>
            <a:lvl5pPr>
              <a:lnSpc>
                <a:spcPts val="1269"/>
              </a:lnSpc>
              <a:spcAft>
                <a:spcPts val="600"/>
              </a:spcAft>
              <a:defRPr sz="1058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B8344-8509-4D23-8857-D8A84A139653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72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&amp; Text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hart Placeholder 33">
            <a:extLst>
              <a:ext uri="{FF2B5EF4-FFF2-40B4-BE49-F238E27FC236}">
                <a16:creationId xmlns:a16="http://schemas.microsoft.com/office/drawing/2014/main" id="{A0432572-B853-490A-9EE8-94799253C1F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540841" y="2974263"/>
            <a:ext cx="5124080" cy="3447413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B937B462-CA7C-4DF6-B700-62E7AA4D2B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145" y="3306378"/>
            <a:ext cx="3171979" cy="544503"/>
          </a:xfrm>
        </p:spPr>
        <p:txBody>
          <a:bodyPr anchor="t">
            <a:noAutofit/>
          </a:bodyPr>
          <a:lstStyle>
            <a:lvl1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481"/>
              </a:lnSpc>
              <a:spcAft>
                <a:spcPts val="1481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pt-BR"/>
              <a:t>This is where the copy goes. Tur autenimin nis ratur sinto quam ea eatquun dioresc idellaudione debitia digenda nducime nemporerum volupta Luptatem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4EE5D94-06ED-465F-9411-68514BE67F6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24145" y="4394799"/>
            <a:ext cx="3171979" cy="544503"/>
          </a:xfrm>
        </p:spPr>
        <p:txBody>
          <a:bodyPr anchor="t">
            <a:noAutofit/>
          </a:bodyPr>
          <a:lstStyle>
            <a:lvl1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481"/>
              </a:lnSpc>
              <a:spcAft>
                <a:spcPts val="1481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pt-BR"/>
              <a:t>This is where the copy goes. Tur autenimin nis ratur sinto quam ea eatquun dioresc idellaudione debitia digenda nducime nemporerum volupta Luptatem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E1F0807-7D41-4E93-BA66-422513553A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24145" y="5461105"/>
            <a:ext cx="3171979" cy="544503"/>
          </a:xfrm>
        </p:spPr>
        <p:txBody>
          <a:bodyPr anchor="t">
            <a:noAutofit/>
          </a:bodyPr>
          <a:lstStyle>
            <a:lvl1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ts val="1481"/>
              </a:lnSpc>
              <a:spcAft>
                <a:spcPts val="1481"/>
              </a:spcAft>
              <a:buFont typeface="Arial" panose="020B0604020202020204" pitchFamily="34" charset="0"/>
              <a:buNone/>
              <a:defRPr sz="1269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pt-BR"/>
              <a:t>This is where the copy goes. Tur autenimin nis ratur sinto quam ea eatquun dioresc idellaudione debitia digenda nducime nemporerum volupta Luptatem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AFE80F6-A953-405F-82D4-3ED1273A10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19057" y="3029342"/>
            <a:ext cx="2922770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one.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05F59-8399-42A3-9C3C-24AD0A3C97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27080" y="3046399"/>
            <a:ext cx="190518" cy="190402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0A47489-FEB1-48AC-9A3A-F0AD692F7A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527080" y="4089206"/>
            <a:ext cx="190518" cy="190402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2E09E065-D0EE-424D-A824-A64D2153B5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27080" y="5169290"/>
            <a:ext cx="190518" cy="190402"/>
          </a:xfrm>
          <a:solidFill>
            <a:schemeClr val="tx2"/>
          </a:solidFill>
          <a:ln>
            <a:solidFill>
              <a:schemeClr val="accent3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E3A6D01-A361-4770-8B2E-18E79199D44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19057" y="4083706"/>
            <a:ext cx="2922770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one.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721D7045-4974-49ED-A8F8-4B39E2425A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19057" y="5162638"/>
            <a:ext cx="2922770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one.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95D20C-ADDA-4E83-8624-896E72816984}"/>
              </a:ext>
            </a:extLst>
          </p:cNvPr>
          <p:cNvGrpSpPr/>
          <p:nvPr userDrawn="1"/>
        </p:nvGrpSpPr>
        <p:grpSpPr>
          <a:xfrm>
            <a:off x="-27652" y="-17864"/>
            <a:ext cx="2318796" cy="772602"/>
            <a:chOff x="-26126" y="-16889"/>
            <a:chExt cx="2190779" cy="73039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F1A309-1CC7-425B-9040-01B8EDDCFAB4}"/>
                </a:ext>
              </a:extLst>
            </p:cNvPr>
            <p:cNvSpPr/>
            <p:nvPr userDrawn="1"/>
          </p:nvSpPr>
          <p:spPr>
            <a:xfrm rot="16200000">
              <a:off x="346937" y="-379557"/>
              <a:ext cx="720000" cy="1466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904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1A1F67D-4134-4C1B-BAE3-14890F585C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12E5FEDF-E7D4-4812-95BF-D8FCD4D25A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5" y="1332811"/>
            <a:ext cx="7379913" cy="1080341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chart title goes.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C89D250-CC53-4D63-9ED1-892D4EC85A8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32402" y="6212657"/>
            <a:ext cx="3723466" cy="34644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9197B-EE83-4E39-B533-62208DFD5B38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07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8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with text 2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hart Placeholder 33">
            <a:extLst>
              <a:ext uri="{FF2B5EF4-FFF2-40B4-BE49-F238E27FC236}">
                <a16:creationId xmlns:a16="http://schemas.microsoft.com/office/drawing/2014/main" id="{A0432572-B853-490A-9EE8-94799253C1F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272670" y="2609532"/>
            <a:ext cx="3367250" cy="3385341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542DAEA-440F-4E14-AEE3-8189899CD5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8316" y="4825070"/>
            <a:ext cx="2215428" cy="249871"/>
          </a:xfrm>
        </p:spPr>
        <p:txBody>
          <a:bodyPr>
            <a:normAutofit/>
          </a:bodyPr>
          <a:lstStyle>
            <a:lvl1pPr>
              <a:lnSpc>
                <a:spcPts val="1481"/>
              </a:lnSpc>
              <a:spcAft>
                <a:spcPts val="0"/>
              </a:spcAft>
              <a:defRPr sz="1164" b="1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481"/>
              </a:lnSpc>
              <a:defRPr sz="1058" b="0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511E884-C8A4-4ED8-8A1F-3837138254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35698" y="4817512"/>
            <a:ext cx="190518" cy="190402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36E2E39-2045-40B9-873F-18685B6F9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8316" y="5119450"/>
            <a:ext cx="2215428" cy="249871"/>
          </a:xfrm>
        </p:spPr>
        <p:txBody>
          <a:bodyPr>
            <a:normAutofit/>
          </a:bodyPr>
          <a:lstStyle>
            <a:lvl1pPr>
              <a:lnSpc>
                <a:spcPts val="1481"/>
              </a:lnSpc>
              <a:spcAft>
                <a:spcPts val="0"/>
              </a:spcAft>
              <a:defRPr sz="1164" b="1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481"/>
              </a:lnSpc>
              <a:defRPr sz="1058" b="0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Text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F7A1E79-B574-4A30-89B2-7CCD5A9C18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8316" y="5405693"/>
            <a:ext cx="2215428" cy="249871"/>
          </a:xfrm>
        </p:spPr>
        <p:txBody>
          <a:bodyPr>
            <a:normAutofit/>
          </a:bodyPr>
          <a:lstStyle>
            <a:lvl1pPr>
              <a:lnSpc>
                <a:spcPts val="1481"/>
              </a:lnSpc>
              <a:spcAft>
                <a:spcPts val="0"/>
              </a:spcAft>
              <a:defRPr sz="1164" b="1">
                <a:solidFill>
                  <a:schemeClr val="bg2"/>
                </a:solidFill>
                <a:latin typeface="+mn-lt"/>
              </a:defRPr>
            </a:lvl1pPr>
            <a:lvl2pPr>
              <a:lnSpc>
                <a:spcPts val="1481"/>
              </a:lnSpc>
              <a:defRPr sz="1058" b="0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Text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B937B462-CA7C-4DF6-B700-62E7AA4D2B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3292" y="2955264"/>
            <a:ext cx="3151122" cy="3006547"/>
          </a:xfrm>
        </p:spPr>
        <p:txBody>
          <a:bodyPr anchor="t">
            <a:noAutofit/>
          </a:bodyPr>
          <a:lstStyle>
            <a:lvl1pPr marL="0" indent="0" algn="l">
              <a:lnSpc>
                <a:spcPts val="2221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75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 noProof="0"/>
              <a:t>Graph talking point one.</a:t>
            </a:r>
          </a:p>
          <a:p>
            <a:pPr lvl="1"/>
            <a:r>
              <a:rPr lang="en-AU" noProof="0"/>
              <a:t>This is where the copy goes. Tur </a:t>
            </a:r>
            <a:r>
              <a:rPr lang="en-AU" noProof="0" err="1"/>
              <a:t>autenimin</a:t>
            </a:r>
            <a:r>
              <a:rPr lang="en-AU" noProof="0"/>
              <a:t> </a:t>
            </a:r>
            <a:r>
              <a:rPr lang="en-AU" noProof="0" err="1"/>
              <a:t>nis</a:t>
            </a:r>
            <a:r>
              <a:rPr lang="en-AU" noProof="0"/>
              <a:t> </a:t>
            </a:r>
            <a:r>
              <a:rPr lang="en-AU" noProof="0" err="1"/>
              <a:t>ratur</a:t>
            </a:r>
            <a:r>
              <a:rPr lang="en-AU" noProof="0"/>
              <a:t> </a:t>
            </a:r>
            <a:r>
              <a:rPr lang="en-AU" noProof="0" err="1"/>
              <a:t>sinto</a:t>
            </a:r>
            <a:r>
              <a:rPr lang="en-AU" noProof="0"/>
              <a:t> </a:t>
            </a:r>
            <a:r>
              <a:rPr lang="en-AU" noProof="0" err="1"/>
              <a:t>quam</a:t>
            </a:r>
            <a:r>
              <a:rPr lang="en-AU" noProof="0"/>
              <a:t> </a:t>
            </a:r>
            <a:r>
              <a:rPr lang="en-AU" noProof="0" err="1"/>
              <a:t>ea</a:t>
            </a:r>
            <a:r>
              <a:rPr lang="en-AU" noProof="0"/>
              <a:t> </a:t>
            </a:r>
            <a:r>
              <a:rPr lang="en-AU" noProof="0" err="1"/>
              <a:t>eatquun</a:t>
            </a:r>
            <a:r>
              <a:rPr lang="en-AU" noProof="0"/>
              <a:t> </a:t>
            </a:r>
            <a:r>
              <a:rPr lang="en-AU" noProof="0" err="1"/>
              <a:t>dioresc</a:t>
            </a:r>
            <a:r>
              <a:rPr lang="en-AU" noProof="0"/>
              <a:t> </a:t>
            </a:r>
            <a:r>
              <a:rPr lang="en-AU" noProof="0" err="1"/>
              <a:t>idellaudione</a:t>
            </a:r>
            <a:r>
              <a:rPr lang="en-AU" noProof="0"/>
              <a:t> </a:t>
            </a:r>
            <a:r>
              <a:rPr lang="en-AU" noProof="0" err="1"/>
              <a:t>debitia</a:t>
            </a:r>
            <a:r>
              <a:rPr lang="en-AU" noProof="0"/>
              <a:t> </a:t>
            </a:r>
            <a:r>
              <a:rPr lang="en-AU" noProof="0" err="1"/>
              <a:t>digenda</a:t>
            </a:r>
            <a:r>
              <a:rPr lang="en-AU" noProof="0"/>
              <a:t> </a:t>
            </a:r>
            <a:r>
              <a:rPr lang="en-AU" noProof="0" err="1"/>
              <a:t>nducime</a:t>
            </a:r>
            <a:r>
              <a:rPr lang="en-AU" noProof="0"/>
              <a:t> </a:t>
            </a:r>
            <a:r>
              <a:rPr lang="en-AU" noProof="0" err="1"/>
              <a:t>nemporerum</a:t>
            </a:r>
            <a:r>
              <a:rPr lang="en-AU" noProof="0"/>
              <a:t> </a:t>
            </a:r>
            <a:r>
              <a:rPr lang="en-AU" noProof="0" err="1"/>
              <a:t>volupta</a:t>
            </a:r>
            <a:r>
              <a:rPr lang="en-AU" noProof="0"/>
              <a:t> </a:t>
            </a:r>
            <a:r>
              <a:rPr lang="en-AU" noProof="0" err="1"/>
              <a:t>Luptatem</a:t>
            </a:r>
            <a:endParaRPr lang="en-AU" noProof="0"/>
          </a:p>
          <a:p>
            <a:pPr lvl="0"/>
            <a:r>
              <a:rPr lang="en-AU" noProof="0"/>
              <a:t>Graph talking point  two.</a:t>
            </a:r>
          </a:p>
          <a:p>
            <a:pPr lvl="1"/>
            <a:r>
              <a:rPr lang="en-AU" noProof="0"/>
              <a:t>This is where the copy goes. Tur </a:t>
            </a:r>
            <a:r>
              <a:rPr lang="en-AU" noProof="0" err="1"/>
              <a:t>autenimin</a:t>
            </a:r>
            <a:r>
              <a:rPr lang="en-AU" noProof="0"/>
              <a:t> </a:t>
            </a:r>
            <a:r>
              <a:rPr lang="en-AU" noProof="0" err="1"/>
              <a:t>nis</a:t>
            </a:r>
            <a:r>
              <a:rPr lang="en-AU" noProof="0"/>
              <a:t> </a:t>
            </a:r>
            <a:r>
              <a:rPr lang="en-AU" noProof="0" err="1"/>
              <a:t>ratur</a:t>
            </a:r>
            <a:r>
              <a:rPr lang="en-AU" noProof="0"/>
              <a:t> </a:t>
            </a:r>
            <a:r>
              <a:rPr lang="en-AU" noProof="0" err="1"/>
              <a:t>sinto</a:t>
            </a:r>
            <a:r>
              <a:rPr lang="en-AU" noProof="0"/>
              <a:t> </a:t>
            </a:r>
            <a:r>
              <a:rPr lang="en-AU" noProof="0" err="1"/>
              <a:t>quam</a:t>
            </a:r>
            <a:r>
              <a:rPr lang="en-AU" noProof="0"/>
              <a:t> </a:t>
            </a:r>
            <a:r>
              <a:rPr lang="en-AU" noProof="0" err="1"/>
              <a:t>ea</a:t>
            </a:r>
            <a:r>
              <a:rPr lang="en-AU" noProof="0"/>
              <a:t> </a:t>
            </a:r>
            <a:r>
              <a:rPr lang="en-AU" noProof="0" err="1"/>
              <a:t>eatquun</a:t>
            </a:r>
            <a:r>
              <a:rPr lang="en-AU" noProof="0"/>
              <a:t> </a:t>
            </a:r>
            <a:r>
              <a:rPr lang="en-AU" noProof="0" err="1"/>
              <a:t>dioresc</a:t>
            </a:r>
            <a:r>
              <a:rPr lang="en-AU" noProof="0"/>
              <a:t> </a:t>
            </a:r>
            <a:r>
              <a:rPr lang="en-AU" noProof="0" err="1"/>
              <a:t>idellaudione</a:t>
            </a:r>
            <a:r>
              <a:rPr lang="en-AU" noProof="0"/>
              <a:t> </a:t>
            </a:r>
            <a:r>
              <a:rPr lang="en-AU" noProof="0" err="1"/>
              <a:t>debitia</a:t>
            </a:r>
            <a:r>
              <a:rPr lang="en-AU" noProof="0"/>
              <a:t> </a:t>
            </a:r>
            <a:r>
              <a:rPr lang="en-AU" noProof="0" err="1"/>
              <a:t>digenda</a:t>
            </a:r>
            <a:r>
              <a:rPr lang="en-AU" noProof="0"/>
              <a:t> </a:t>
            </a:r>
            <a:r>
              <a:rPr lang="en-AU" noProof="0" err="1"/>
              <a:t>nducime</a:t>
            </a:r>
            <a:r>
              <a:rPr lang="en-AU" noProof="0"/>
              <a:t> </a:t>
            </a:r>
            <a:r>
              <a:rPr lang="en-AU" noProof="0" err="1"/>
              <a:t>nemporerum</a:t>
            </a:r>
            <a:r>
              <a:rPr lang="en-AU" noProof="0"/>
              <a:t> </a:t>
            </a:r>
            <a:r>
              <a:rPr lang="en-AU" noProof="0" err="1"/>
              <a:t>volupta</a:t>
            </a:r>
            <a:r>
              <a:rPr lang="en-AU" noProof="0"/>
              <a:t> </a:t>
            </a:r>
            <a:r>
              <a:rPr lang="en-AU" noProof="0" err="1"/>
              <a:t>Luptatem</a:t>
            </a:r>
            <a:endParaRPr lang="en-AU" noProof="0"/>
          </a:p>
          <a:p>
            <a:pPr lvl="0"/>
            <a:r>
              <a:rPr lang="en-AU" noProof="0"/>
              <a:t>Graph talking point three.</a:t>
            </a:r>
          </a:p>
          <a:p>
            <a:pPr lvl="1"/>
            <a:r>
              <a:rPr lang="en-AU" noProof="0"/>
              <a:t>This is where the copy goes. Tur </a:t>
            </a:r>
            <a:r>
              <a:rPr lang="en-AU" noProof="0" err="1"/>
              <a:t>autenimin</a:t>
            </a:r>
            <a:r>
              <a:rPr lang="en-AU" noProof="0"/>
              <a:t> </a:t>
            </a:r>
            <a:r>
              <a:rPr lang="en-AU" noProof="0" err="1"/>
              <a:t>nis</a:t>
            </a:r>
            <a:r>
              <a:rPr lang="en-AU" noProof="0"/>
              <a:t> </a:t>
            </a:r>
            <a:r>
              <a:rPr lang="en-AU" noProof="0" err="1"/>
              <a:t>ratur</a:t>
            </a:r>
            <a:r>
              <a:rPr lang="en-AU" noProof="0"/>
              <a:t> </a:t>
            </a:r>
            <a:r>
              <a:rPr lang="en-AU" noProof="0" err="1"/>
              <a:t>sinto</a:t>
            </a:r>
            <a:r>
              <a:rPr lang="en-AU" noProof="0"/>
              <a:t> </a:t>
            </a:r>
            <a:r>
              <a:rPr lang="en-AU" noProof="0" err="1"/>
              <a:t>quam</a:t>
            </a:r>
            <a:r>
              <a:rPr lang="en-AU" noProof="0"/>
              <a:t> </a:t>
            </a:r>
            <a:r>
              <a:rPr lang="en-AU" noProof="0" err="1"/>
              <a:t>ea</a:t>
            </a:r>
            <a:r>
              <a:rPr lang="en-AU" noProof="0"/>
              <a:t> </a:t>
            </a:r>
            <a:r>
              <a:rPr lang="en-AU" noProof="0" err="1"/>
              <a:t>eatquun</a:t>
            </a:r>
            <a:r>
              <a:rPr lang="en-AU" noProof="0"/>
              <a:t> </a:t>
            </a:r>
            <a:r>
              <a:rPr lang="en-AU" noProof="0" err="1"/>
              <a:t>dioresc</a:t>
            </a:r>
            <a:r>
              <a:rPr lang="en-AU" noProof="0"/>
              <a:t> </a:t>
            </a:r>
            <a:r>
              <a:rPr lang="en-AU" noProof="0" err="1"/>
              <a:t>idellaudione</a:t>
            </a:r>
            <a:r>
              <a:rPr lang="en-AU" noProof="0"/>
              <a:t> </a:t>
            </a:r>
            <a:r>
              <a:rPr lang="en-AU" noProof="0" err="1"/>
              <a:t>debitia</a:t>
            </a:r>
            <a:r>
              <a:rPr lang="en-AU" noProof="0"/>
              <a:t> </a:t>
            </a:r>
            <a:r>
              <a:rPr lang="en-AU" noProof="0" err="1"/>
              <a:t>digenda</a:t>
            </a:r>
            <a:r>
              <a:rPr lang="en-AU" noProof="0"/>
              <a:t> </a:t>
            </a:r>
            <a:r>
              <a:rPr lang="en-AU" noProof="0" err="1"/>
              <a:t>nducime</a:t>
            </a:r>
            <a:r>
              <a:rPr lang="en-AU" noProof="0"/>
              <a:t> </a:t>
            </a:r>
            <a:r>
              <a:rPr lang="en-AU" noProof="0" err="1"/>
              <a:t>nemporerum</a:t>
            </a:r>
            <a:r>
              <a:rPr lang="en-AU" noProof="0"/>
              <a:t> </a:t>
            </a:r>
            <a:r>
              <a:rPr lang="en-AU" noProof="0" err="1"/>
              <a:t>volupta</a:t>
            </a:r>
            <a:r>
              <a:rPr lang="en-AU" noProof="0"/>
              <a:t> </a:t>
            </a:r>
            <a:r>
              <a:rPr lang="en-AU" noProof="0" err="1"/>
              <a:t>Luptatem</a:t>
            </a:r>
            <a:endParaRPr lang="en-AU" noProof="0"/>
          </a:p>
        </p:txBody>
      </p:sp>
      <p:sp>
        <p:nvSpPr>
          <p:cNvPr id="44" name="Title 3">
            <a:extLst>
              <a:ext uri="{FF2B5EF4-FFF2-40B4-BE49-F238E27FC236}">
                <a16:creationId xmlns:a16="http://schemas.microsoft.com/office/drawing/2014/main" id="{EC09ABCD-E46A-4D3F-98DE-7A948D5C4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5" y="1332811"/>
            <a:ext cx="7379913" cy="1080341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chart title goes.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E3353F-3D02-42D8-9CB4-06070A65EDC2}"/>
              </a:ext>
            </a:extLst>
          </p:cNvPr>
          <p:cNvGrpSpPr/>
          <p:nvPr userDrawn="1"/>
        </p:nvGrpSpPr>
        <p:grpSpPr>
          <a:xfrm>
            <a:off x="-27652" y="-17864"/>
            <a:ext cx="2318796" cy="772602"/>
            <a:chOff x="-26126" y="-16889"/>
            <a:chExt cx="2190779" cy="7303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D25F28-53FB-4FE5-9CC8-04A5A327307B}"/>
                </a:ext>
              </a:extLst>
            </p:cNvPr>
            <p:cNvSpPr/>
            <p:nvPr userDrawn="1"/>
          </p:nvSpPr>
          <p:spPr>
            <a:xfrm rot="16200000">
              <a:off x="346937" y="-379557"/>
              <a:ext cx="720000" cy="1466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904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DFCDC159-5BA9-43AC-8891-6EF16802D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1CF3BB9-0BE2-4529-A924-C1BC667102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35698" y="5117256"/>
            <a:ext cx="190518" cy="190402"/>
          </a:xfrm>
          <a:solidFill>
            <a:schemeClr val="accent5"/>
          </a:solidFill>
          <a:ln>
            <a:noFill/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58430A-63E6-46A5-B1D0-37E448E06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35698" y="5406923"/>
            <a:ext cx="190518" cy="190402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E803614-6E7C-47EB-913B-C666EA48B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2401" y="6297561"/>
            <a:ext cx="8367718" cy="261538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96EA5-9896-488F-A107-1AC42D8E6F75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61A5CD22-5354-4103-98F0-5C88AC0B9EB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57079" y="4429581"/>
            <a:ext cx="236347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Graph Two title.</a:t>
            </a:r>
          </a:p>
        </p:txBody>
      </p:sp>
    </p:spTree>
    <p:extLst>
      <p:ext uri="{BB962C8B-B14F-4D97-AF65-F5344CB8AC3E}">
        <p14:creationId xmlns:p14="http://schemas.microsoft.com/office/powerpoint/2010/main" val="24291403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2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4412-2BEF-4D8B-8072-0116B845E2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6314" y="3017589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191913B-3812-4D52-9F64-CBDC790875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868" y="3042780"/>
            <a:ext cx="381036" cy="38080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0562EA2-337A-4872-83C3-7E0292F313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314" y="3788358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20C8C1F-8D9F-4555-9265-CEDB43C5AB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6868" y="3813549"/>
            <a:ext cx="381036" cy="380803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5439D0-A30F-40D3-9AD2-9ACB1F8C3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6314" y="4551158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79EF974-48EA-45B1-BE2F-4BF7F016BC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6868" y="4576349"/>
            <a:ext cx="381036" cy="380803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3030645-D7D7-48FD-9FAC-B01193B5C5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0325" y="3017589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3F7619D-D6E8-4EDC-A84E-B5FAD54726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878" y="3042780"/>
            <a:ext cx="381036" cy="380803"/>
          </a:xfrm>
          <a:solidFill>
            <a:schemeClr val="accent4"/>
          </a:solidFill>
          <a:ln>
            <a:solidFill>
              <a:schemeClr val="tx2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28BE136-A494-4A94-81E6-D9E80F8C03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0325" y="3788358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4A963C7-48BA-4581-B3F0-82DF366D0C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878" y="3813549"/>
            <a:ext cx="381036" cy="380803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759DD8FC-FE9F-46EB-93D7-0475C4D20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0325" y="4551158"/>
            <a:ext cx="1666178" cy="585381"/>
          </a:xfrm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2"/>
                </a:solidFill>
              </a:defRPr>
            </a:lvl1pPr>
            <a:lvl2pPr>
              <a:lnSpc>
                <a:spcPts val="1481"/>
              </a:lnSpc>
              <a:defRPr sz="1269">
                <a:solidFill>
                  <a:schemeClr val="tx2"/>
                </a:solidFill>
              </a:defRPr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AU" noProof="0"/>
              <a:t>Second level</a:t>
            </a:r>
            <a:endParaRPr lang="en-AU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CBEF7FB-81A4-4F02-A3E3-FEDC941E0C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878" y="4576349"/>
            <a:ext cx="381036" cy="380803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4" name="Chart Placeholder 33">
            <a:extLst>
              <a:ext uri="{FF2B5EF4-FFF2-40B4-BE49-F238E27FC236}">
                <a16:creationId xmlns:a16="http://schemas.microsoft.com/office/drawing/2014/main" id="{A0432572-B853-490A-9EE8-94799253C1F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593033" y="1226502"/>
            <a:ext cx="5060867" cy="5195174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8121FE4-1E64-44EA-B8F5-7EF89AE47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6" y="1332811"/>
            <a:ext cx="4502357" cy="1080341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chart title goes.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7C533A-7A4B-45E9-954E-421483AC669E}"/>
              </a:ext>
            </a:extLst>
          </p:cNvPr>
          <p:cNvGrpSpPr/>
          <p:nvPr userDrawn="1"/>
        </p:nvGrpSpPr>
        <p:grpSpPr>
          <a:xfrm>
            <a:off x="-27652" y="-17864"/>
            <a:ext cx="2318796" cy="772602"/>
            <a:chOff x="-26126" y="-16889"/>
            <a:chExt cx="2190779" cy="7303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BDE7C3-F894-4B0A-B0AD-50A9959599EE}"/>
                </a:ext>
              </a:extLst>
            </p:cNvPr>
            <p:cNvSpPr/>
            <p:nvPr userDrawn="1"/>
          </p:nvSpPr>
          <p:spPr>
            <a:xfrm rot="16200000">
              <a:off x="346937" y="-379557"/>
              <a:ext cx="720000" cy="1466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904"/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CFEC80C7-A1C3-4BD3-88B2-CA3B415187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D8465AA-BD6F-460A-9AED-183497E6D3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36868" y="6180155"/>
            <a:ext cx="4751628" cy="3789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digenda</a:t>
            </a:r>
            <a:r>
              <a:rPr lang="en-US"/>
              <a:t> </a:t>
            </a:r>
            <a:r>
              <a:rPr lang="en-US" err="1"/>
              <a:t>nducime</a:t>
            </a:r>
            <a:r>
              <a:rPr lang="en-US"/>
              <a:t> </a:t>
            </a:r>
            <a:r>
              <a:rPr lang="en-US" err="1"/>
              <a:t>nemporerum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Luptatem</a:t>
            </a:r>
            <a:r>
              <a:rPr lang="en-US"/>
              <a:t> </a:t>
            </a:r>
            <a:r>
              <a:rPr lang="en-US" err="1"/>
              <a:t>porporiberum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DB7FA-291A-4310-94B0-7C9151D4EA94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09880-FC2F-45FE-9790-6593E4941497}"/>
              </a:ext>
            </a:extLst>
          </p:cNvPr>
          <p:cNvSpPr txBox="1"/>
          <p:nvPr userDrawn="1"/>
        </p:nvSpPr>
        <p:spPr>
          <a:xfrm>
            <a:off x="660298" y="1220349"/>
            <a:ext cx="3201987" cy="106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347">
                <a:solidFill>
                  <a:schemeClr val="accent1"/>
                </a:solidFill>
                <a:latin typeface="+mj-lt"/>
              </a:rPr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D4113-1542-44B1-92C6-3BB256B23486}"/>
              </a:ext>
            </a:extLst>
          </p:cNvPr>
          <p:cNvSpPr/>
          <p:nvPr userDrawn="1"/>
        </p:nvSpPr>
        <p:spPr>
          <a:xfrm rot="16200000">
            <a:off x="1143967" y="-382036"/>
            <a:ext cx="761606" cy="1524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F4C336-02FA-4C3B-879D-43CD80EC6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767" y="-4890"/>
            <a:ext cx="766201" cy="765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B67CD9-9493-4302-BB58-961811AB5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0157" y="1408958"/>
            <a:ext cx="6731140" cy="5170289"/>
          </a:xfrm>
        </p:spPr>
        <p:txBody>
          <a:bodyPr/>
          <a:lstStyle>
            <a:lvl1pPr defTabSz="380808">
              <a:lnSpc>
                <a:spcPts val="3491"/>
              </a:lnSpc>
              <a:spcBef>
                <a:spcPts val="1058"/>
              </a:spcBef>
              <a:spcAft>
                <a:spcPts val="1058"/>
              </a:spcAft>
              <a:defRPr sz="2962" b="0">
                <a:latin typeface="+mj-lt"/>
              </a:defRPr>
            </a:lvl1pPr>
            <a:lvl2pPr defTabSz="380808">
              <a:lnSpc>
                <a:spcPts val="2221"/>
              </a:lnSpc>
              <a:spcAft>
                <a:spcPts val="600"/>
              </a:spcAft>
              <a:defRPr sz="1904">
                <a:solidFill>
                  <a:schemeClr val="bg1"/>
                </a:solidFill>
              </a:defRPr>
            </a:lvl2pPr>
            <a:lvl3pPr marL="0" indent="0" defTabSz="380808">
              <a:lnSpc>
                <a:spcPts val="2031"/>
              </a:lnSpc>
              <a:spcAft>
                <a:spcPts val="899"/>
              </a:spcAft>
              <a:buNone/>
              <a:defRPr sz="1692">
                <a:solidFill>
                  <a:schemeClr val="bg1"/>
                </a:solidFill>
              </a:defRPr>
            </a:lvl3pPr>
          </a:lstStyle>
          <a:p>
            <a:pPr lvl="0"/>
            <a:r>
              <a:rPr lang="en-AU" noProof="0"/>
              <a:t>One</a:t>
            </a:r>
          </a:p>
          <a:p>
            <a:pPr lvl="1"/>
            <a:r>
              <a:rPr lang="en-AU" noProof="0"/>
              <a:t>Two</a:t>
            </a:r>
          </a:p>
          <a:p>
            <a:pPr lvl="2"/>
            <a:r>
              <a:rPr lang="en-US"/>
              <a:t>Three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8580A-B0FE-4DD9-90AF-7BA6AE659A17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601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hart Placeholder 33">
            <a:extLst>
              <a:ext uri="{FF2B5EF4-FFF2-40B4-BE49-F238E27FC236}">
                <a16:creationId xmlns:a16="http://schemas.microsoft.com/office/drawing/2014/main" id="{A0432572-B853-490A-9EE8-94799253C1F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71449" y="2422523"/>
            <a:ext cx="3326924" cy="3568991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AFE80F6-A953-405F-82D4-3ED1273A109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7079" y="2645630"/>
            <a:ext cx="236347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Graph One title.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05F59-8399-42A3-9C3C-24AD0A3C97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44231" y="3120286"/>
            <a:ext cx="190518" cy="190402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46F0C31-6700-469F-9B3C-521CB954E0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2440" y="3114393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one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E07BDC3-1439-4E2A-883A-D42EA2CE9B6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44231" y="3429265"/>
            <a:ext cx="190518" cy="190402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1252523-DEAD-4B48-9D30-294993ABF0A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382440" y="3423372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two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691320-6EA3-43F9-B04F-1A6F401EB1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4231" y="3718094"/>
            <a:ext cx="190518" cy="190402"/>
          </a:xfrm>
          <a:solidFill>
            <a:schemeClr val="accent4"/>
          </a:solidFill>
          <a:ln>
            <a:solidFill>
              <a:schemeClr val="tx2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DD62AF6-0F54-4C4D-B669-B0F6B33572A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2440" y="3712201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three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E1098BB-A638-4FC6-92F5-FA8FE908C5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57079" y="4291281"/>
            <a:ext cx="236347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692" b="1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Graph Two title.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128E065-E279-4EF2-ADA3-635A44579FF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144231" y="4765937"/>
            <a:ext cx="190518" cy="19040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0AC3771-CD86-4FDB-81C3-62C08251A3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2440" y="4760044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one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46E067D-726F-4831-8787-4873FFE2DA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44231" y="5074917"/>
            <a:ext cx="190518" cy="190402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F0F0EB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FB29210-004E-40F2-98FF-69839CC88A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382440" y="5069024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two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DCA3A75-6897-4290-8392-525F01F5D55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44231" y="5363745"/>
            <a:ext cx="190518" cy="190402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lvl1pPr>
              <a:lnSpc>
                <a:spcPts val="1481"/>
              </a:lnSpc>
              <a:spcAft>
                <a:spcPts val="0"/>
              </a:spcAft>
              <a:defRPr sz="1269">
                <a:solidFill>
                  <a:schemeClr val="tx1"/>
                </a:solidFill>
              </a:defRPr>
            </a:lvl1pPr>
            <a:lvl2pPr>
              <a:lnSpc>
                <a:spcPts val="1481"/>
              </a:lnSpc>
              <a:defRPr sz="1269"/>
            </a:lvl2pPr>
            <a:lvl3pPr>
              <a:lnSpc>
                <a:spcPts val="1481"/>
              </a:lnSpc>
              <a:defRPr sz="1269"/>
            </a:lvl3pPr>
          </a:lstStyle>
          <a:p>
            <a:pPr lvl="0"/>
            <a:r>
              <a:rPr lang="en-AU"/>
              <a:t> 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C816A874-2853-40BA-94CD-E0FB5D63F6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82440" y="5357852"/>
            <a:ext cx="2138112" cy="213195"/>
          </a:xfrm>
        </p:spPr>
        <p:txBody>
          <a:bodyPr anchor="ctr">
            <a:noAutofit/>
          </a:bodyPr>
          <a:lstStyle>
            <a:lvl1pPr marL="0" indent="0" algn="l">
              <a:lnSpc>
                <a:spcPts val="1481"/>
              </a:lnSpc>
              <a:spcAft>
                <a:spcPts val="600"/>
              </a:spcAft>
              <a:buFont typeface="Arial" panose="020B0604020202020204" pitchFamily="34" charset="0"/>
              <a:buNone/>
              <a:defRPr sz="1164" b="1">
                <a:solidFill>
                  <a:schemeClr val="bg2"/>
                </a:solidFill>
                <a:latin typeface="+mn-lt"/>
              </a:defRPr>
            </a:lvl1pPr>
            <a:lvl2pPr marL="0" indent="0" algn="l">
              <a:lnSpc>
                <a:spcPts val="1269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2"/>
                </a:solidFill>
                <a:latin typeface="+mn-lt"/>
              </a:defRPr>
            </a:lvl2pPr>
            <a:lvl3pPr marL="0" indent="0" algn="l">
              <a:lnSpc>
                <a:spcPts val="1777"/>
              </a:lnSpc>
              <a:spcAft>
                <a:spcPts val="0"/>
              </a:spcAft>
              <a:buNone/>
              <a:defRPr sz="1058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ts val="1777"/>
              </a:lnSpc>
              <a:spcAft>
                <a:spcPts val="0"/>
              </a:spcAft>
              <a:buFont typeface="Arial" panose="020B0604020202020204" pitchFamily="34" charset="0"/>
              <a:buNone/>
              <a:defRPr sz="1058" b="0">
                <a:solidFill>
                  <a:schemeClr val="tx1"/>
                </a:solidFill>
                <a:latin typeface="+mn-lt"/>
              </a:defRPr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AU"/>
              <a:t>Chart colour scale three</a:t>
            </a:r>
          </a:p>
        </p:txBody>
      </p:sp>
      <p:sp>
        <p:nvSpPr>
          <p:cNvPr id="40" name="Chart Placeholder 33">
            <a:extLst>
              <a:ext uri="{FF2B5EF4-FFF2-40B4-BE49-F238E27FC236}">
                <a16:creationId xmlns:a16="http://schemas.microsoft.com/office/drawing/2014/main" id="{1E6F5FD5-BE80-4C73-AD13-026B0406D5B6}"/>
              </a:ext>
            </a:extLst>
          </p:cNvPr>
          <p:cNvSpPr>
            <a:spLocks noGrp="1"/>
          </p:cNvSpPr>
          <p:nvPr>
            <p:ph type="chart" sz="quarter" idx="56"/>
          </p:nvPr>
        </p:nvSpPr>
        <p:spPr>
          <a:xfrm>
            <a:off x="4550157" y="2422523"/>
            <a:ext cx="3326924" cy="3568991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0D7B68-B6E6-4FBB-9443-220EE6300D41}"/>
              </a:ext>
            </a:extLst>
          </p:cNvPr>
          <p:cNvGrpSpPr/>
          <p:nvPr userDrawn="1"/>
        </p:nvGrpSpPr>
        <p:grpSpPr>
          <a:xfrm>
            <a:off x="-27653" y="-17864"/>
            <a:ext cx="12219653" cy="772602"/>
            <a:chOff x="-26126" y="-16889"/>
            <a:chExt cx="11545026" cy="7303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640B3D-B7DC-4129-B745-F2AD3CB1B8C1}"/>
                </a:ext>
              </a:extLst>
            </p:cNvPr>
            <p:cNvGrpSpPr/>
            <p:nvPr userDrawn="1"/>
          </p:nvGrpSpPr>
          <p:grpSpPr>
            <a:xfrm>
              <a:off x="-26126" y="-6494"/>
              <a:ext cx="11545026" cy="720000"/>
              <a:chOff x="694462" y="-6494"/>
              <a:chExt cx="11545026" cy="72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D9C1A-FE05-4A4E-A395-87B5C3A967D5}"/>
                  </a:ext>
                </a:extLst>
              </p:cNvPr>
              <p:cNvSpPr/>
              <p:nvPr userDrawn="1"/>
            </p:nvSpPr>
            <p:spPr>
              <a:xfrm rot="16200000">
                <a:off x="6847361" y="-4685115"/>
                <a:ext cx="705353" cy="10078900"/>
              </a:xfrm>
              <a:prstGeom prst="rect">
                <a:avLst/>
              </a:prstGeom>
              <a:solidFill>
                <a:srgbClr val="F0F0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904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8211068-696A-456B-869E-38EE6B28D3EC}"/>
                  </a:ext>
                </a:extLst>
              </p:cNvPr>
              <p:cNvSpPr/>
              <p:nvPr userDrawn="1"/>
            </p:nvSpPr>
            <p:spPr>
              <a:xfrm rot="16200000">
                <a:off x="1067525" y="-379557"/>
                <a:ext cx="720000" cy="14661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904"/>
              </a:p>
            </p:txBody>
          </p:sp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1DF0C1B-7F5D-425E-A043-3F087C6DC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0753" y="-16889"/>
              <a:ext cx="723900" cy="723900"/>
            </a:xfrm>
            <a:prstGeom prst="rect">
              <a:avLst/>
            </a:prstGeom>
          </p:spPr>
        </p:pic>
      </p:grpSp>
      <p:sp>
        <p:nvSpPr>
          <p:cNvPr id="27" name="Title 3">
            <a:extLst>
              <a:ext uri="{FF2B5EF4-FFF2-40B4-BE49-F238E27FC236}">
                <a16:creationId xmlns:a16="http://schemas.microsoft.com/office/drawing/2014/main" id="{330F7812-7774-4123-8393-5831ECCC1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145" y="1332811"/>
            <a:ext cx="7379913" cy="1080341"/>
          </a:xfrm>
        </p:spPr>
        <p:txBody>
          <a:bodyPr/>
          <a:lstStyle>
            <a:lvl1pPr>
              <a:lnSpc>
                <a:spcPts val="4062"/>
              </a:lnSpc>
              <a:defRPr sz="3385">
                <a:solidFill>
                  <a:schemeClr val="accent1"/>
                </a:solidFill>
              </a:defRPr>
            </a:lvl1pPr>
          </a:lstStyle>
          <a:p>
            <a:r>
              <a:rPr lang="en-AU"/>
              <a:t>This is where the chart title goes.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E164151-0021-4799-A7F4-EB132155CA2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2401" y="6297561"/>
            <a:ext cx="8367718" cy="261538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46" b="0" i="1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846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*Sample source/footer text goes here. Tur </a:t>
            </a:r>
            <a:r>
              <a:rPr lang="en-US" err="1"/>
              <a:t>autenimin</a:t>
            </a:r>
            <a:r>
              <a:rPr lang="en-US"/>
              <a:t> </a:t>
            </a:r>
            <a:r>
              <a:rPr lang="en-US" err="1"/>
              <a:t>nis</a:t>
            </a:r>
            <a:r>
              <a:rPr lang="en-US"/>
              <a:t> </a:t>
            </a:r>
            <a:r>
              <a:rPr lang="en-US" err="1"/>
              <a:t>ratur</a:t>
            </a:r>
            <a:r>
              <a:rPr lang="en-US"/>
              <a:t> </a:t>
            </a:r>
            <a:r>
              <a:rPr lang="en-US" err="1"/>
              <a:t>sinto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eatquun</a:t>
            </a:r>
            <a:r>
              <a:rPr lang="en-US"/>
              <a:t> </a:t>
            </a:r>
            <a:r>
              <a:rPr lang="en-US" err="1"/>
              <a:t>dioresc</a:t>
            </a:r>
            <a:r>
              <a:rPr lang="en-US"/>
              <a:t> </a:t>
            </a:r>
            <a:r>
              <a:rPr lang="en-US" err="1"/>
              <a:t>idellaudione</a:t>
            </a:r>
            <a:r>
              <a:rPr lang="en-US"/>
              <a:t> </a:t>
            </a:r>
            <a:r>
              <a:rPr lang="en-US" err="1"/>
              <a:t>debitia</a:t>
            </a:r>
            <a:r>
              <a:rPr lang="en-US"/>
              <a:t> </a:t>
            </a:r>
            <a:r>
              <a:rPr lang="en-US" err="1"/>
              <a:t>inctaturem</a:t>
            </a:r>
            <a:r>
              <a:rPr lang="en-US"/>
              <a:t> </a:t>
            </a:r>
            <a:r>
              <a:rPr lang="en-US" err="1"/>
              <a:t>hario</a:t>
            </a:r>
            <a:r>
              <a:rPr lang="en-US"/>
              <a:t> </a:t>
            </a:r>
            <a:r>
              <a:rPr lang="en-US" err="1"/>
              <a:t>omnimus</a:t>
            </a:r>
            <a:r>
              <a:rPr lang="en-US"/>
              <a:t> a di </a:t>
            </a:r>
            <a:r>
              <a:rPr lang="en-US" err="1"/>
              <a:t>te</a:t>
            </a:r>
            <a:r>
              <a:rPr lang="en-US"/>
              <a:t> ex </a:t>
            </a:r>
            <a:r>
              <a:rPr lang="en-US" err="1"/>
              <a:t>etur</a:t>
            </a:r>
            <a:r>
              <a:rPr lang="en-US"/>
              <a:t>?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E19F68-1308-4D6F-9FE3-967912DC0EC9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50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7BC4-344F-4538-929C-DCEC6A80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759" y="3097615"/>
            <a:ext cx="7429748" cy="954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BFBE4-D544-40A0-BB29-863AC42D1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840" y="0"/>
            <a:ext cx="766201" cy="7657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42AEBE-6A05-4C1B-AF6E-F3C203F5EA95}"/>
              </a:ext>
            </a:extLst>
          </p:cNvPr>
          <p:cNvGrpSpPr/>
          <p:nvPr userDrawn="1"/>
        </p:nvGrpSpPr>
        <p:grpSpPr>
          <a:xfrm>
            <a:off x="1520642" y="-2078"/>
            <a:ext cx="1532399" cy="769887"/>
            <a:chOff x="1436690" y="-1964"/>
            <a:chExt cx="1447798" cy="72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FF7023-A389-4B4B-A1BD-DF93F4DE0DB2}"/>
                </a:ext>
              </a:extLst>
            </p:cNvPr>
            <p:cNvSpPr/>
            <p:nvPr userDrawn="1"/>
          </p:nvSpPr>
          <p:spPr>
            <a:xfrm>
              <a:off x="1436690" y="0"/>
              <a:ext cx="1447798" cy="725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9ED7912-9953-4886-8384-A0398893B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0588" y="-1964"/>
              <a:ext cx="723900" cy="7239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6A110B-3C94-4099-80BB-911F3A26D799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926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7BC4-344F-4538-929C-DCEC6A80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6402" y="2224412"/>
            <a:ext cx="7429748" cy="954998"/>
          </a:xfrm>
        </p:spPr>
        <p:txBody>
          <a:bodyPr/>
          <a:lstStyle>
            <a:lvl1pPr>
              <a:lnSpc>
                <a:spcPts val="5077"/>
              </a:lnSpc>
              <a:defRPr sz="5289">
                <a:solidFill>
                  <a:schemeClr val="tx2"/>
                </a:solidFill>
              </a:defRPr>
            </a:lvl1pPr>
          </a:lstStyle>
          <a:p>
            <a:r>
              <a:rPr lang="en-US"/>
              <a:t>For more information please contact: </a:t>
            </a:r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2AEBE-6A05-4C1B-AF6E-F3C203F5EA95}"/>
              </a:ext>
            </a:extLst>
          </p:cNvPr>
          <p:cNvGrpSpPr/>
          <p:nvPr userDrawn="1"/>
        </p:nvGrpSpPr>
        <p:grpSpPr>
          <a:xfrm>
            <a:off x="-2281" y="2277045"/>
            <a:ext cx="768482" cy="3062686"/>
            <a:chOff x="1816418" y="47793"/>
            <a:chExt cx="726055" cy="2895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FF7023-A389-4B4B-A1BD-DF93F4DE0DB2}"/>
                </a:ext>
              </a:extLst>
            </p:cNvPr>
            <p:cNvSpPr/>
            <p:nvPr userDrawn="1"/>
          </p:nvSpPr>
          <p:spPr>
            <a:xfrm>
              <a:off x="1816418" y="47793"/>
              <a:ext cx="726055" cy="14668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904">
                <a:solidFill>
                  <a:schemeClr val="tx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9ED7912-9953-4886-8384-A0398893B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6418" y="2219266"/>
              <a:ext cx="723900" cy="723900"/>
            </a:xfrm>
            <a:prstGeom prst="rect">
              <a:avLst/>
            </a:prstGeom>
          </p:spPr>
        </p:pic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1E746E-B9A4-4DDB-AB2F-569A3FD1B7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840" y="4483560"/>
            <a:ext cx="7744339" cy="1249352"/>
          </a:xfrm>
        </p:spPr>
        <p:txBody>
          <a:bodyPr/>
          <a:lstStyle>
            <a:lvl1pPr>
              <a:lnSpc>
                <a:spcPts val="2221"/>
              </a:lnSpc>
              <a:spcBef>
                <a:spcPts val="0"/>
              </a:spcBef>
              <a:spcAft>
                <a:spcPts val="0"/>
              </a:spcAft>
              <a:defRPr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err="1"/>
              <a:t>Firstname</a:t>
            </a:r>
            <a:r>
              <a:rPr lang="en-AU"/>
              <a:t> </a:t>
            </a:r>
            <a:r>
              <a:rPr lang="en-AU" err="1"/>
              <a:t>Lastname</a:t>
            </a:r>
            <a:r>
              <a:rPr lang="en-AU"/>
              <a:t> Job Title goes here – flastname@scentregroup.com</a:t>
            </a:r>
          </a:p>
          <a:p>
            <a:pPr lvl="0"/>
            <a:r>
              <a:rPr lang="en-AU" err="1"/>
              <a:t>Firstname</a:t>
            </a:r>
            <a:r>
              <a:rPr lang="en-AU"/>
              <a:t> </a:t>
            </a:r>
            <a:r>
              <a:rPr lang="en-AU" err="1"/>
              <a:t>Lastname</a:t>
            </a:r>
            <a:r>
              <a:rPr lang="en-AU"/>
              <a:t> Job Title goes here – flastname@scentregroup.com</a:t>
            </a:r>
          </a:p>
          <a:p>
            <a:pPr lvl="0"/>
            <a:r>
              <a:rPr lang="en-AU" err="1"/>
              <a:t>Firstname</a:t>
            </a:r>
            <a:r>
              <a:rPr lang="en-AU"/>
              <a:t> </a:t>
            </a:r>
            <a:r>
              <a:rPr lang="en-AU" err="1"/>
              <a:t>Lastname</a:t>
            </a:r>
            <a:r>
              <a:rPr lang="en-AU"/>
              <a:t> Job Title goes here – flastname@scentregroup.com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45574-60D3-40BF-9430-1F4F6BF6850F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8FE2C8F-7E48-4D69-99E1-426D670C2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399" y="1015926"/>
            <a:ext cx="2848048" cy="2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33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657A9D-C354-4761-A0FD-FFE320C3D3F3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309880-FC2F-45FE-9790-6593E4941497}"/>
              </a:ext>
            </a:extLst>
          </p:cNvPr>
          <p:cNvSpPr txBox="1"/>
          <p:nvPr userDrawn="1"/>
        </p:nvSpPr>
        <p:spPr>
          <a:xfrm>
            <a:off x="660298" y="1220349"/>
            <a:ext cx="3201987" cy="106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347">
                <a:solidFill>
                  <a:schemeClr val="accent1"/>
                </a:solidFill>
                <a:latin typeface="+mj-lt"/>
              </a:rPr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D4113-1542-44B1-92C6-3BB256B23486}"/>
              </a:ext>
            </a:extLst>
          </p:cNvPr>
          <p:cNvSpPr/>
          <p:nvPr userDrawn="1"/>
        </p:nvSpPr>
        <p:spPr>
          <a:xfrm rot="16200000">
            <a:off x="1143967" y="-382036"/>
            <a:ext cx="761606" cy="1524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F4C336-02FA-4C3B-879D-43CD80EC6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767" y="-4890"/>
            <a:ext cx="766201" cy="765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12CC1B2-A26D-4BA9-96B7-A157B675D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0157" y="1408958"/>
            <a:ext cx="6731140" cy="5170289"/>
          </a:xfrm>
        </p:spPr>
        <p:txBody>
          <a:bodyPr/>
          <a:lstStyle>
            <a:lvl1pPr defTabSz="380808">
              <a:lnSpc>
                <a:spcPts val="3491"/>
              </a:lnSpc>
              <a:spcBef>
                <a:spcPts val="1058"/>
              </a:spcBef>
              <a:spcAft>
                <a:spcPts val="1058"/>
              </a:spcAft>
              <a:defRPr sz="2962" b="0">
                <a:solidFill>
                  <a:schemeClr val="accent3"/>
                </a:solidFill>
                <a:latin typeface="+mj-lt"/>
              </a:defRPr>
            </a:lvl1pPr>
            <a:lvl2pPr defTabSz="380808">
              <a:lnSpc>
                <a:spcPts val="2221"/>
              </a:lnSpc>
              <a:spcAft>
                <a:spcPts val="600"/>
              </a:spcAft>
              <a:defRPr sz="1904">
                <a:solidFill>
                  <a:schemeClr val="accent3"/>
                </a:solidFill>
              </a:defRPr>
            </a:lvl2pPr>
            <a:lvl3pPr marL="0" indent="0" defTabSz="380808">
              <a:lnSpc>
                <a:spcPts val="2031"/>
              </a:lnSpc>
              <a:spcAft>
                <a:spcPts val="899"/>
              </a:spcAft>
              <a:buNone/>
              <a:defRPr sz="1692">
                <a:solidFill>
                  <a:schemeClr val="accent3"/>
                </a:solidFill>
              </a:defRPr>
            </a:lvl3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AU" noProof="0"/>
              <a:t>One</a:t>
            </a:r>
          </a:p>
          <a:p>
            <a:pPr lvl="1"/>
            <a:r>
              <a:rPr lang="en-AU" noProof="0"/>
              <a:t>Two</a:t>
            </a:r>
          </a:p>
          <a:p>
            <a:pPr lvl="2"/>
            <a:r>
              <a:rPr lang="en-US"/>
              <a:t>Three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06CA5-ACED-426A-97E5-3F04177615BE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1"/>
                </a:solidFill>
              </a:rPr>
              <a:pPr algn="r"/>
              <a:t>‹#›</a:t>
            </a:fld>
            <a:endParaRPr lang="en-AU" sz="105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solidFill>
          <a:srgbClr val="F0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229D6-C43B-4305-B430-1973D87AA061}"/>
              </a:ext>
            </a:extLst>
          </p:cNvPr>
          <p:cNvSpPr/>
          <p:nvPr userDrawn="1"/>
        </p:nvSpPr>
        <p:spPr>
          <a:xfrm rot="16200000">
            <a:off x="1499341" y="-737410"/>
            <a:ext cx="761606" cy="2234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2248E-C7F3-4E59-BE9E-98070B8D837D}"/>
              </a:ext>
            </a:extLst>
          </p:cNvPr>
          <p:cNvSpPr txBox="1"/>
          <p:nvPr userDrawn="1"/>
        </p:nvSpPr>
        <p:spPr>
          <a:xfrm>
            <a:off x="660298" y="1306874"/>
            <a:ext cx="3201987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85">
                <a:solidFill>
                  <a:schemeClr val="accent1"/>
                </a:solidFill>
                <a:latin typeface="+mj-lt"/>
              </a:rPr>
              <a:t>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4E7B25-8755-4E59-B6E1-533D22002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3793" y="1423992"/>
            <a:ext cx="3414298" cy="4755596"/>
          </a:xfrm>
        </p:spPr>
        <p:txBody>
          <a:bodyPr/>
          <a:lstStyle>
            <a:lvl1pPr defTabSz="380808">
              <a:lnSpc>
                <a:spcPts val="2539"/>
              </a:lnSpc>
              <a:spcBef>
                <a:spcPts val="1904"/>
              </a:spcBef>
              <a:spcAft>
                <a:spcPts val="600"/>
              </a:spcAft>
              <a:defRPr/>
            </a:lvl1pPr>
            <a:lvl2pPr defTabSz="380808">
              <a:lnSpc>
                <a:spcPts val="2539"/>
              </a:lnSpc>
              <a:defRPr sz="1692"/>
            </a:lvl2pPr>
            <a:lvl3pPr defTabSz="380808">
              <a:defRPr sz="1692"/>
            </a:lvl3pPr>
            <a:lvl4pPr defTabSz="380808">
              <a:lnSpc>
                <a:spcPts val="2539"/>
              </a:lnSpc>
              <a:defRPr sz="1692"/>
            </a:lvl4pPr>
            <a:lvl5pPr defTabSz="380808">
              <a:lnSpc>
                <a:spcPts val="2539"/>
              </a:lnSpc>
              <a:defRPr sz="16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3A1729B-DAB0-434E-A682-3A07F0C3F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6077" y="1423992"/>
            <a:ext cx="3414298" cy="4755596"/>
          </a:xfrm>
        </p:spPr>
        <p:txBody>
          <a:bodyPr/>
          <a:lstStyle>
            <a:lvl1pPr defTabSz="380808">
              <a:spcBef>
                <a:spcPts val="1904"/>
              </a:spcBef>
              <a:spcAft>
                <a:spcPts val="600"/>
              </a:spcAft>
              <a:defRPr/>
            </a:lvl1pPr>
            <a:lvl2pPr defTabSz="380808">
              <a:lnSpc>
                <a:spcPts val="2539"/>
              </a:lnSpc>
              <a:defRPr sz="1692"/>
            </a:lvl2pPr>
            <a:lvl3pPr defTabSz="380808">
              <a:defRPr sz="1692"/>
            </a:lvl3pPr>
            <a:lvl4pPr defTabSz="380808">
              <a:lnSpc>
                <a:spcPts val="2539"/>
              </a:lnSpc>
              <a:defRPr sz="1692"/>
            </a:lvl4pPr>
            <a:lvl5pPr defTabSz="380808">
              <a:lnSpc>
                <a:spcPts val="2539"/>
              </a:lnSpc>
              <a:defRPr sz="16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399ADA8-E7C9-42E4-BEBC-88E721B71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7592" y="-2372"/>
            <a:ext cx="766201" cy="765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5FDA6-D6D5-40EE-9D8F-38254065A2C7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200" y="2307271"/>
            <a:ext cx="3783957" cy="3859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AU"/>
              <a:t>This is where the page title goes.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6647" y="2222711"/>
            <a:ext cx="5732937" cy="394417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AU"/>
              <a:t>Level one</a:t>
            </a:r>
          </a:p>
          <a:p>
            <a:pPr lvl="1"/>
            <a:r>
              <a:rPr lang="en-AU"/>
              <a:t>Level two</a:t>
            </a:r>
          </a:p>
          <a:p>
            <a:pPr lvl="2"/>
            <a:r>
              <a:rPr lang="en-AU"/>
              <a:t>Level three</a:t>
            </a:r>
          </a:p>
          <a:p>
            <a:pPr lvl="3"/>
            <a:r>
              <a:rPr lang="en-AU"/>
              <a:t>Level four</a:t>
            </a:r>
          </a:p>
          <a:p>
            <a:pPr lvl="4"/>
            <a:r>
              <a:rPr lang="en-AU"/>
              <a:t>Level five</a:t>
            </a:r>
          </a:p>
          <a:p>
            <a:pPr lvl="4"/>
            <a:r>
              <a:rPr lang="en-AU"/>
              <a:t>Level six</a:t>
            </a:r>
          </a:p>
          <a:p>
            <a:pPr lvl="4"/>
            <a:r>
              <a:rPr lang="en-AU"/>
              <a:t>Level seven</a:t>
            </a:r>
          </a:p>
          <a:p>
            <a:pPr lvl="4"/>
            <a:r>
              <a:rPr lang="en-AU"/>
              <a:t>Level eight</a:t>
            </a:r>
          </a:p>
          <a:p>
            <a:pPr lvl="4"/>
            <a:r>
              <a:rPr lang="en-AU"/>
              <a:t>Level nine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84A4B-53B5-4C4F-A4D7-D2612BB3C4A6}"/>
              </a:ext>
            </a:extLst>
          </p:cNvPr>
          <p:cNvSpPr/>
          <p:nvPr userDrawn="1"/>
        </p:nvSpPr>
        <p:spPr>
          <a:xfrm rot="16200000">
            <a:off x="1143965" y="-382035"/>
            <a:ext cx="761606" cy="1524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904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09BB914-16BC-41B0-ABD2-7835F6C093A2}"/>
              </a:ext>
            </a:extLst>
          </p:cNvPr>
          <p:cNvPicPr>
            <a:picLocks noChangeAspect="1"/>
          </p:cNvPicPr>
          <p:nvPr userDrawn="1"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287637" y="-2372"/>
            <a:ext cx="766201" cy="765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2BEC9-F5F0-420E-B43C-6DAF308F3B9C}"/>
              </a:ext>
            </a:extLst>
          </p:cNvPr>
          <p:cNvSpPr txBox="1"/>
          <p:nvPr userDrawn="1"/>
        </p:nvSpPr>
        <p:spPr>
          <a:xfrm>
            <a:off x="11480408" y="6387579"/>
            <a:ext cx="419227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4C0404FB-822E-4E11-8C24-D69DA0A34CE0}" type="slidenum">
              <a:rPr lang="en-AU" sz="1058" smtClean="0">
                <a:solidFill>
                  <a:schemeClr val="bg2"/>
                </a:solidFill>
              </a:rPr>
              <a:pPr algn="r"/>
              <a:t>‹#›</a:t>
            </a:fld>
            <a:endParaRPr lang="en-AU" sz="1058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</p:sldLayoutIdLst>
  <p:hf hdr="0" ftr="0" dt="0"/>
  <p:txStyles>
    <p:titleStyle>
      <a:lvl1pPr algn="l" defTabSz="913860" rtl="0" eaLnBrk="1" latinLnBrk="0" hangingPunct="1">
        <a:lnSpc>
          <a:spcPct val="70000"/>
        </a:lnSpc>
        <a:spcBef>
          <a:spcPct val="0"/>
        </a:spcBef>
        <a:buNone/>
        <a:defRPr sz="634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860" rtl="0" eaLnBrk="1" latinLnBrk="0" hangingPunct="1">
        <a:lnSpc>
          <a:spcPts val="2221"/>
        </a:lnSpc>
        <a:spcBef>
          <a:spcPts val="1481"/>
        </a:spcBef>
        <a:spcAft>
          <a:spcPts val="750"/>
        </a:spcAft>
        <a:buFont typeface="Arial" panose="020B0604020202020204" pitchFamily="34" charset="0"/>
        <a:buNone/>
        <a:defRPr sz="1904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3860" rtl="0" eaLnBrk="1" latinLnBrk="0" hangingPunct="1">
        <a:lnSpc>
          <a:spcPts val="1777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81" kern="1200">
          <a:solidFill>
            <a:schemeClr val="tx2"/>
          </a:solidFill>
          <a:latin typeface="+mn-lt"/>
          <a:ea typeface="+mn-ea"/>
          <a:cs typeface="+mn-cs"/>
        </a:defRPr>
      </a:lvl2pPr>
      <a:lvl3pPr marL="152323" indent="-152323" algn="l" defTabSz="913860" rtl="0" eaLnBrk="1" latinLnBrk="0" hangingPunct="1">
        <a:lnSpc>
          <a:spcPts val="1777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81" kern="1200">
          <a:solidFill>
            <a:schemeClr val="tx2"/>
          </a:solidFill>
          <a:latin typeface="+mn-lt"/>
          <a:ea typeface="+mn-ea"/>
          <a:cs typeface="+mn-cs"/>
        </a:defRPr>
      </a:lvl3pPr>
      <a:lvl4pPr marL="304646" indent="-152323" algn="l" defTabSz="913860" rtl="0" eaLnBrk="1" latinLnBrk="0" hangingPunct="1">
        <a:lnSpc>
          <a:spcPts val="1777"/>
        </a:lnSpc>
        <a:spcBef>
          <a:spcPts val="317"/>
        </a:spcBef>
        <a:spcAft>
          <a:spcPts val="317"/>
        </a:spcAft>
        <a:buFont typeface="Proxima Nova" panose="02000506030000020004" pitchFamily="50" charset="0"/>
        <a:buChar char="-"/>
        <a:defRPr sz="1481" kern="1200">
          <a:solidFill>
            <a:schemeClr val="tx2"/>
          </a:solidFill>
          <a:latin typeface="+mn-lt"/>
          <a:ea typeface="+mn-ea"/>
          <a:cs typeface="+mn-cs"/>
        </a:defRPr>
      </a:lvl4pPr>
      <a:lvl5pPr marL="456970" indent="-152323" algn="l" defTabSz="913860" rtl="0" eaLnBrk="1" latinLnBrk="0" hangingPunct="1">
        <a:lnSpc>
          <a:spcPts val="1777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81" kern="1200">
          <a:solidFill>
            <a:schemeClr val="tx2"/>
          </a:solidFill>
          <a:latin typeface="+mn-lt"/>
          <a:ea typeface="+mn-ea"/>
          <a:cs typeface="+mn-cs"/>
        </a:defRPr>
      </a:lvl5pPr>
      <a:lvl6pPr marL="20" indent="0" algn="l" defTabSz="913860" rtl="0" eaLnBrk="1" latinLnBrk="0" hangingPunct="1">
        <a:lnSpc>
          <a:spcPts val="1777"/>
        </a:lnSpc>
        <a:spcBef>
          <a:spcPts val="0"/>
        </a:spcBef>
        <a:buFont typeface="Arial" panose="020B0604020202020204" pitchFamily="34" charset="0"/>
        <a:buNone/>
        <a:defRPr sz="1481" kern="1200">
          <a:solidFill>
            <a:schemeClr val="tx1"/>
          </a:solidFill>
          <a:latin typeface="+mn-lt"/>
          <a:ea typeface="+mn-ea"/>
          <a:cs typeface="+mn-cs"/>
        </a:defRPr>
      </a:lvl6pPr>
      <a:lvl7pPr marL="20" indent="0" algn="l" defTabSz="913860" rtl="0" eaLnBrk="1" latinLnBrk="0" hangingPunct="1">
        <a:lnSpc>
          <a:spcPts val="1777"/>
        </a:lnSpc>
        <a:spcBef>
          <a:spcPts val="0"/>
        </a:spcBef>
        <a:buFont typeface="Arial" panose="020B0604020202020204" pitchFamily="34" charset="0"/>
        <a:buNone/>
        <a:defRPr sz="1481" kern="1200">
          <a:solidFill>
            <a:schemeClr val="tx1"/>
          </a:solidFill>
          <a:latin typeface="+mn-lt"/>
          <a:ea typeface="+mn-ea"/>
          <a:cs typeface="+mn-cs"/>
        </a:defRPr>
      </a:lvl7pPr>
      <a:lvl8pPr marL="20" indent="0" algn="l" defTabSz="913860" rtl="0" eaLnBrk="1" latinLnBrk="0" hangingPunct="1">
        <a:lnSpc>
          <a:spcPts val="1777"/>
        </a:lnSpc>
        <a:spcBef>
          <a:spcPts val="0"/>
        </a:spcBef>
        <a:buFont typeface="Arial" panose="020B0604020202020204" pitchFamily="34" charset="0"/>
        <a:buNone/>
        <a:defRPr sz="1481" kern="1200">
          <a:solidFill>
            <a:schemeClr val="tx1"/>
          </a:solidFill>
          <a:latin typeface="+mn-lt"/>
          <a:ea typeface="+mn-ea"/>
          <a:cs typeface="+mn-cs"/>
        </a:defRPr>
      </a:lvl8pPr>
      <a:lvl9pPr marL="20" indent="0" algn="l" defTabSz="913860" rtl="0" eaLnBrk="1" latinLnBrk="0" hangingPunct="1">
        <a:lnSpc>
          <a:spcPts val="1777"/>
        </a:lnSpc>
        <a:spcBef>
          <a:spcPts val="0"/>
        </a:spcBef>
        <a:buFont typeface="Arial" panose="020B0604020202020204" pitchFamily="34" charset="0"/>
        <a:buNone/>
        <a:defRPr sz="14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39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2">
          <p15:clr>
            <a:srgbClr val="F26B43"/>
          </p15:clr>
        </p15:guide>
        <p15:guide id="2" pos="4068">
          <p15:clr>
            <a:srgbClr val="F26B43"/>
          </p15:clr>
        </p15:guide>
        <p15:guide id="3" pos="1361">
          <p15:clr>
            <a:srgbClr val="F26B43"/>
          </p15:clr>
        </p15:guide>
        <p15:guide id="4" pos="2708">
          <p15:clr>
            <a:srgbClr val="F26B43"/>
          </p15:clr>
        </p15:guide>
        <p15:guide id="5" pos="58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74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11" Type="http://schemas.openxmlformats.org/officeDocument/2006/relationships/image" Target="../media/image79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AEDD-566C-452B-8F49-61A5BFE8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7" y="847370"/>
            <a:ext cx="10659601" cy="497054"/>
          </a:xfrm>
        </p:spPr>
        <p:txBody>
          <a:bodyPr/>
          <a:lstStyle/>
          <a:p>
            <a:r>
              <a:rPr lang="en-AU"/>
              <a:t>Automation Opportunities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AE6A6C1-32FE-7B4F-A697-4B6738365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919088"/>
              </p:ext>
            </p:extLst>
          </p:nvPr>
        </p:nvGraphicFramePr>
        <p:xfrm>
          <a:off x="719150" y="1218222"/>
          <a:ext cx="10706648" cy="5374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716C828E-1576-6D48-8883-E2B2331CB718}"/>
              </a:ext>
            </a:extLst>
          </p:cNvPr>
          <p:cNvSpPr/>
          <p:nvPr/>
        </p:nvSpPr>
        <p:spPr>
          <a:xfrm>
            <a:off x="1154310" y="3124938"/>
            <a:ext cx="177553" cy="1775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151530-ED82-E047-B6DC-9066F7A2678A}"/>
              </a:ext>
            </a:extLst>
          </p:cNvPr>
          <p:cNvSpPr/>
          <p:nvPr/>
        </p:nvSpPr>
        <p:spPr>
          <a:xfrm>
            <a:off x="686764" y="1590745"/>
            <a:ext cx="1116000" cy="111600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53B37-49D9-8C4E-8A21-926DB57FA01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243087" y="2706745"/>
            <a:ext cx="1677" cy="41819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2A05D8-33AC-5043-84DB-A259B5B0B08A}"/>
              </a:ext>
            </a:extLst>
          </p:cNvPr>
          <p:cNvSpPr/>
          <p:nvPr/>
        </p:nvSpPr>
        <p:spPr>
          <a:xfrm>
            <a:off x="5208602" y="4521323"/>
            <a:ext cx="177553" cy="17755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54D716-1766-134C-B53C-835892392EA3}"/>
              </a:ext>
            </a:extLst>
          </p:cNvPr>
          <p:cNvSpPr/>
          <p:nvPr/>
        </p:nvSpPr>
        <p:spPr>
          <a:xfrm>
            <a:off x="4669055" y="5398052"/>
            <a:ext cx="1260000" cy="1260000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1F4FC4-3FD3-9346-B4BC-CFEF8C279D91}"/>
              </a:ext>
            </a:extLst>
          </p:cNvPr>
          <p:cNvCxnSpPr>
            <a:cxnSpLocks/>
          </p:cNvCxnSpPr>
          <p:nvPr/>
        </p:nvCxnSpPr>
        <p:spPr>
          <a:xfrm flipH="1">
            <a:off x="5297379" y="4628444"/>
            <a:ext cx="1676" cy="76436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3497C3E-812B-9B4B-A584-AA434C59F73F}"/>
              </a:ext>
            </a:extLst>
          </p:cNvPr>
          <p:cNvSpPr/>
          <p:nvPr/>
        </p:nvSpPr>
        <p:spPr>
          <a:xfrm>
            <a:off x="6325456" y="3124938"/>
            <a:ext cx="177553" cy="1775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D0549A-CD35-644C-92C0-08624F9B1195}"/>
              </a:ext>
            </a:extLst>
          </p:cNvPr>
          <p:cNvSpPr/>
          <p:nvPr/>
        </p:nvSpPr>
        <p:spPr>
          <a:xfrm>
            <a:off x="5880488" y="1590745"/>
            <a:ext cx="1044000" cy="1044000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08A565-7041-7044-955B-8B4E1DC5814A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6402488" y="2634745"/>
            <a:ext cx="11745" cy="49019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47C26B-192B-F341-B168-F335D14513C2}"/>
              </a:ext>
            </a:extLst>
          </p:cNvPr>
          <p:cNvSpPr/>
          <p:nvPr/>
        </p:nvSpPr>
        <p:spPr>
          <a:xfrm>
            <a:off x="10626322" y="4528390"/>
            <a:ext cx="177553" cy="177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E43B68-2565-FE44-B052-1CE794BD965D}"/>
              </a:ext>
            </a:extLst>
          </p:cNvPr>
          <p:cNvSpPr/>
          <p:nvPr/>
        </p:nvSpPr>
        <p:spPr>
          <a:xfrm>
            <a:off x="9973882" y="5156758"/>
            <a:ext cx="1475999" cy="147600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4B737D-2991-C041-A578-F164907A7BC8}"/>
              </a:ext>
            </a:extLst>
          </p:cNvPr>
          <p:cNvCxnSpPr>
            <a:cxnSpLocks/>
          </p:cNvCxnSpPr>
          <p:nvPr/>
        </p:nvCxnSpPr>
        <p:spPr>
          <a:xfrm flipH="1">
            <a:off x="10712147" y="4684493"/>
            <a:ext cx="1676" cy="468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36DD2F-588C-7249-83BB-A0302F77C108}"/>
              </a:ext>
            </a:extLst>
          </p:cNvPr>
          <p:cNvCxnSpPr/>
          <p:nvPr/>
        </p:nvCxnSpPr>
        <p:spPr>
          <a:xfrm>
            <a:off x="1975555" y="1658479"/>
            <a:ext cx="0" cy="82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BAAF6D-7F2D-0A4A-9E36-660426539BF3}"/>
              </a:ext>
            </a:extLst>
          </p:cNvPr>
          <p:cNvCxnSpPr/>
          <p:nvPr/>
        </p:nvCxnSpPr>
        <p:spPr>
          <a:xfrm>
            <a:off x="9748571" y="5483432"/>
            <a:ext cx="0" cy="82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6443B5-BA54-2F4A-9A91-E0BC5A97EA83}"/>
              </a:ext>
            </a:extLst>
          </p:cNvPr>
          <p:cNvCxnSpPr/>
          <p:nvPr/>
        </p:nvCxnSpPr>
        <p:spPr>
          <a:xfrm>
            <a:off x="4466166" y="5559264"/>
            <a:ext cx="0" cy="864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44747D-1143-FE4E-B982-0B864B988BFE}"/>
              </a:ext>
            </a:extLst>
          </p:cNvPr>
          <p:cNvCxnSpPr/>
          <p:nvPr/>
        </p:nvCxnSpPr>
        <p:spPr>
          <a:xfrm>
            <a:off x="7140222" y="1658479"/>
            <a:ext cx="0" cy="100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E291B7-C49A-7B40-914A-25F4CFAA37AB}"/>
              </a:ext>
            </a:extLst>
          </p:cNvPr>
          <p:cNvSpPr txBox="1"/>
          <p:nvPr/>
        </p:nvSpPr>
        <p:spPr>
          <a:xfrm>
            <a:off x="1969407" y="1658479"/>
            <a:ext cx="300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aaaaa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E357D-EC7E-5647-85BB-73ECE11CB65A}"/>
              </a:ext>
            </a:extLst>
          </p:cNvPr>
          <p:cNvSpPr txBox="1"/>
          <p:nvPr/>
        </p:nvSpPr>
        <p:spPr>
          <a:xfrm>
            <a:off x="1154310" y="5668099"/>
            <a:ext cx="324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bbbbb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E9E72-D38A-AA4F-B5D7-B16B401D0D5C}"/>
              </a:ext>
            </a:extLst>
          </p:cNvPr>
          <p:cNvSpPr txBox="1"/>
          <p:nvPr/>
        </p:nvSpPr>
        <p:spPr>
          <a:xfrm>
            <a:off x="7139612" y="1658479"/>
            <a:ext cx="357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ccccc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5A704-4BA8-C04A-9F11-3DEDE4520AC0}"/>
              </a:ext>
            </a:extLst>
          </p:cNvPr>
          <p:cNvSpPr txBox="1"/>
          <p:nvPr/>
        </p:nvSpPr>
        <p:spPr>
          <a:xfrm>
            <a:off x="6739473" y="5483432"/>
            <a:ext cx="302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ddddd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746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8689B-DD8C-524B-8ED3-880E14B7958C}"/>
              </a:ext>
            </a:extLst>
          </p:cNvPr>
          <p:cNvCxnSpPr/>
          <p:nvPr/>
        </p:nvCxnSpPr>
        <p:spPr>
          <a:xfrm>
            <a:off x="1941689" y="5926668"/>
            <a:ext cx="54299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6070C-281D-9948-91D0-300C5B19FDBD}"/>
              </a:ext>
            </a:extLst>
          </p:cNvPr>
          <p:cNvCxnSpPr>
            <a:cxnSpLocks/>
          </p:cNvCxnSpPr>
          <p:nvPr/>
        </p:nvCxnSpPr>
        <p:spPr>
          <a:xfrm flipV="1">
            <a:off x="1941689" y="1708863"/>
            <a:ext cx="0" cy="4217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3557409-55CA-0F4F-B5FC-BC2495C97C5C}"/>
              </a:ext>
            </a:extLst>
          </p:cNvPr>
          <p:cNvSpPr txBox="1">
            <a:spLocks/>
          </p:cNvSpPr>
          <p:nvPr/>
        </p:nvSpPr>
        <p:spPr>
          <a:xfrm>
            <a:off x="970844" y="900789"/>
            <a:ext cx="9992109" cy="507199"/>
          </a:xfrm>
          <a:prstGeom prst="rect">
            <a:avLst/>
          </a:prstGeom>
        </p:spPr>
        <p:txBody>
          <a:bodyPr/>
          <a:lstStyle>
            <a:lvl1pPr algn="l" defTabSz="91386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347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>
                <a:solidFill>
                  <a:schemeClr val="accent1"/>
                </a:solidFill>
              </a:rPr>
              <a:t>Opportunities Matrix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408784-6573-0742-ADB4-88D9CF123575}"/>
              </a:ext>
            </a:extLst>
          </p:cNvPr>
          <p:cNvCxnSpPr/>
          <p:nvPr/>
        </p:nvCxnSpPr>
        <p:spPr>
          <a:xfrm>
            <a:off x="2088444" y="3725334"/>
            <a:ext cx="5023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29987-E113-1B4A-A507-46712FFF1CDB}"/>
              </a:ext>
            </a:extLst>
          </p:cNvPr>
          <p:cNvCxnSpPr>
            <a:cxnSpLocks/>
          </p:cNvCxnSpPr>
          <p:nvPr/>
        </p:nvCxnSpPr>
        <p:spPr>
          <a:xfrm flipV="1">
            <a:off x="4526844" y="1952978"/>
            <a:ext cx="0" cy="38495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C476B9-E6E6-3441-8D71-98EA5ADAC94B}"/>
              </a:ext>
            </a:extLst>
          </p:cNvPr>
          <p:cNvSpPr txBox="1"/>
          <p:nvPr/>
        </p:nvSpPr>
        <p:spPr>
          <a:xfrm>
            <a:off x="3392313" y="6011856"/>
            <a:ext cx="233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Attractiveness/Value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8B762E-ED66-BD49-BE3B-CE1ACE424A24}"/>
              </a:ext>
            </a:extLst>
          </p:cNvPr>
          <p:cNvSpPr txBox="1"/>
          <p:nvPr/>
        </p:nvSpPr>
        <p:spPr>
          <a:xfrm>
            <a:off x="891822" y="3332873"/>
            <a:ext cx="112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9621CC-86B7-6F4E-B2C6-EE13DFEDD824}"/>
              </a:ext>
            </a:extLst>
          </p:cNvPr>
          <p:cNvSpPr/>
          <p:nvPr/>
        </p:nvSpPr>
        <p:spPr>
          <a:xfrm>
            <a:off x="9290755" y="1658771"/>
            <a:ext cx="1828790" cy="86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Early Feedback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DDC5D6-91AB-3E4B-AD91-FD590D304108}"/>
              </a:ext>
            </a:extLst>
          </p:cNvPr>
          <p:cNvSpPr/>
          <p:nvPr/>
        </p:nvSpPr>
        <p:spPr>
          <a:xfrm>
            <a:off x="9290756" y="2776271"/>
            <a:ext cx="1828792" cy="869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Comms &amp; Notification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4508805-C682-4D44-953A-E537EEAD08D0}"/>
              </a:ext>
            </a:extLst>
          </p:cNvPr>
          <p:cNvSpPr/>
          <p:nvPr/>
        </p:nvSpPr>
        <p:spPr>
          <a:xfrm>
            <a:off x="9290755" y="3911601"/>
            <a:ext cx="1828793" cy="8692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Reduce Manual Checks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35BB94-BC11-CD48-9E4B-0D1A7425C9DB}"/>
              </a:ext>
            </a:extLst>
          </p:cNvPr>
          <p:cNvSpPr/>
          <p:nvPr/>
        </p:nvSpPr>
        <p:spPr>
          <a:xfrm>
            <a:off x="9290756" y="5034848"/>
            <a:ext cx="1828797" cy="8692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Personalization &amp; Performance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01B000-97C3-BA49-BD82-2B202486CA65}"/>
                  </a:ext>
                </a:extLst>
              </p:cNvPr>
              <p:cNvSpPr/>
              <p:nvPr/>
            </p:nvSpPr>
            <p:spPr>
              <a:xfrm>
                <a:off x="3978630" y="2216542"/>
                <a:ext cx="15522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Draft reminder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01B000-97C3-BA49-BD82-2B202486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30" y="2216542"/>
                <a:ext cx="155221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DD9504E-FA34-984B-80B5-8B6FC01DEA87}"/>
                  </a:ext>
                </a:extLst>
              </p:cNvPr>
              <p:cNvSpPr/>
              <p:nvPr/>
            </p:nvSpPr>
            <p:spPr>
              <a:xfrm>
                <a:off x="5190788" y="1924156"/>
                <a:ext cx="15522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Spelling check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DD9504E-FA34-984B-80B5-8B6FC01DE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88" y="1924156"/>
                <a:ext cx="1552218" cy="307777"/>
              </a:xfrm>
              <a:prstGeom prst="rect">
                <a:avLst/>
              </a:prstGeom>
              <a:blipFill>
                <a:blip r:embed="rId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4F6C61-CB75-5342-8173-E91D9F80FE7A}"/>
                  </a:ext>
                </a:extLst>
              </p:cNvPr>
              <p:cNvSpPr/>
              <p:nvPr/>
            </p:nvSpPr>
            <p:spPr>
              <a:xfrm>
                <a:off x="4706184" y="2583282"/>
                <a:ext cx="21505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Preliminary Date check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4F6C61-CB75-5342-8173-E91D9F80F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84" y="2583282"/>
                <a:ext cx="2150528" cy="307777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1A7313-46A9-3B47-BF67-50CF80E7DFAE}"/>
                  </a:ext>
                </a:extLst>
              </p:cNvPr>
              <p:cNvSpPr/>
              <p:nvPr/>
            </p:nvSpPr>
            <p:spPr>
              <a:xfrm>
                <a:off x="4347505" y="2868083"/>
                <a:ext cx="13377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Scope check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1A7313-46A9-3B47-BF67-50CF80E7D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05" y="2868083"/>
                <a:ext cx="133773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E7F091-F1F0-3F44-AECA-F03CB22B2174}"/>
                  </a:ext>
                </a:extLst>
              </p:cNvPr>
              <p:cNvSpPr/>
              <p:nvPr/>
            </p:nvSpPr>
            <p:spPr>
              <a:xfrm>
                <a:off x="2692408" y="3339977"/>
                <a:ext cx="18287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Status confirmation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E7F091-F1F0-3F44-AECA-F03CB22B2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8" y="3339977"/>
                <a:ext cx="1828792" cy="30777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826129-98DA-A143-A04A-2A920B56B20E}"/>
                  </a:ext>
                </a:extLst>
              </p:cNvPr>
              <p:cNvSpPr/>
              <p:nvPr/>
            </p:nvSpPr>
            <p:spPr>
              <a:xfrm>
                <a:off x="4849285" y="3685294"/>
                <a:ext cx="28109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Introduce </a:t>
                </a:r>
                <a:r>
                  <a:rPr lang="en-US" sz="1400" err="1">
                    <a:solidFill>
                      <a:schemeClr val="accent5">
                        <a:lumMod val="50000"/>
                      </a:schemeClr>
                    </a:solidFill>
                  </a:rPr>
                  <a:t>RequiredBy</a:t>
                </a:r>
                <a:endParaRPr lang="en-US" sz="140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826129-98DA-A143-A04A-2A920B56B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85" y="3685294"/>
                <a:ext cx="2810929" cy="30777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D982E4-B24C-D046-B1F1-506D4C61B181}"/>
                  </a:ext>
                </a:extLst>
              </p:cNvPr>
              <p:cNvSpPr/>
              <p:nvPr/>
            </p:nvSpPr>
            <p:spPr>
              <a:xfrm>
                <a:off x="5099212" y="3228682"/>
                <a:ext cx="22385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Due content notification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D982E4-B24C-D046-B1F1-506D4C61B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12" y="3228682"/>
                <a:ext cx="2238560" cy="307777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3D0337-599E-7945-A3B0-B38BA55135E3}"/>
                  </a:ext>
                </a:extLst>
              </p:cNvPr>
              <p:cNvSpPr/>
              <p:nvPr/>
            </p:nvSpPr>
            <p:spPr>
              <a:xfrm>
                <a:off x="2409412" y="4218403"/>
                <a:ext cx="278137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Publish date, event occurrence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3D0337-599E-7945-A3B0-B38BA5513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12" y="4218403"/>
                <a:ext cx="2781376" cy="307777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299ECC-7274-3A4A-9A3B-EC6721B11562}"/>
                  </a:ext>
                </a:extLst>
              </p:cNvPr>
              <p:cNvSpPr/>
              <p:nvPr/>
            </p:nvSpPr>
            <p:spPr>
              <a:xfrm>
                <a:off x="4832993" y="4932606"/>
                <a:ext cx="202371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Applicable date range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299ECC-7274-3A4A-9A3B-EC6721B11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93" y="4932606"/>
                <a:ext cx="2023719" cy="307777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4F598D-2378-3F4E-9E25-5B1A6D92F202}"/>
                  </a:ext>
                </a:extLst>
              </p:cNvPr>
              <p:cNvSpPr/>
              <p:nvPr/>
            </p:nvSpPr>
            <p:spPr>
              <a:xfrm>
                <a:off x="4661544" y="4002425"/>
                <a:ext cx="23770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Topic and experience tags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4F598D-2378-3F4E-9E25-5B1A6D92F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44" y="4002425"/>
                <a:ext cx="2377078" cy="307777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0B3EB-BA3F-4D42-A1D4-DB31F28FE1CE}"/>
                  </a:ext>
                </a:extLst>
              </p:cNvPr>
              <p:cNvSpPr/>
              <p:nvPr/>
            </p:nvSpPr>
            <p:spPr>
              <a:xfrm>
                <a:off x="2782281" y="4518015"/>
                <a:ext cx="26161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Previous version comparison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0B3EB-BA3F-4D42-A1D4-DB31F28FE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81" y="4518015"/>
                <a:ext cx="2616192" cy="307777"/>
              </a:xfrm>
              <a:prstGeom prst="rect">
                <a:avLst/>
              </a:prstGeom>
              <a:blipFill>
                <a:blip r:embed="rId13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55DE721-AF77-F34A-BAEA-30CA405AAF04}"/>
                  </a:ext>
                </a:extLst>
              </p:cNvPr>
              <p:cNvSpPr/>
              <p:nvPr/>
            </p:nvSpPr>
            <p:spPr>
              <a:xfrm>
                <a:off x="5570256" y="5204300"/>
                <a:ext cx="208995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Guideline compliance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55DE721-AF77-F34A-BAEA-30CA405AA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56" y="5204300"/>
                <a:ext cx="2089955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055A3C-6E94-044F-B46C-75D115742EAA}"/>
                  </a:ext>
                </a:extLst>
              </p:cNvPr>
              <p:cNvSpPr/>
              <p:nvPr/>
            </p:nvSpPr>
            <p:spPr>
              <a:xfrm>
                <a:off x="6125280" y="4581896"/>
                <a:ext cx="19734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6">
                        <a:lumMod val="75000"/>
                      </a:schemeClr>
                    </a:solidFill>
                  </a:rPr>
                  <a:t>Personalized content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055A3C-6E94-044F-B46C-75D115742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80" y="4581896"/>
                <a:ext cx="1973437" cy="307777"/>
              </a:xfrm>
              <a:prstGeom prst="rect">
                <a:avLst/>
              </a:prstGeom>
              <a:blipFill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7FE691-3F28-DE48-B7E1-2BBA5BFC2170}"/>
                  </a:ext>
                </a:extLst>
              </p:cNvPr>
              <p:cNvSpPr/>
              <p:nvPr/>
            </p:nvSpPr>
            <p:spPr>
              <a:xfrm>
                <a:off x="5926300" y="4182025"/>
                <a:ext cx="20969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6">
                        <a:lumMod val="75000"/>
                      </a:schemeClr>
                    </a:solidFill>
                  </a:rPr>
                  <a:t>Performance feedback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7FE691-3F28-DE48-B7E1-2BBA5BFC2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00" y="4182025"/>
                <a:ext cx="2096908" cy="307777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3B405F8-816A-7749-A6DA-5029782EF690}"/>
                  </a:ext>
                </a:extLst>
              </p:cNvPr>
              <p:cNvSpPr/>
              <p:nvPr/>
            </p:nvSpPr>
            <p:spPr>
              <a:xfrm>
                <a:off x="3392313" y="3055176"/>
                <a:ext cx="25381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sz="1400">
                    <a:solidFill>
                      <a:schemeClr val="accent6">
                        <a:lumMod val="75000"/>
                      </a:schemeClr>
                    </a:solidFill>
                  </a:rPr>
                  <a:t>Final version to retailer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3B405F8-816A-7749-A6DA-5029782EF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313" y="3055176"/>
                <a:ext cx="2538128" cy="307777"/>
              </a:xfrm>
              <a:prstGeom prst="rect">
                <a:avLst/>
              </a:prstGeom>
              <a:blipFill>
                <a:blip r:embed="rId17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0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AEDD-566C-452B-8F49-61A5BFE8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89" y="144299"/>
            <a:ext cx="10659601" cy="497054"/>
          </a:xfrm>
        </p:spPr>
        <p:txBody>
          <a:bodyPr/>
          <a:lstStyle/>
          <a:p>
            <a:r>
              <a:rPr lang="en-AU" dirty="0"/>
              <a:t>Gender Profiles</a:t>
            </a:r>
          </a:p>
        </p:txBody>
      </p:sp>
      <p:pic>
        <p:nvPicPr>
          <p:cNvPr id="1034" name="Picture 10" descr="Male Icon 52398">
            <a:extLst>
              <a:ext uri="{FF2B5EF4-FFF2-40B4-BE49-F238E27FC236}">
                <a16:creationId xmlns:a16="http://schemas.microsoft.com/office/drawing/2014/main" id="{3EDFE10C-88DC-BF49-8630-40BF9A7AD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13439" r="12650" b="9177"/>
          <a:stretch/>
        </p:blipFill>
        <p:spPr bwMode="auto">
          <a:xfrm>
            <a:off x="6771212" y="906816"/>
            <a:ext cx="1170432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6A1C8-2B14-0243-809D-2F729D7C3373}"/>
              </a:ext>
            </a:extLst>
          </p:cNvPr>
          <p:cNvSpPr txBox="1"/>
          <p:nvPr/>
        </p:nvSpPr>
        <p:spPr>
          <a:xfrm>
            <a:off x="7966027" y="1165074"/>
            <a:ext cx="1170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4A5AE"/>
                </a:solidFill>
              </a:rPr>
              <a:t>31%</a:t>
            </a:r>
          </a:p>
          <a:p>
            <a:pPr algn="ctr"/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22611-2436-7047-B156-1886B5C68CB8}"/>
              </a:ext>
            </a:extLst>
          </p:cNvPr>
          <p:cNvSpPr txBox="1"/>
          <p:nvPr/>
        </p:nvSpPr>
        <p:spPr>
          <a:xfrm>
            <a:off x="2891571" y="1140690"/>
            <a:ext cx="11927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69%</a:t>
            </a:r>
          </a:p>
          <a:p>
            <a:pPr algn="ctr"/>
            <a:r>
              <a:rPr lang="en-US" dirty="0"/>
              <a:t>Female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B459AEC-C8E8-F440-A1C2-AC7E2260ECD7}"/>
              </a:ext>
            </a:extLst>
          </p:cNvPr>
          <p:cNvGraphicFramePr>
            <a:graphicFrameLocks/>
          </p:cNvGraphicFramePr>
          <p:nvPr/>
        </p:nvGraphicFramePr>
        <p:xfrm>
          <a:off x="1692789" y="2440246"/>
          <a:ext cx="4508246" cy="393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1199C22-70E5-5E44-AF3F-7489E4B0A96F}"/>
              </a:ext>
            </a:extLst>
          </p:cNvPr>
          <p:cNvGraphicFramePr>
            <a:graphicFrameLocks/>
          </p:cNvGraphicFramePr>
          <p:nvPr/>
        </p:nvGraphicFramePr>
        <p:xfrm>
          <a:off x="5990965" y="2440246"/>
          <a:ext cx="4508246" cy="393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CB49C6-E78A-9B45-8FF5-4AEFDCBC45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78" t="25040" r="25623" b="21381"/>
          <a:stretch/>
        </p:blipFill>
        <p:spPr>
          <a:xfrm>
            <a:off x="4120275" y="940581"/>
            <a:ext cx="1192745" cy="126796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C15A8CE-4046-084B-987D-378EC1177C6C}"/>
              </a:ext>
            </a:extLst>
          </p:cNvPr>
          <p:cNvSpPr/>
          <p:nvPr/>
        </p:nvSpPr>
        <p:spPr>
          <a:xfrm>
            <a:off x="10499211" y="5742008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D4B2F7-BB04-E04C-9A36-6C70AE025AB7}"/>
              </a:ext>
            </a:extLst>
          </p:cNvPr>
          <p:cNvSpPr/>
          <p:nvPr/>
        </p:nvSpPr>
        <p:spPr>
          <a:xfrm>
            <a:off x="1235589" y="5707972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D7D0F-EFE4-2B4A-B896-AC8AF46CBAD6}"/>
              </a:ext>
            </a:extLst>
          </p:cNvPr>
          <p:cNvSpPr txBox="1"/>
          <p:nvPr/>
        </p:nvSpPr>
        <p:spPr>
          <a:xfrm>
            <a:off x="4434625" y="2674341"/>
            <a:ext cx="3465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IOS Users</a:t>
            </a:r>
            <a:r>
              <a:rPr lang="en-US" sz="2000" b="1" dirty="0">
                <a:solidFill>
                  <a:srgbClr val="C1C1C1"/>
                </a:solidFill>
                <a:highlight>
                  <a:srgbClr val="C0C0C0"/>
                </a:highlight>
              </a:rPr>
              <a:t>.</a:t>
            </a: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bla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bla</a:t>
            </a:r>
            <a:r>
              <a:rPr lang="en-US" sz="2000" b="1" dirty="0">
                <a:solidFill>
                  <a:srgbClr val="C1C1C1"/>
                </a:solidFill>
                <a:highlight>
                  <a:srgbClr val="C0C0C0"/>
                </a:highlight>
              </a:rPr>
              <a:t>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bla</a:t>
            </a:r>
            <a:r>
              <a:rPr lang="en-US" sz="2000" b="1" dirty="0">
                <a:solidFill>
                  <a:srgbClr val="C1C1C1"/>
                </a:solidFill>
                <a:highlight>
                  <a:srgbClr val="C0C0C0"/>
                </a:highlight>
              </a:rPr>
              <a:t>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bla</a:t>
            </a:r>
            <a:r>
              <a:rPr lang="en-US" sz="2000" b="1" dirty="0">
                <a:solidFill>
                  <a:srgbClr val="C1C1C1"/>
                </a:solidFill>
                <a:highlight>
                  <a:srgbClr val="C0C0C0"/>
                </a:highlight>
              </a:rPr>
              <a:t>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bla</a:t>
            </a:r>
            <a:r>
              <a:rPr lang="en-US" sz="2000" b="1" dirty="0">
                <a:solidFill>
                  <a:srgbClr val="C1C1C1"/>
                </a:solidFill>
                <a:highlight>
                  <a:srgbClr val="C0C0C0"/>
                </a:highlight>
              </a:rPr>
              <a:t>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63899E-CCDD-5E4C-AB72-9FAEC3A20F15}"/>
              </a:ext>
            </a:extLst>
          </p:cNvPr>
          <p:cNvSpPr/>
          <p:nvPr/>
        </p:nvSpPr>
        <p:spPr>
          <a:xfrm>
            <a:off x="1235589" y="5099128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72%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2E8F34-7DDF-324F-837F-B88A469C39E0}"/>
              </a:ext>
            </a:extLst>
          </p:cNvPr>
          <p:cNvSpPr/>
          <p:nvPr/>
        </p:nvSpPr>
        <p:spPr>
          <a:xfrm>
            <a:off x="1235589" y="4511170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78%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C13CEB-1D1C-C446-AF2D-FF410FED0CAB}"/>
              </a:ext>
            </a:extLst>
          </p:cNvPr>
          <p:cNvSpPr/>
          <p:nvPr/>
        </p:nvSpPr>
        <p:spPr>
          <a:xfrm>
            <a:off x="1235589" y="3902326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43%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6E5E52-6E3E-4948-B2F6-02E106054761}"/>
              </a:ext>
            </a:extLst>
          </p:cNvPr>
          <p:cNvSpPr/>
          <p:nvPr/>
        </p:nvSpPr>
        <p:spPr>
          <a:xfrm>
            <a:off x="1235589" y="3293482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44%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36AF05-47EA-BF47-9993-3EB33A9BB85D}"/>
              </a:ext>
            </a:extLst>
          </p:cNvPr>
          <p:cNvSpPr/>
          <p:nvPr/>
        </p:nvSpPr>
        <p:spPr>
          <a:xfrm>
            <a:off x="1235589" y="2679734"/>
            <a:ext cx="451104" cy="43891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EE41F6-EDB8-674A-9937-C1E2BB19C2BB}"/>
              </a:ext>
            </a:extLst>
          </p:cNvPr>
          <p:cNvSpPr/>
          <p:nvPr/>
        </p:nvSpPr>
        <p:spPr>
          <a:xfrm>
            <a:off x="10499211" y="5099128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78%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F4259B-FF23-6442-A5F7-D6434F5C90C8}"/>
              </a:ext>
            </a:extLst>
          </p:cNvPr>
          <p:cNvSpPr/>
          <p:nvPr/>
        </p:nvSpPr>
        <p:spPr>
          <a:xfrm>
            <a:off x="10499211" y="4511170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36E407-239F-D34B-B89D-F5EBF6F7E548}"/>
              </a:ext>
            </a:extLst>
          </p:cNvPr>
          <p:cNvSpPr/>
          <p:nvPr/>
        </p:nvSpPr>
        <p:spPr>
          <a:xfrm>
            <a:off x="10499211" y="3902326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46%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639E6A-DFF0-C34A-A736-3AA3888B8CE0}"/>
              </a:ext>
            </a:extLst>
          </p:cNvPr>
          <p:cNvSpPr/>
          <p:nvPr/>
        </p:nvSpPr>
        <p:spPr>
          <a:xfrm>
            <a:off x="10499211" y="3293482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48%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CCFD1-3A60-854D-934F-BC688D101024}"/>
              </a:ext>
            </a:extLst>
          </p:cNvPr>
          <p:cNvSpPr/>
          <p:nvPr/>
        </p:nvSpPr>
        <p:spPr>
          <a:xfrm>
            <a:off x="10499211" y="2677033"/>
            <a:ext cx="451104" cy="43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62%</a:t>
            </a:r>
          </a:p>
        </p:txBody>
      </p:sp>
    </p:spTree>
    <p:extLst>
      <p:ext uri="{BB962C8B-B14F-4D97-AF65-F5344CB8AC3E}">
        <p14:creationId xmlns:p14="http://schemas.microsoft.com/office/powerpoint/2010/main" val="26735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C95-1700-6E4A-ACE7-CB90ACCD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41" y="86471"/>
            <a:ext cx="7915726" cy="628233"/>
          </a:xfr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Data Use Cases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E2BE2A-7D64-0344-BE72-6B9669770777}"/>
              </a:ext>
            </a:extLst>
          </p:cNvPr>
          <p:cNvGraphicFramePr/>
          <p:nvPr/>
        </p:nvGraphicFramePr>
        <p:xfrm>
          <a:off x="1821793" y="10967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Wifi Symbol transparent PNG - StickPNG">
            <a:extLst>
              <a:ext uri="{FF2B5EF4-FFF2-40B4-BE49-F238E27FC236}">
                <a16:creationId xmlns:a16="http://schemas.microsoft.com/office/drawing/2014/main" id="{3762C6C2-491F-7245-B8AF-14AE0FC3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83" y="3365693"/>
            <a:ext cx="1296849" cy="129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mpaign - Free marketing icons">
            <a:extLst>
              <a:ext uri="{FF2B5EF4-FFF2-40B4-BE49-F238E27FC236}">
                <a16:creationId xmlns:a16="http://schemas.microsoft.com/office/drawing/2014/main" id="{CDA2CD6C-06B9-7544-9AD9-661318C8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85" y="1219111"/>
            <a:ext cx="1296848" cy="12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iness, Girl, user, woman, profile, Avatar, people icon | Free icons, Icon,  People icon">
            <a:extLst>
              <a:ext uri="{FF2B5EF4-FFF2-40B4-BE49-F238E27FC236}">
                <a16:creationId xmlns:a16="http://schemas.microsoft.com/office/drawing/2014/main" id="{A8284F1E-597D-3249-8893-FC5DAC12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92" y="2710904"/>
            <a:ext cx="1296848" cy="12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3F1824-DA39-4448-BE43-A1DCD1963835}"/>
              </a:ext>
            </a:extLst>
          </p:cNvPr>
          <p:cNvSpPr txBox="1"/>
          <p:nvPr/>
        </p:nvSpPr>
        <p:spPr>
          <a:xfrm>
            <a:off x="8805745" y="2945150"/>
            <a:ext cx="3273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Enrich Customer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8423C-E1DE-F74E-826C-B0F9DCFDF258}"/>
              </a:ext>
            </a:extLst>
          </p:cNvPr>
          <p:cNvSpPr txBox="1"/>
          <p:nvPr/>
        </p:nvSpPr>
        <p:spPr>
          <a:xfrm>
            <a:off x="8036080" y="5321242"/>
            <a:ext cx="4029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Provide Gender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48" name="Picture 24" descr="Teal Gender Icon - 9612 - Dryicons">
            <a:extLst>
              <a:ext uri="{FF2B5EF4-FFF2-40B4-BE49-F238E27FC236}">
                <a16:creationId xmlns:a16="http://schemas.microsoft.com/office/drawing/2014/main" id="{EF15511F-6E52-5B43-A2FA-C9AD4984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1C3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05" y="5102840"/>
            <a:ext cx="1296848" cy="12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48A315-16AF-E941-8CFE-1D2EA2E050F2}"/>
              </a:ext>
            </a:extLst>
          </p:cNvPr>
          <p:cNvSpPr txBox="1"/>
          <p:nvPr/>
        </p:nvSpPr>
        <p:spPr>
          <a:xfrm>
            <a:off x="200933" y="2008841"/>
            <a:ext cx="292267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Understand Precinct 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bla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58" name="Picture 34" descr="Zoning Information Clipart (#3075016) - PinClipart">
            <a:extLst>
              <a:ext uri="{FF2B5EF4-FFF2-40B4-BE49-F238E27FC236}">
                <a16:creationId xmlns:a16="http://schemas.microsoft.com/office/drawing/2014/main" id="{C13A7654-2D97-F24C-904A-E437193C9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3929" r="7142" b="18865"/>
          <a:stretch/>
        </p:blipFill>
        <p:spPr bwMode="auto">
          <a:xfrm>
            <a:off x="3179750" y="2700271"/>
            <a:ext cx="1328115" cy="1296848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A6F7F68-F6C9-6E45-BF44-31FA3ABCA8EE}"/>
              </a:ext>
            </a:extLst>
          </p:cNvPr>
          <p:cNvSpPr txBox="1"/>
          <p:nvPr/>
        </p:nvSpPr>
        <p:spPr>
          <a:xfrm>
            <a:off x="6758096" y="1002905"/>
            <a:ext cx="53077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Measure Campaign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bla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A257C-DF4F-1C4F-9F80-C28BB78A2DAC}"/>
              </a:ext>
            </a:extLst>
          </p:cNvPr>
          <p:cNvSpPr txBox="1"/>
          <p:nvPr/>
        </p:nvSpPr>
        <p:spPr>
          <a:xfrm>
            <a:off x="526206" y="4977404"/>
            <a:ext cx="3273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Enable Dynamic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62" name="Picture 38" descr="About | Grass Roots Software">
            <a:extLst>
              <a:ext uri="{FF2B5EF4-FFF2-40B4-BE49-F238E27FC236}">
                <a16:creationId xmlns:a16="http://schemas.microsoft.com/office/drawing/2014/main" id="{5601472A-A821-7541-8AD7-D3C3A008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03" y="4977404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685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3">
      <a:dk1>
        <a:srgbClr val="000000"/>
      </a:dk1>
      <a:lt1>
        <a:sysClr val="window" lastClr="FFFFFF"/>
      </a:lt1>
      <a:dk2>
        <a:srgbClr val="2E0029"/>
      </a:dk2>
      <a:lt2>
        <a:srgbClr val="AAAAA5"/>
      </a:lt2>
      <a:accent1>
        <a:srgbClr val="FF1C33"/>
      </a:accent1>
      <a:accent2>
        <a:srgbClr val="C71414"/>
      </a:accent2>
      <a:accent3>
        <a:srgbClr val="593B80"/>
      </a:accent3>
      <a:accent4>
        <a:srgbClr val="2E0029"/>
      </a:accent4>
      <a:accent5>
        <a:srgbClr val="FFF5D2"/>
      </a:accent5>
      <a:accent6>
        <a:srgbClr val="50D2DC"/>
      </a:accent6>
      <a:hlink>
        <a:srgbClr val="2E0029"/>
      </a:hlink>
      <a:folHlink>
        <a:srgbClr val="2E0029"/>
      </a:folHlink>
    </a:clrScheme>
    <a:fontScheme name="Custom 35">
      <a:majorFont>
        <a:latin typeface="Proxima Nova Extrabold"/>
        <a:ea typeface=""/>
        <a:cs typeface=""/>
      </a:majorFont>
      <a:minorFont>
        <a:latin typeface="Proxima Nov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F0EB"/>
        </a:solidFill>
        <a:ln>
          <a:noFill/>
        </a:ln>
      </a:spPr>
      <a:bodyPr rtlCol="0" anchor="ctr"/>
      <a:lstStyle>
        <a:defPPr algn="ctr"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CG_PPT_Master_16x9.potx" id="{D1DF4535-8F2D-4916-B104-BC66A7000CCB}" vid="{1B7A7C46-5DD3-4E6F-AA7E-3EF7D2E25D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2139F3A9CF34C9658C481B3902CB6" ma:contentTypeVersion="14" ma:contentTypeDescription="Create a new document." ma:contentTypeScope="" ma:versionID="1051e0c17e5df42d5a06cfc815dc95e2">
  <xsd:schema xmlns:xsd="http://www.w3.org/2001/XMLSchema" xmlns:xs="http://www.w3.org/2001/XMLSchema" xmlns:p="http://schemas.microsoft.com/office/2006/metadata/properties" xmlns:ns2="9010fc35-e06f-4686-93ec-3967d0fb7ae9" xmlns:ns3="d0d36973-2ce3-4717-845e-a094475ab16e" targetNamespace="http://schemas.microsoft.com/office/2006/metadata/properties" ma:root="true" ma:fieldsID="4b97ad3d0457cb55c370b670a67601ac" ns2:_="" ns3:_="">
    <xsd:import namespace="9010fc35-e06f-4686-93ec-3967d0fb7ae9"/>
    <xsd:import namespace="d0d36973-2ce3-4717-845e-a094475ab1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omment" minOccurs="0"/>
                <xsd:element ref="ns2:Dat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0fc35-e06f-4686-93ec-3967d0fb7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" ma:index="10" nillable="true" ma:displayName="Comment" ma:description="Add a comment to this document" ma:internalName="Comment">
      <xsd:simpleType>
        <xsd:restriction base="dms:Text">
          <xsd:maxLength value="255"/>
        </xsd:restriction>
      </xsd:simpleType>
    </xsd:element>
    <xsd:element name="Date" ma:index="11" nillable="true" ma:displayName="Date" ma:format="DateOnly" ma:internalName="Date">
      <xsd:simpleType>
        <xsd:restriction base="dms:DateTim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36973-2ce3-4717-845e-a094475ab1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9010fc35-e06f-4686-93ec-3967d0fb7ae9" xsi:nil="true"/>
    <Date xmlns="9010fc35-e06f-4686-93ec-3967d0fb7ae9" xsi:nil="true"/>
  </documentManagement>
</p:properties>
</file>

<file path=customXml/itemProps1.xml><?xml version="1.0" encoding="utf-8"?>
<ds:datastoreItem xmlns:ds="http://schemas.openxmlformats.org/officeDocument/2006/customXml" ds:itemID="{AA7A9E97-5375-4D97-8B57-0A2A403BAB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10fc35-e06f-4686-93ec-3967d0fb7ae9"/>
    <ds:schemaRef ds:uri="d0d36973-2ce3-4717-845e-a094475ab1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C72BD4-8CFF-437E-A8A7-691E1C53B0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00A36C-1D36-4C0A-9107-EB471166756C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purl.org/dc/elements/1.1/"/>
    <ds:schemaRef ds:uri="9010fc35-e06f-4686-93ec-3967d0fb7ae9"/>
    <ds:schemaRef ds:uri="d0d36973-2ce3-4717-845e-a094475ab16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24654</TotalTime>
  <Words>163</Words>
  <Application>Microsoft Macintosh PowerPoint</Application>
  <PresentationFormat>Widescreen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Proxima Nova</vt:lpstr>
      <vt:lpstr>Proxima Nova Extrabold</vt:lpstr>
      <vt:lpstr>1_Office Theme</vt:lpstr>
      <vt:lpstr>Automation Opportunities</vt:lpstr>
      <vt:lpstr>PowerPoint Presentation</vt:lpstr>
      <vt:lpstr>Gender Profiles</vt:lpstr>
      <vt:lpstr>Wifi Data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Reean Liao</dc:creator>
  <cp:lastModifiedBy>Reean Liao</cp:lastModifiedBy>
  <cp:revision>24</cp:revision>
  <dcterms:created xsi:type="dcterms:W3CDTF">2020-03-30T03:03:10Z</dcterms:created>
  <dcterms:modified xsi:type="dcterms:W3CDTF">2021-09-16T06:06:17Z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0x010100D342139F3A9CF34C9658C481B3902CB6</vt:lpwstr>
  </property>
</Properties>
</file>