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4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7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62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212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6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025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07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19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013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64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929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6122AC0-0FA6-459A-B36C-4790F24A9C34}" type="datetimeFigureOut">
              <a:rPr lang="es-CL" smtClean="0"/>
              <a:t>25-01-2021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A7230B0-1B93-4113-B345-5F74A70B56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094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8BF8-0FAC-453B-9E7A-AC63A00EA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Tienda Vida manos-verdes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61F323-D139-4FB1-95AD-FA63EBAE6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Roberto Espinoza</a:t>
            </a:r>
          </a:p>
        </p:txBody>
      </p:sp>
    </p:spTree>
    <p:extLst>
      <p:ext uri="{BB962C8B-B14F-4D97-AF65-F5344CB8AC3E}">
        <p14:creationId xmlns:p14="http://schemas.microsoft.com/office/powerpoint/2010/main" val="15780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D3CDE-AB23-405E-9BFA-C866946D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FF76C-93A1-4F4F-A0FB-82966F5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58462"/>
            <a:ext cx="4025348" cy="2541104"/>
          </a:xfrm>
        </p:spPr>
        <p:txBody>
          <a:bodyPr>
            <a:normAutofit/>
          </a:bodyPr>
          <a:lstStyle/>
          <a:p>
            <a:r>
              <a:rPr lang="es-CL" sz="3200" dirty="0"/>
              <a:t>Pequeña Pyme de venta de plantas requiere aumentar sus ventas.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2D052C-B973-478C-A9A4-0FEE38070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13" y="2658462"/>
            <a:ext cx="3049724" cy="30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BD8B4-8A5B-4B3E-BEB5-FDB1F60A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de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97CAC-D117-49EF-B60C-CE66F70E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Montaje de pagina web de </a:t>
            </a:r>
            <a:r>
              <a:rPr lang="es-CL" dirty="0" err="1"/>
              <a:t>Ecommers</a:t>
            </a:r>
            <a:endParaRPr lang="es-CL" dirty="0"/>
          </a:p>
          <a:p>
            <a:r>
              <a:rPr lang="es-CL" dirty="0"/>
              <a:t>Integración de Usuarios</a:t>
            </a:r>
          </a:p>
          <a:p>
            <a:r>
              <a:rPr lang="es-CL" dirty="0"/>
              <a:t>Posible Integración de </a:t>
            </a:r>
            <a:r>
              <a:rPr lang="es-CL" dirty="0" err="1"/>
              <a:t>TransBank</a:t>
            </a:r>
            <a:r>
              <a:rPr lang="es-CL" dirty="0"/>
              <a:t> WebPay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1514B2-4ABA-4BF5-BFF7-3B1090FC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81" y="1658592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AC21A-42C6-4AB4-BD13-3127E15C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 Esperados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E14A8-68F1-4019-B31C-A2B32C5B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26" y="3216965"/>
            <a:ext cx="5761383" cy="1719470"/>
          </a:xfrm>
        </p:spPr>
        <p:txBody>
          <a:bodyPr>
            <a:normAutofit/>
          </a:bodyPr>
          <a:lstStyle/>
          <a:p>
            <a:r>
              <a:rPr lang="es-CL" dirty="0"/>
              <a:t>Pagina de </a:t>
            </a:r>
            <a:r>
              <a:rPr lang="es-CL" dirty="0" err="1"/>
              <a:t>Ecommers</a:t>
            </a:r>
            <a:r>
              <a:rPr lang="es-CL" dirty="0"/>
              <a:t> con Servidor remoto.</a:t>
            </a:r>
          </a:p>
          <a:p>
            <a:r>
              <a:rPr lang="es-CL" dirty="0"/>
              <a:t>Vista Usuarios para comprar.</a:t>
            </a:r>
          </a:p>
          <a:p>
            <a:r>
              <a:rPr lang="es-CL" dirty="0"/>
              <a:t>Vista Administrador de </a:t>
            </a:r>
            <a:r>
              <a:rPr lang="es-CL"/>
              <a:t>Productos.</a:t>
            </a:r>
            <a:endParaRPr lang="es-CL" dirty="0"/>
          </a:p>
        </p:txBody>
      </p:sp>
      <p:pic>
        <p:nvPicPr>
          <p:cNvPr id="1026" name="Picture 2" descr="Qué es un e-commerce: tipos de negocios y pasos para crearlo">
            <a:extLst>
              <a:ext uri="{FF2B5EF4-FFF2-40B4-BE49-F238E27FC236}">
                <a16:creationId xmlns:a16="http://schemas.microsoft.com/office/drawing/2014/main" id="{61E024DC-CA19-474A-9590-AADBDBE3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09" y="2650331"/>
            <a:ext cx="3810001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8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8BF8-0FAC-453B-9E7A-AC63A00EA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Tienda Vida manos-verdes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61F323-D139-4FB1-95AD-FA63EBAE6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Roberto Espinoza</a:t>
            </a:r>
          </a:p>
        </p:txBody>
      </p:sp>
    </p:spTree>
    <p:extLst>
      <p:ext uri="{BB962C8B-B14F-4D97-AF65-F5344CB8AC3E}">
        <p14:creationId xmlns:p14="http://schemas.microsoft.com/office/powerpoint/2010/main" val="118315157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</TotalTime>
  <Words>60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Corbel</vt:lpstr>
      <vt:lpstr>Base</vt:lpstr>
      <vt:lpstr>Tienda Vida manos-verdes</vt:lpstr>
      <vt:lpstr>Descripción del problema</vt:lpstr>
      <vt:lpstr>Solución de Problema</vt:lpstr>
      <vt:lpstr>Resultados Esperados</vt:lpstr>
      <vt:lpstr>Tienda Vida manos-verdes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Vida manos-verdes</dc:title>
  <dc:creator>Roberto Esteban Espinoza Beltrán</dc:creator>
  <cp:lastModifiedBy>Roberto Esteban Espinoza Beltrán</cp:lastModifiedBy>
  <cp:revision>2</cp:revision>
  <dcterms:created xsi:type="dcterms:W3CDTF">2021-01-25T17:42:29Z</dcterms:created>
  <dcterms:modified xsi:type="dcterms:W3CDTF">2021-01-25T17:50:29Z</dcterms:modified>
</cp:coreProperties>
</file>