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ba Mary Varghese" userId="359ed4c2f93ec79a" providerId="LiveId" clId="{C49D3552-4FD4-4815-AFB8-B82CFBF51DED}"/>
    <pc:docChg chg="undo custSel addSld delSld modSld sldOrd">
      <pc:chgData name="Reeba Mary Varghese" userId="359ed4c2f93ec79a" providerId="LiveId" clId="{C49D3552-4FD4-4815-AFB8-B82CFBF51DED}" dt="2023-06-08T02:32:18.556" v="2573" actId="20577"/>
      <pc:docMkLst>
        <pc:docMk/>
      </pc:docMkLst>
      <pc:sldChg chg="modSp mod">
        <pc:chgData name="Reeba Mary Varghese" userId="359ed4c2f93ec79a" providerId="LiveId" clId="{C49D3552-4FD4-4815-AFB8-B82CFBF51DED}" dt="2023-06-07T20:46:06.357" v="2509" actId="1076"/>
        <pc:sldMkLst>
          <pc:docMk/>
          <pc:sldMk cId="2939207997" sldId="256"/>
        </pc:sldMkLst>
        <pc:spChg chg="mod">
          <ac:chgData name="Reeba Mary Varghese" userId="359ed4c2f93ec79a" providerId="LiveId" clId="{C49D3552-4FD4-4815-AFB8-B82CFBF51DED}" dt="2023-06-07T20:43:20.792" v="2484" actId="207"/>
          <ac:spMkLst>
            <pc:docMk/>
            <pc:sldMk cId="2939207997" sldId="256"/>
            <ac:spMk id="2" creationId="{99DB55FE-1ED9-9DD0-7E4C-A69D14F80236}"/>
          </ac:spMkLst>
        </pc:spChg>
        <pc:spChg chg="mod">
          <ac:chgData name="Reeba Mary Varghese" userId="359ed4c2f93ec79a" providerId="LiveId" clId="{C49D3552-4FD4-4815-AFB8-B82CFBF51DED}" dt="2023-06-07T16:37:59.590" v="1529" actId="20577"/>
          <ac:spMkLst>
            <pc:docMk/>
            <pc:sldMk cId="2939207997" sldId="256"/>
            <ac:spMk id="3" creationId="{5CF72512-F4F2-1A9A-15B3-EE9983B28B47}"/>
          </ac:spMkLst>
        </pc:spChg>
        <pc:picChg chg="mod">
          <ac:chgData name="Reeba Mary Varghese" userId="359ed4c2f93ec79a" providerId="LiveId" clId="{C49D3552-4FD4-4815-AFB8-B82CFBF51DED}" dt="2023-06-07T20:46:06.357" v="2509" actId="1076"/>
          <ac:picMkLst>
            <pc:docMk/>
            <pc:sldMk cId="2939207997" sldId="256"/>
            <ac:picMk id="5" creationId="{22E88B36-23BB-530C-C180-2D1097734A40}"/>
          </ac:picMkLst>
        </pc:picChg>
      </pc:sldChg>
      <pc:sldChg chg="addSp delSp modSp mod">
        <pc:chgData name="Reeba Mary Varghese" userId="359ed4c2f93ec79a" providerId="LiveId" clId="{C49D3552-4FD4-4815-AFB8-B82CFBF51DED}" dt="2023-06-07T20:43:27.167" v="2485" actId="207"/>
        <pc:sldMkLst>
          <pc:docMk/>
          <pc:sldMk cId="1869287055" sldId="257"/>
        </pc:sldMkLst>
        <pc:spChg chg="mod">
          <ac:chgData name="Reeba Mary Varghese" userId="359ed4c2f93ec79a" providerId="LiveId" clId="{C49D3552-4FD4-4815-AFB8-B82CFBF51DED}" dt="2023-06-07T20:43:27.167" v="2485" actId="207"/>
          <ac:spMkLst>
            <pc:docMk/>
            <pc:sldMk cId="1869287055" sldId="257"/>
            <ac:spMk id="2" creationId="{2E4F590A-623F-F6A9-2F01-745901A46A4B}"/>
          </ac:spMkLst>
        </pc:spChg>
        <pc:spChg chg="mod">
          <ac:chgData name="Reeba Mary Varghese" userId="359ed4c2f93ec79a" providerId="LiveId" clId="{C49D3552-4FD4-4815-AFB8-B82CFBF51DED}" dt="2023-06-07T16:35:34.224" v="1523" actId="27636"/>
          <ac:spMkLst>
            <pc:docMk/>
            <pc:sldMk cId="1869287055" sldId="257"/>
            <ac:spMk id="3" creationId="{9A8E6E3B-CAD1-82EF-9A21-4694BEC18A16}"/>
          </ac:spMkLst>
        </pc:spChg>
        <pc:picChg chg="del mod">
          <ac:chgData name="Reeba Mary Varghese" userId="359ed4c2f93ec79a" providerId="LiveId" clId="{C49D3552-4FD4-4815-AFB8-B82CFBF51DED}" dt="2023-06-07T16:35:09.922" v="1514" actId="478"/>
          <ac:picMkLst>
            <pc:docMk/>
            <pc:sldMk cId="1869287055" sldId="257"/>
            <ac:picMk id="5" creationId="{24230B63-CF10-61FF-D853-155FA81A95EE}"/>
          </ac:picMkLst>
        </pc:picChg>
        <pc:picChg chg="add mod">
          <ac:chgData name="Reeba Mary Varghese" userId="359ed4c2f93ec79a" providerId="LiveId" clId="{C49D3552-4FD4-4815-AFB8-B82CFBF51DED}" dt="2023-06-07T16:35:21.101" v="1518" actId="1076"/>
          <ac:picMkLst>
            <pc:docMk/>
            <pc:sldMk cId="1869287055" sldId="257"/>
            <ac:picMk id="6" creationId="{95C2D63B-1409-D0AD-B79C-324F8EEC22A3}"/>
          </ac:picMkLst>
        </pc:picChg>
      </pc:sldChg>
      <pc:sldChg chg="modSp mod">
        <pc:chgData name="Reeba Mary Varghese" userId="359ed4c2f93ec79a" providerId="LiveId" clId="{C49D3552-4FD4-4815-AFB8-B82CFBF51DED}" dt="2023-06-07T20:43:13.367" v="2483" actId="207"/>
        <pc:sldMkLst>
          <pc:docMk/>
          <pc:sldMk cId="691026073" sldId="258"/>
        </pc:sldMkLst>
        <pc:spChg chg="mod">
          <ac:chgData name="Reeba Mary Varghese" userId="359ed4c2f93ec79a" providerId="LiveId" clId="{C49D3552-4FD4-4815-AFB8-B82CFBF51DED}" dt="2023-06-07T20:43:13.367" v="2483" actId="207"/>
          <ac:spMkLst>
            <pc:docMk/>
            <pc:sldMk cId="691026073" sldId="258"/>
            <ac:spMk id="2" creationId="{408623FA-6792-1428-CD6E-1104030FFEA5}"/>
          </ac:spMkLst>
        </pc:spChg>
        <pc:spChg chg="mod">
          <ac:chgData name="Reeba Mary Varghese" userId="359ed4c2f93ec79a" providerId="LiveId" clId="{C49D3552-4FD4-4815-AFB8-B82CFBF51DED}" dt="2023-06-07T20:42:49.173" v="2481" actId="20577"/>
          <ac:spMkLst>
            <pc:docMk/>
            <pc:sldMk cId="691026073" sldId="258"/>
            <ac:spMk id="3" creationId="{6B45FC02-90C7-8AF6-C7A8-82A175F5086C}"/>
          </ac:spMkLst>
        </pc:spChg>
      </pc:sldChg>
      <pc:sldChg chg="modSp mod">
        <pc:chgData name="Reeba Mary Varghese" userId="359ed4c2f93ec79a" providerId="LiveId" clId="{C49D3552-4FD4-4815-AFB8-B82CFBF51DED}" dt="2023-06-07T20:46:35.689" v="2511" actId="20577"/>
        <pc:sldMkLst>
          <pc:docMk/>
          <pc:sldMk cId="1281816716" sldId="259"/>
        </pc:sldMkLst>
        <pc:spChg chg="mod">
          <ac:chgData name="Reeba Mary Varghese" userId="359ed4c2f93ec79a" providerId="LiveId" clId="{C49D3552-4FD4-4815-AFB8-B82CFBF51DED}" dt="2023-06-07T20:43:03.715" v="2482" actId="207"/>
          <ac:spMkLst>
            <pc:docMk/>
            <pc:sldMk cId="1281816716" sldId="259"/>
            <ac:spMk id="2" creationId="{25BB868C-1D6B-9302-65DE-76F3B8DEC9FA}"/>
          </ac:spMkLst>
        </pc:spChg>
        <pc:spChg chg="mod">
          <ac:chgData name="Reeba Mary Varghese" userId="359ed4c2f93ec79a" providerId="LiveId" clId="{C49D3552-4FD4-4815-AFB8-B82CFBF51DED}" dt="2023-06-07T20:46:35.689" v="2511" actId="20577"/>
          <ac:spMkLst>
            <pc:docMk/>
            <pc:sldMk cId="1281816716" sldId="259"/>
            <ac:spMk id="3" creationId="{51B9B07D-D864-BCE8-B1B8-68C961862F6C}"/>
          </ac:spMkLst>
        </pc:spChg>
      </pc:sldChg>
      <pc:sldChg chg="addSp delSp modSp mod modShow">
        <pc:chgData name="Reeba Mary Varghese" userId="359ed4c2f93ec79a" providerId="LiveId" clId="{C49D3552-4FD4-4815-AFB8-B82CFBF51DED}" dt="2023-06-07T20:49:16.582" v="2516" actId="14100"/>
        <pc:sldMkLst>
          <pc:docMk/>
          <pc:sldMk cId="4236473094" sldId="260"/>
        </pc:sldMkLst>
        <pc:spChg chg="mod">
          <ac:chgData name="Reeba Mary Varghese" userId="359ed4c2f93ec79a" providerId="LiveId" clId="{C49D3552-4FD4-4815-AFB8-B82CFBF51DED}" dt="2023-06-07T20:49:16.582" v="2516" actId="14100"/>
          <ac:spMkLst>
            <pc:docMk/>
            <pc:sldMk cId="4236473094" sldId="260"/>
            <ac:spMk id="2" creationId="{F255C29D-BD6D-3956-18E3-3DC2B3762ABE}"/>
          </ac:spMkLst>
        </pc:spChg>
        <pc:spChg chg="add del">
          <ac:chgData name="Reeba Mary Varghese" userId="359ed4c2f93ec79a" providerId="LiveId" clId="{C49D3552-4FD4-4815-AFB8-B82CFBF51DED}" dt="2023-06-05T17:41:52.925" v="18" actId="931"/>
          <ac:spMkLst>
            <pc:docMk/>
            <pc:sldMk cId="4236473094" sldId="260"/>
            <ac:spMk id="3" creationId="{85E432A0-ACB3-231F-C45B-25E2A79F8B19}"/>
          </ac:spMkLst>
        </pc:spChg>
        <pc:spChg chg="add mod">
          <ac:chgData name="Reeba Mary Varghese" userId="359ed4c2f93ec79a" providerId="LiveId" clId="{C49D3552-4FD4-4815-AFB8-B82CFBF51DED}" dt="2023-06-07T16:30:20.454" v="1507" actId="1076"/>
          <ac:spMkLst>
            <pc:docMk/>
            <pc:sldMk cId="4236473094" sldId="260"/>
            <ac:spMk id="9" creationId="{F7CCE1E2-C458-FBBE-4B10-0F6CC0E14244}"/>
          </ac:spMkLst>
        </pc:spChg>
        <pc:spChg chg="add del mod">
          <ac:chgData name="Reeba Mary Varghese" userId="359ed4c2f93ec79a" providerId="LiveId" clId="{C49D3552-4FD4-4815-AFB8-B82CFBF51DED}" dt="2023-06-07T16:22:17.869" v="1421" actId="478"/>
          <ac:spMkLst>
            <pc:docMk/>
            <pc:sldMk cId="4236473094" sldId="260"/>
            <ac:spMk id="10" creationId="{5663A0AF-D9A9-C10D-05B7-94E7A71EFCB9}"/>
          </ac:spMkLst>
        </pc:spChg>
        <pc:spChg chg="add mod">
          <ac:chgData name="Reeba Mary Varghese" userId="359ed4c2f93ec79a" providerId="LiveId" clId="{C49D3552-4FD4-4815-AFB8-B82CFBF51DED}" dt="2023-06-07T16:30:23.765" v="1508" actId="1076"/>
          <ac:spMkLst>
            <pc:docMk/>
            <pc:sldMk cId="4236473094" sldId="260"/>
            <ac:spMk id="13" creationId="{2558E026-C73E-5D1B-58F8-70A68E487802}"/>
          </ac:spMkLst>
        </pc:spChg>
        <pc:spChg chg="add mod">
          <ac:chgData name="Reeba Mary Varghese" userId="359ed4c2f93ec79a" providerId="LiveId" clId="{C49D3552-4FD4-4815-AFB8-B82CFBF51DED}" dt="2023-06-05T18:13:17.373" v="210" actId="571"/>
          <ac:spMkLst>
            <pc:docMk/>
            <pc:sldMk cId="4236473094" sldId="260"/>
            <ac:spMk id="14" creationId="{1FCE54ED-C1DB-44CB-65D6-B43557DAC4E9}"/>
          </ac:spMkLst>
        </pc:spChg>
        <pc:picChg chg="add del mod">
          <ac:chgData name="Reeba Mary Varghese" userId="359ed4c2f93ec79a" providerId="LiveId" clId="{C49D3552-4FD4-4815-AFB8-B82CFBF51DED}" dt="2023-06-07T16:20:10.390" v="1412" actId="931"/>
          <ac:picMkLst>
            <pc:docMk/>
            <pc:sldMk cId="4236473094" sldId="260"/>
            <ac:picMk id="4" creationId="{9372FA13-E4F1-6446-ED19-F19E22984AE1}"/>
          </ac:picMkLst>
        </pc:picChg>
        <pc:picChg chg="add del mod">
          <ac:chgData name="Reeba Mary Varghese" userId="359ed4c2f93ec79a" providerId="LiveId" clId="{C49D3552-4FD4-4815-AFB8-B82CFBF51DED}" dt="2023-06-05T17:41:04.236" v="17" actId="931"/>
          <ac:picMkLst>
            <pc:docMk/>
            <pc:sldMk cId="4236473094" sldId="260"/>
            <ac:picMk id="5" creationId="{98A55512-2F09-9762-3D62-185A0BFBA4D7}"/>
          </ac:picMkLst>
        </pc:picChg>
        <pc:picChg chg="add mod">
          <ac:chgData name="Reeba Mary Varghese" userId="359ed4c2f93ec79a" providerId="LiveId" clId="{C49D3552-4FD4-4815-AFB8-B82CFBF51DED}" dt="2023-06-07T16:21:20.237" v="1420" actId="14100"/>
          <ac:picMkLst>
            <pc:docMk/>
            <pc:sldMk cId="4236473094" sldId="260"/>
            <ac:picMk id="6" creationId="{FD8B5033-0A77-54F9-86E9-DF635D4BAC7A}"/>
          </ac:picMkLst>
        </pc:picChg>
        <pc:picChg chg="add del mod">
          <ac:chgData name="Reeba Mary Varghese" userId="359ed4c2f93ec79a" providerId="LiveId" clId="{C49D3552-4FD4-4815-AFB8-B82CFBF51DED}" dt="2023-06-07T16:21:16.250" v="1419" actId="478"/>
          <ac:picMkLst>
            <pc:docMk/>
            <pc:sldMk cId="4236473094" sldId="260"/>
            <ac:picMk id="7" creationId="{D3A27C2B-03E0-F960-4960-44F287D4D418}"/>
          </ac:picMkLst>
        </pc:picChg>
        <pc:picChg chg="add mod">
          <ac:chgData name="Reeba Mary Varghese" userId="359ed4c2f93ec79a" providerId="LiveId" clId="{C49D3552-4FD4-4815-AFB8-B82CFBF51DED}" dt="2023-06-07T16:07:55.927" v="1354" actId="108"/>
          <ac:picMkLst>
            <pc:docMk/>
            <pc:sldMk cId="4236473094" sldId="260"/>
            <ac:picMk id="11" creationId="{C881E9FA-14EA-BBC2-F5A7-FD6E696DA7E3}"/>
          </ac:picMkLst>
        </pc:picChg>
      </pc:sldChg>
      <pc:sldChg chg="addSp delSp modSp mod modShow">
        <pc:chgData name="Reeba Mary Varghese" userId="359ed4c2f93ec79a" providerId="LiveId" clId="{C49D3552-4FD4-4815-AFB8-B82CFBF51DED}" dt="2023-06-07T20:52:09.353" v="2521" actId="1036"/>
        <pc:sldMkLst>
          <pc:docMk/>
          <pc:sldMk cId="495441315" sldId="261"/>
        </pc:sldMkLst>
        <pc:spChg chg="mod">
          <ac:chgData name="Reeba Mary Varghese" userId="359ed4c2f93ec79a" providerId="LiveId" clId="{C49D3552-4FD4-4815-AFB8-B82CFBF51DED}" dt="2023-06-07T20:49:21.789" v="2517" actId="14100"/>
          <ac:spMkLst>
            <pc:docMk/>
            <pc:sldMk cId="495441315" sldId="261"/>
            <ac:spMk id="2" creationId="{131CF210-876D-A639-1CB7-F311A6E05BC3}"/>
          </ac:spMkLst>
        </pc:spChg>
        <pc:spChg chg="del">
          <ac:chgData name="Reeba Mary Varghese" userId="359ed4c2f93ec79a" providerId="LiveId" clId="{C49D3552-4FD4-4815-AFB8-B82CFBF51DED}" dt="2023-06-05T17:44:35.703" v="38" actId="931"/>
          <ac:spMkLst>
            <pc:docMk/>
            <pc:sldMk cId="495441315" sldId="261"/>
            <ac:spMk id="3" creationId="{FA880FA1-0E31-10E8-15CB-C67C6DC6D6EF}"/>
          </ac:spMkLst>
        </pc:spChg>
        <pc:spChg chg="add del mod">
          <ac:chgData name="Reeba Mary Varghese" userId="359ed4c2f93ec79a" providerId="LiveId" clId="{C49D3552-4FD4-4815-AFB8-B82CFBF51DED}" dt="2023-06-07T15:53:53.472" v="1200" actId="478"/>
          <ac:spMkLst>
            <pc:docMk/>
            <pc:sldMk cId="495441315" sldId="261"/>
            <ac:spMk id="4" creationId="{DCB5947F-DB9D-FB81-BB6A-2ED3A538FA7B}"/>
          </ac:spMkLst>
        </pc:spChg>
        <pc:spChg chg="add del mod">
          <ac:chgData name="Reeba Mary Varghese" userId="359ed4c2f93ec79a" providerId="LiveId" clId="{C49D3552-4FD4-4815-AFB8-B82CFBF51DED}" dt="2023-06-07T16:23:10.226" v="1431" actId="478"/>
          <ac:spMkLst>
            <pc:docMk/>
            <pc:sldMk cId="495441315" sldId="261"/>
            <ac:spMk id="8" creationId="{54B03326-55C8-3BC5-AFE2-CC7862E3AE93}"/>
          </ac:spMkLst>
        </pc:spChg>
        <pc:spChg chg="add mod">
          <ac:chgData name="Reeba Mary Varghese" userId="359ed4c2f93ec79a" providerId="LiveId" clId="{C49D3552-4FD4-4815-AFB8-B82CFBF51DED}" dt="2023-06-07T20:52:09.353" v="2521" actId="1036"/>
          <ac:spMkLst>
            <pc:docMk/>
            <pc:sldMk cId="495441315" sldId="261"/>
            <ac:spMk id="9" creationId="{FCF964E1-6AC4-0617-62E2-2DE35CEA6E7E}"/>
          </ac:spMkLst>
        </pc:spChg>
        <pc:spChg chg="add mod">
          <ac:chgData name="Reeba Mary Varghese" userId="359ed4c2f93ec79a" providerId="LiveId" clId="{C49D3552-4FD4-4815-AFB8-B82CFBF51DED}" dt="2023-06-07T20:52:07.321" v="2520" actId="14100"/>
          <ac:spMkLst>
            <pc:docMk/>
            <pc:sldMk cId="495441315" sldId="261"/>
            <ac:spMk id="11" creationId="{A6E45E41-433A-55EA-C1E3-538A70116042}"/>
          </ac:spMkLst>
        </pc:spChg>
        <pc:picChg chg="add mod">
          <ac:chgData name="Reeba Mary Varghese" userId="359ed4c2f93ec79a" providerId="LiveId" clId="{C49D3552-4FD4-4815-AFB8-B82CFBF51DED}" dt="2023-06-07T16:23:13.790" v="1432" actId="14100"/>
          <ac:picMkLst>
            <pc:docMk/>
            <pc:sldMk cId="495441315" sldId="261"/>
            <ac:picMk id="4" creationId="{4A26F11F-9E10-36B3-354E-F9853E87F3FE}"/>
          </ac:picMkLst>
        </pc:picChg>
        <pc:picChg chg="add del mod">
          <ac:chgData name="Reeba Mary Varghese" userId="359ed4c2f93ec79a" providerId="LiveId" clId="{C49D3552-4FD4-4815-AFB8-B82CFBF51DED}" dt="2023-06-07T16:23:06.588" v="1430" actId="478"/>
          <ac:picMkLst>
            <pc:docMk/>
            <pc:sldMk cId="495441315" sldId="261"/>
            <ac:picMk id="5" creationId="{CF547D1F-DEF9-F06E-C42E-E10437EF6537}"/>
          </ac:picMkLst>
        </pc:picChg>
        <pc:picChg chg="add mod">
          <ac:chgData name="Reeba Mary Varghese" userId="359ed4c2f93ec79a" providerId="LiveId" clId="{C49D3552-4FD4-4815-AFB8-B82CFBF51DED}" dt="2023-06-07T16:10:21.631" v="1367" actId="14100"/>
          <ac:picMkLst>
            <pc:docMk/>
            <pc:sldMk cId="495441315" sldId="261"/>
            <ac:picMk id="7" creationId="{0EE3D9D0-03B2-676B-3AC8-C7288B0961F8}"/>
          </ac:picMkLst>
        </pc:picChg>
      </pc:sldChg>
      <pc:sldChg chg="addSp delSp modSp mod modShow">
        <pc:chgData name="Reeba Mary Varghese" userId="359ed4c2f93ec79a" providerId="LiveId" clId="{C49D3552-4FD4-4815-AFB8-B82CFBF51DED}" dt="2023-06-07T20:45:20.396" v="2503" actId="729"/>
        <pc:sldMkLst>
          <pc:docMk/>
          <pc:sldMk cId="2530211898" sldId="262"/>
        </pc:sldMkLst>
        <pc:spChg chg="mod">
          <ac:chgData name="Reeba Mary Varghese" userId="359ed4c2f93ec79a" providerId="LiveId" clId="{C49D3552-4FD4-4815-AFB8-B82CFBF51DED}" dt="2023-06-07T20:43:48.520" v="2488" actId="207"/>
          <ac:spMkLst>
            <pc:docMk/>
            <pc:sldMk cId="2530211898" sldId="262"/>
            <ac:spMk id="2" creationId="{69569A1B-1D7A-AC96-88D0-7C0A69A0EF3F}"/>
          </ac:spMkLst>
        </pc:spChg>
        <pc:spChg chg="del">
          <ac:chgData name="Reeba Mary Varghese" userId="359ed4c2f93ec79a" providerId="LiveId" clId="{C49D3552-4FD4-4815-AFB8-B82CFBF51DED}" dt="2023-06-05T17:45:07.043" v="43" actId="931"/>
          <ac:spMkLst>
            <pc:docMk/>
            <pc:sldMk cId="2530211898" sldId="262"/>
            <ac:spMk id="3" creationId="{3A8AB925-32AA-AF17-AFBE-DD7B9B2C40CF}"/>
          </ac:spMkLst>
        </pc:spChg>
        <pc:spChg chg="add del mod">
          <ac:chgData name="Reeba Mary Varghese" userId="359ed4c2f93ec79a" providerId="LiveId" clId="{C49D3552-4FD4-4815-AFB8-B82CFBF51DED}" dt="2023-06-07T16:23:56.238" v="1439" actId="478"/>
          <ac:spMkLst>
            <pc:docMk/>
            <pc:sldMk cId="2530211898" sldId="262"/>
            <ac:spMk id="7" creationId="{D4CA9A2F-CB98-86DA-F7F1-2C07537E5614}"/>
          </ac:spMkLst>
        </pc:spChg>
        <pc:spChg chg="add mod">
          <ac:chgData name="Reeba Mary Varghese" userId="359ed4c2f93ec79a" providerId="LiveId" clId="{C49D3552-4FD4-4815-AFB8-B82CFBF51DED}" dt="2023-06-07T16:10:47.147" v="1372" actId="123"/>
          <ac:spMkLst>
            <pc:docMk/>
            <pc:sldMk cId="2530211898" sldId="262"/>
            <ac:spMk id="11" creationId="{C828A700-5E28-5C67-5CF1-73823E17CCE5}"/>
          </ac:spMkLst>
        </pc:spChg>
        <pc:spChg chg="add mod">
          <ac:chgData name="Reeba Mary Varghese" userId="359ed4c2f93ec79a" providerId="LiveId" clId="{C49D3552-4FD4-4815-AFB8-B82CFBF51DED}" dt="2023-06-07T16:11:05.568" v="1374" actId="1076"/>
          <ac:spMkLst>
            <pc:docMk/>
            <pc:sldMk cId="2530211898" sldId="262"/>
            <ac:spMk id="13" creationId="{7463043C-0713-9ABE-617E-BB84B45AE570}"/>
          </ac:spMkLst>
        </pc:spChg>
        <pc:picChg chg="add mod">
          <ac:chgData name="Reeba Mary Varghese" userId="359ed4c2f93ec79a" providerId="LiveId" clId="{C49D3552-4FD4-4815-AFB8-B82CFBF51DED}" dt="2023-06-07T16:24:06.877" v="1442" actId="14100"/>
          <ac:picMkLst>
            <pc:docMk/>
            <pc:sldMk cId="2530211898" sldId="262"/>
            <ac:picMk id="4" creationId="{2EEF7722-6124-3C4A-B3CF-8FAE8BFCCA6A}"/>
          </ac:picMkLst>
        </pc:picChg>
        <pc:picChg chg="add del mod">
          <ac:chgData name="Reeba Mary Varghese" userId="359ed4c2f93ec79a" providerId="LiveId" clId="{C49D3552-4FD4-4815-AFB8-B82CFBF51DED}" dt="2023-06-07T16:23:51.737" v="1438" actId="478"/>
          <ac:picMkLst>
            <pc:docMk/>
            <pc:sldMk cId="2530211898" sldId="262"/>
            <ac:picMk id="5" creationId="{EBB4127D-951F-0BEF-BB70-13C6AC0C1ABC}"/>
          </ac:picMkLst>
        </pc:picChg>
        <pc:picChg chg="add del mod">
          <ac:chgData name="Reeba Mary Varghese" userId="359ed4c2f93ec79a" providerId="LiveId" clId="{C49D3552-4FD4-4815-AFB8-B82CFBF51DED}" dt="2023-06-05T17:45:20.829" v="46" actId="478"/>
          <ac:picMkLst>
            <pc:docMk/>
            <pc:sldMk cId="2530211898" sldId="262"/>
            <ac:picMk id="7" creationId="{8C0BA929-6504-D9A0-78B8-8439AC05503D}"/>
          </ac:picMkLst>
        </pc:picChg>
        <pc:picChg chg="add mod">
          <ac:chgData name="Reeba Mary Varghese" userId="359ed4c2f93ec79a" providerId="LiveId" clId="{C49D3552-4FD4-4815-AFB8-B82CFBF51DED}" dt="2023-06-07T16:08:17.242" v="1358" actId="108"/>
          <ac:picMkLst>
            <pc:docMk/>
            <pc:sldMk cId="2530211898" sldId="262"/>
            <ac:picMk id="9" creationId="{2C313ED8-5F44-0890-3E85-34AC520EF2CD}"/>
          </ac:picMkLst>
        </pc:picChg>
      </pc:sldChg>
      <pc:sldChg chg="addSp delSp modSp new mod modShow">
        <pc:chgData name="Reeba Mary Varghese" userId="359ed4c2f93ec79a" providerId="LiveId" clId="{C49D3552-4FD4-4815-AFB8-B82CFBF51DED}" dt="2023-06-07T20:49:28.836" v="2518" actId="14100"/>
        <pc:sldMkLst>
          <pc:docMk/>
          <pc:sldMk cId="1452653459" sldId="263"/>
        </pc:sldMkLst>
        <pc:spChg chg="mod">
          <ac:chgData name="Reeba Mary Varghese" userId="359ed4c2f93ec79a" providerId="LiveId" clId="{C49D3552-4FD4-4815-AFB8-B82CFBF51DED}" dt="2023-06-07T20:49:28.836" v="2518" actId="14100"/>
          <ac:spMkLst>
            <pc:docMk/>
            <pc:sldMk cId="1452653459" sldId="263"/>
            <ac:spMk id="2" creationId="{E5BE2182-3965-ED4F-50B5-64377B713FF5}"/>
          </ac:spMkLst>
        </pc:spChg>
        <pc:spChg chg="del">
          <ac:chgData name="Reeba Mary Varghese" userId="359ed4c2f93ec79a" providerId="LiveId" clId="{C49D3552-4FD4-4815-AFB8-B82CFBF51DED}" dt="2023-06-05T17:45:59.739" v="53" actId="931"/>
          <ac:spMkLst>
            <pc:docMk/>
            <pc:sldMk cId="1452653459" sldId="263"/>
            <ac:spMk id="3" creationId="{86B6399A-23D4-7635-59AA-94A01BBA9C8E}"/>
          </ac:spMkLst>
        </pc:spChg>
        <pc:spChg chg="add del mod">
          <ac:chgData name="Reeba Mary Varghese" userId="359ed4c2f93ec79a" providerId="LiveId" clId="{C49D3552-4FD4-4815-AFB8-B82CFBF51DED}" dt="2023-06-07T16:11:17.889" v="1376" actId="21"/>
          <ac:spMkLst>
            <pc:docMk/>
            <pc:sldMk cId="1452653459" sldId="263"/>
            <ac:spMk id="9" creationId="{E82EB66C-7A4A-0819-8FD4-43627620D409}"/>
          </ac:spMkLst>
        </pc:spChg>
        <pc:spChg chg="add del mod">
          <ac:chgData name="Reeba Mary Varghese" userId="359ed4c2f93ec79a" providerId="LiveId" clId="{C49D3552-4FD4-4815-AFB8-B82CFBF51DED}" dt="2023-06-07T16:25:14.860" v="1455" actId="478"/>
          <ac:spMkLst>
            <pc:docMk/>
            <pc:sldMk cId="1452653459" sldId="263"/>
            <ac:spMk id="10" creationId="{4E285BDB-F2C0-5204-966C-C141C1516D08}"/>
          </ac:spMkLst>
        </pc:spChg>
        <pc:spChg chg="add mod">
          <ac:chgData name="Reeba Mary Varghese" userId="359ed4c2f93ec79a" providerId="LiveId" clId="{C49D3552-4FD4-4815-AFB8-B82CFBF51DED}" dt="2023-06-07T16:31:01.588" v="1511" actId="20577"/>
          <ac:spMkLst>
            <pc:docMk/>
            <pc:sldMk cId="1452653459" sldId="263"/>
            <ac:spMk id="11" creationId="{1698A000-43ED-9047-0FE4-F137CCF07E4A}"/>
          </ac:spMkLst>
        </pc:spChg>
        <pc:spChg chg="add mod">
          <ac:chgData name="Reeba Mary Varghese" userId="359ed4c2f93ec79a" providerId="LiveId" clId="{C49D3552-4FD4-4815-AFB8-B82CFBF51DED}" dt="2023-06-07T16:11:58.912" v="1385" actId="14100"/>
          <ac:spMkLst>
            <pc:docMk/>
            <pc:sldMk cId="1452653459" sldId="263"/>
            <ac:spMk id="13" creationId="{A8998DD8-D354-3A3C-1898-4C36EB4812A5}"/>
          </ac:spMkLst>
        </pc:spChg>
        <pc:picChg chg="add del mod">
          <ac:chgData name="Reeba Mary Varghese" userId="359ed4c2f93ec79a" providerId="LiveId" clId="{C49D3552-4FD4-4815-AFB8-B82CFBF51DED}" dt="2023-06-07T16:24:45.313" v="1447" actId="478"/>
          <ac:picMkLst>
            <pc:docMk/>
            <pc:sldMk cId="1452653459" sldId="263"/>
            <ac:picMk id="4" creationId="{8E1BE066-A354-B903-FD10-67BC05319D65}"/>
          </ac:picMkLst>
        </pc:picChg>
        <pc:picChg chg="add del mod">
          <ac:chgData name="Reeba Mary Varghese" userId="359ed4c2f93ec79a" providerId="LiveId" clId="{C49D3552-4FD4-4815-AFB8-B82CFBF51DED}" dt="2023-06-07T16:25:11.785" v="1454" actId="478"/>
          <ac:picMkLst>
            <pc:docMk/>
            <pc:sldMk cId="1452653459" sldId="263"/>
            <ac:picMk id="5" creationId="{78F71210-890F-A5A0-55D2-22F31A226E63}"/>
          </ac:picMkLst>
        </pc:picChg>
        <pc:picChg chg="add mod">
          <ac:chgData name="Reeba Mary Varghese" userId="359ed4c2f93ec79a" providerId="LiveId" clId="{C49D3552-4FD4-4815-AFB8-B82CFBF51DED}" dt="2023-06-07T16:11:24.606" v="1377" actId="14100"/>
          <ac:picMkLst>
            <pc:docMk/>
            <pc:sldMk cId="1452653459" sldId="263"/>
            <ac:picMk id="7" creationId="{385B135A-93F9-F2EC-E41D-18B19D1D1974}"/>
          </ac:picMkLst>
        </pc:picChg>
        <pc:picChg chg="add mod">
          <ac:chgData name="Reeba Mary Varghese" userId="359ed4c2f93ec79a" providerId="LiveId" clId="{C49D3552-4FD4-4815-AFB8-B82CFBF51DED}" dt="2023-06-07T16:25:23.248" v="1457" actId="108"/>
          <ac:picMkLst>
            <pc:docMk/>
            <pc:sldMk cId="1452653459" sldId="263"/>
            <ac:picMk id="8" creationId="{CB765565-F001-054C-0643-803A507B692E}"/>
          </ac:picMkLst>
        </pc:picChg>
      </pc:sldChg>
      <pc:sldChg chg="addSp delSp modSp new mod modShow">
        <pc:chgData name="Reeba Mary Varghese" userId="359ed4c2f93ec79a" providerId="LiveId" clId="{C49D3552-4FD4-4815-AFB8-B82CFBF51DED}" dt="2023-06-07T20:49:37.405" v="2519" actId="14100"/>
        <pc:sldMkLst>
          <pc:docMk/>
          <pc:sldMk cId="4035453045" sldId="264"/>
        </pc:sldMkLst>
        <pc:spChg chg="mod">
          <ac:chgData name="Reeba Mary Varghese" userId="359ed4c2f93ec79a" providerId="LiveId" clId="{C49D3552-4FD4-4815-AFB8-B82CFBF51DED}" dt="2023-06-07T20:49:37.405" v="2519" actId="14100"/>
          <ac:spMkLst>
            <pc:docMk/>
            <pc:sldMk cId="4035453045" sldId="264"/>
            <ac:spMk id="2" creationId="{FB3B4B5C-95C3-8609-D0CF-0526EB13B7BB}"/>
          </ac:spMkLst>
        </pc:spChg>
        <pc:spChg chg="del">
          <ac:chgData name="Reeba Mary Varghese" userId="359ed4c2f93ec79a" providerId="LiveId" clId="{C49D3552-4FD4-4815-AFB8-B82CFBF51DED}" dt="2023-06-05T17:46:32.798" v="56" actId="931"/>
          <ac:spMkLst>
            <pc:docMk/>
            <pc:sldMk cId="4035453045" sldId="264"/>
            <ac:spMk id="3" creationId="{8F223FDD-D191-E6BA-3453-7943DB2E84DF}"/>
          </ac:spMkLst>
        </pc:spChg>
        <pc:spChg chg="add mod">
          <ac:chgData name="Reeba Mary Varghese" userId="359ed4c2f93ec79a" providerId="LiveId" clId="{C49D3552-4FD4-4815-AFB8-B82CFBF51DED}" dt="2023-06-07T16:29:58.718" v="1506" actId="20577"/>
          <ac:spMkLst>
            <pc:docMk/>
            <pc:sldMk cId="4035453045" sldId="264"/>
            <ac:spMk id="9" creationId="{A252BB13-E5FD-4E0F-7650-86FD5B73013D}"/>
          </ac:spMkLst>
        </pc:spChg>
        <pc:spChg chg="add mod">
          <ac:chgData name="Reeba Mary Varghese" userId="359ed4c2f93ec79a" providerId="LiveId" clId="{C49D3552-4FD4-4815-AFB8-B82CFBF51DED}" dt="2023-06-07T16:12:31.395" v="1404" actId="20577"/>
          <ac:spMkLst>
            <pc:docMk/>
            <pc:sldMk cId="4035453045" sldId="264"/>
            <ac:spMk id="11" creationId="{EE644656-E189-E82D-AB9B-2FBCBCE9A4A4}"/>
          </ac:spMkLst>
        </pc:spChg>
        <pc:spChg chg="add del mod">
          <ac:chgData name="Reeba Mary Varghese" userId="359ed4c2f93ec79a" providerId="LiveId" clId="{C49D3552-4FD4-4815-AFB8-B82CFBF51DED}" dt="2023-06-07T16:26:52.399" v="1475" actId="478"/>
          <ac:spMkLst>
            <pc:docMk/>
            <pc:sldMk cId="4035453045" sldId="264"/>
            <ac:spMk id="14" creationId="{F2B68CE1-255B-52C6-A536-BEEE2637E4C3}"/>
          </ac:spMkLst>
        </pc:spChg>
        <pc:picChg chg="add mod">
          <ac:chgData name="Reeba Mary Varghese" userId="359ed4c2f93ec79a" providerId="LiveId" clId="{C49D3552-4FD4-4815-AFB8-B82CFBF51DED}" dt="2023-06-07T16:26:01.446" v="1465" actId="14100"/>
          <ac:picMkLst>
            <pc:docMk/>
            <pc:sldMk cId="4035453045" sldId="264"/>
            <ac:picMk id="4" creationId="{6F11193C-9746-EB9F-99EF-C76EC0703ED8}"/>
          </ac:picMkLst>
        </pc:picChg>
        <pc:picChg chg="add del mod">
          <ac:chgData name="Reeba Mary Varghese" userId="359ed4c2f93ec79a" providerId="LiveId" clId="{C49D3552-4FD4-4815-AFB8-B82CFBF51DED}" dt="2023-06-07T16:26:48.365" v="1474" actId="478"/>
          <ac:picMkLst>
            <pc:docMk/>
            <pc:sldMk cId="4035453045" sldId="264"/>
            <ac:picMk id="5" creationId="{D05DE6F8-98F1-99D1-08D9-EDC1086D93E0}"/>
          </ac:picMkLst>
        </pc:picChg>
        <pc:picChg chg="add del mod">
          <ac:chgData name="Reeba Mary Varghese" userId="359ed4c2f93ec79a" providerId="LiveId" clId="{C49D3552-4FD4-4815-AFB8-B82CFBF51DED}" dt="2023-06-07T16:25:57.753" v="1464" actId="478"/>
          <ac:picMkLst>
            <pc:docMk/>
            <pc:sldMk cId="4035453045" sldId="264"/>
            <ac:picMk id="7" creationId="{DB45AA79-8512-FF0E-E231-2D4E32BFC048}"/>
          </ac:picMkLst>
        </pc:picChg>
        <pc:picChg chg="add del mod">
          <ac:chgData name="Reeba Mary Varghese" userId="359ed4c2f93ec79a" providerId="LiveId" clId="{C49D3552-4FD4-4815-AFB8-B82CFBF51DED}" dt="2023-06-07T16:26:17.713" v="1467" actId="478"/>
          <ac:picMkLst>
            <pc:docMk/>
            <pc:sldMk cId="4035453045" sldId="264"/>
            <ac:picMk id="8" creationId="{EACD42CA-99C8-D3D0-C7A1-188736C720EB}"/>
          </ac:picMkLst>
        </pc:picChg>
        <pc:picChg chg="add del mod">
          <ac:chgData name="Reeba Mary Varghese" userId="359ed4c2f93ec79a" providerId="LiveId" clId="{C49D3552-4FD4-4815-AFB8-B82CFBF51DED}" dt="2023-06-07T16:29:33.661" v="1498" actId="478"/>
          <ac:picMkLst>
            <pc:docMk/>
            <pc:sldMk cId="4035453045" sldId="264"/>
            <ac:picMk id="12" creationId="{6902AC47-3B46-3D4F-A805-A8ADB86CA02F}"/>
          </ac:picMkLst>
        </pc:picChg>
        <pc:picChg chg="add del mod">
          <ac:chgData name="Reeba Mary Varghese" userId="359ed4c2f93ec79a" providerId="LiveId" clId="{C49D3552-4FD4-4815-AFB8-B82CFBF51DED}" dt="2023-06-07T16:27:29.850" v="1481" actId="478"/>
          <ac:picMkLst>
            <pc:docMk/>
            <pc:sldMk cId="4035453045" sldId="264"/>
            <ac:picMk id="16" creationId="{75598C6B-AA5C-A5B9-F123-225F403F9950}"/>
          </ac:picMkLst>
        </pc:picChg>
        <pc:picChg chg="add del mod">
          <ac:chgData name="Reeba Mary Varghese" userId="359ed4c2f93ec79a" providerId="LiveId" clId="{C49D3552-4FD4-4815-AFB8-B82CFBF51DED}" dt="2023-06-07T16:28:53.412" v="1492" actId="478"/>
          <ac:picMkLst>
            <pc:docMk/>
            <pc:sldMk cId="4035453045" sldId="264"/>
            <ac:picMk id="18" creationId="{BF61F065-E2C9-02CF-A585-9D700A999239}"/>
          </ac:picMkLst>
        </pc:picChg>
        <pc:picChg chg="add del mod">
          <ac:chgData name="Reeba Mary Varghese" userId="359ed4c2f93ec79a" providerId="LiveId" clId="{C49D3552-4FD4-4815-AFB8-B82CFBF51DED}" dt="2023-06-07T16:29:15.164" v="1494" actId="478"/>
          <ac:picMkLst>
            <pc:docMk/>
            <pc:sldMk cId="4035453045" sldId="264"/>
            <ac:picMk id="20" creationId="{EE845012-06A8-B7FD-4563-8A6AE3B51C47}"/>
          </ac:picMkLst>
        </pc:picChg>
        <pc:picChg chg="add mod">
          <ac:chgData name="Reeba Mary Varghese" userId="359ed4c2f93ec79a" providerId="LiveId" clId="{C49D3552-4FD4-4815-AFB8-B82CFBF51DED}" dt="2023-06-07T16:29:46.368" v="1501" actId="108"/>
          <ac:picMkLst>
            <pc:docMk/>
            <pc:sldMk cId="4035453045" sldId="264"/>
            <ac:picMk id="22" creationId="{10EB1418-048F-5E30-0367-8EA846D94F2B}"/>
          </ac:picMkLst>
        </pc:picChg>
      </pc:sldChg>
      <pc:sldChg chg="addSp delSp modSp new mod modShow">
        <pc:chgData name="Reeba Mary Varghese" userId="359ed4c2f93ec79a" providerId="LiveId" clId="{C49D3552-4FD4-4815-AFB8-B82CFBF51DED}" dt="2023-06-07T20:45:39.373" v="2507" actId="14100"/>
        <pc:sldMkLst>
          <pc:docMk/>
          <pc:sldMk cId="4060999713" sldId="265"/>
        </pc:sldMkLst>
        <pc:spChg chg="mod">
          <ac:chgData name="Reeba Mary Varghese" userId="359ed4c2f93ec79a" providerId="LiveId" clId="{C49D3552-4FD4-4815-AFB8-B82CFBF51DED}" dt="2023-06-07T20:44:02.985" v="2491" actId="207"/>
          <ac:spMkLst>
            <pc:docMk/>
            <pc:sldMk cId="4060999713" sldId="265"/>
            <ac:spMk id="2" creationId="{BA6358E3-AEBB-A323-B95C-E0FB71AC9043}"/>
          </ac:spMkLst>
        </pc:spChg>
        <pc:spChg chg="del">
          <ac:chgData name="Reeba Mary Varghese" userId="359ed4c2f93ec79a" providerId="LiveId" clId="{C49D3552-4FD4-4815-AFB8-B82CFBF51DED}" dt="2023-06-05T17:46:59.644" v="59" actId="931"/>
          <ac:spMkLst>
            <pc:docMk/>
            <pc:sldMk cId="4060999713" sldId="265"/>
            <ac:spMk id="3" creationId="{E375166F-88AF-CE15-1759-F949B6F101FA}"/>
          </ac:spMkLst>
        </pc:spChg>
        <pc:spChg chg="add del mod">
          <ac:chgData name="Reeba Mary Varghese" userId="359ed4c2f93ec79a" providerId="LiveId" clId="{C49D3552-4FD4-4815-AFB8-B82CFBF51DED}" dt="2023-06-07T16:28:09.016" v="1488" actId="478"/>
          <ac:spMkLst>
            <pc:docMk/>
            <pc:sldMk cId="4060999713" sldId="265"/>
            <ac:spMk id="8" creationId="{0805CE50-45D6-BC57-52B5-CA1BB360A1C9}"/>
          </ac:spMkLst>
        </pc:spChg>
        <pc:spChg chg="add mod">
          <ac:chgData name="Reeba Mary Varghese" userId="359ed4c2f93ec79a" providerId="LiveId" clId="{C49D3552-4FD4-4815-AFB8-B82CFBF51DED}" dt="2023-06-07T16:13:03.952" v="1410" actId="1076"/>
          <ac:spMkLst>
            <pc:docMk/>
            <pc:sldMk cId="4060999713" sldId="265"/>
            <ac:spMk id="9" creationId="{3D082E20-6A4E-5117-2360-243B65221624}"/>
          </ac:spMkLst>
        </pc:spChg>
        <pc:spChg chg="add mod">
          <ac:chgData name="Reeba Mary Varghese" userId="359ed4c2f93ec79a" providerId="LiveId" clId="{C49D3552-4FD4-4815-AFB8-B82CFBF51DED}" dt="2023-06-07T16:12:56.794" v="1409" actId="20577"/>
          <ac:spMkLst>
            <pc:docMk/>
            <pc:sldMk cId="4060999713" sldId="265"/>
            <ac:spMk id="11" creationId="{EB296602-6BF3-E18F-620B-8EEA418A0FBA}"/>
          </ac:spMkLst>
        </pc:spChg>
        <pc:picChg chg="add mod">
          <ac:chgData name="Reeba Mary Varghese" userId="359ed4c2f93ec79a" providerId="LiveId" clId="{C49D3552-4FD4-4815-AFB8-B82CFBF51DED}" dt="2023-06-07T20:45:39.373" v="2507" actId="14100"/>
          <ac:picMkLst>
            <pc:docMk/>
            <pc:sldMk cId="4060999713" sldId="265"/>
            <ac:picMk id="4" creationId="{E566D03D-82E6-B088-6311-3914914568EE}"/>
          </ac:picMkLst>
        </pc:picChg>
        <pc:picChg chg="add del mod">
          <ac:chgData name="Reeba Mary Varghese" userId="359ed4c2f93ec79a" providerId="LiveId" clId="{C49D3552-4FD4-4815-AFB8-B82CFBF51DED}" dt="2023-06-07T16:28:06.427" v="1487" actId="478"/>
          <ac:picMkLst>
            <pc:docMk/>
            <pc:sldMk cId="4060999713" sldId="265"/>
            <ac:picMk id="5" creationId="{258CB06E-0113-D76E-A2F4-D17DDCD0F86B}"/>
          </ac:picMkLst>
        </pc:picChg>
        <pc:picChg chg="add mod">
          <ac:chgData name="Reeba Mary Varghese" userId="359ed4c2f93ec79a" providerId="LiveId" clId="{C49D3552-4FD4-4815-AFB8-B82CFBF51DED}" dt="2023-06-07T16:08:54.338" v="1364" actId="108"/>
          <ac:picMkLst>
            <pc:docMk/>
            <pc:sldMk cId="4060999713" sldId="265"/>
            <ac:picMk id="7" creationId="{4A4C42DA-8C42-FBF3-80B9-AB06940B0BD5}"/>
          </ac:picMkLst>
        </pc:picChg>
      </pc:sldChg>
      <pc:sldChg chg="addSp modSp new del mod setBg">
        <pc:chgData name="Reeba Mary Varghese" userId="359ed4c2f93ec79a" providerId="LiveId" clId="{C49D3552-4FD4-4815-AFB8-B82CFBF51DED}" dt="2023-06-07T20:44:15.125" v="2492" actId="2696"/>
        <pc:sldMkLst>
          <pc:docMk/>
          <pc:sldMk cId="3905904102" sldId="266"/>
        </pc:sldMkLst>
        <pc:spChg chg="mod">
          <ac:chgData name="Reeba Mary Varghese" userId="359ed4c2f93ec79a" providerId="LiveId" clId="{C49D3552-4FD4-4815-AFB8-B82CFBF51DED}" dt="2023-06-05T18:11:14.578" v="177" actId="14100"/>
          <ac:spMkLst>
            <pc:docMk/>
            <pc:sldMk cId="3905904102" sldId="266"/>
            <ac:spMk id="2" creationId="{2998F540-5317-8DF4-B4AA-3C5B5D8260C7}"/>
          </ac:spMkLst>
        </pc:spChg>
        <pc:spChg chg="mod">
          <ac:chgData name="Reeba Mary Varghese" userId="359ed4c2f93ec79a" providerId="LiveId" clId="{C49D3552-4FD4-4815-AFB8-B82CFBF51DED}" dt="2023-06-07T20:38:00.757" v="2392"/>
          <ac:spMkLst>
            <pc:docMk/>
            <pc:sldMk cId="3905904102" sldId="266"/>
            <ac:spMk id="3" creationId="{F12C886E-1BD1-B7F3-0836-E93F162D51DB}"/>
          </ac:spMkLst>
        </pc:spChg>
        <pc:picChg chg="add mod">
          <ac:chgData name="Reeba Mary Varghese" userId="359ed4c2f93ec79a" providerId="LiveId" clId="{C49D3552-4FD4-4815-AFB8-B82CFBF51DED}" dt="2023-06-07T15:52:34.541" v="1194" actId="108"/>
          <ac:picMkLst>
            <pc:docMk/>
            <pc:sldMk cId="3905904102" sldId="266"/>
            <ac:picMk id="5" creationId="{F3FCB1F6-59C9-6890-A79C-0997A2EE0435}"/>
          </ac:picMkLst>
        </pc:picChg>
      </pc:sldChg>
      <pc:sldChg chg="addSp delSp modSp new del mod ord">
        <pc:chgData name="Reeba Mary Varghese" userId="359ed4c2f93ec79a" providerId="LiveId" clId="{C49D3552-4FD4-4815-AFB8-B82CFBF51DED}" dt="2023-06-07T20:44:18.552" v="2493" actId="2696"/>
        <pc:sldMkLst>
          <pc:docMk/>
          <pc:sldMk cId="2726398767" sldId="267"/>
        </pc:sldMkLst>
        <pc:spChg chg="mod">
          <ac:chgData name="Reeba Mary Varghese" userId="359ed4c2f93ec79a" providerId="LiveId" clId="{C49D3552-4FD4-4815-AFB8-B82CFBF51DED}" dt="2023-06-05T18:11:56.442" v="186" actId="14100"/>
          <ac:spMkLst>
            <pc:docMk/>
            <pc:sldMk cId="2726398767" sldId="267"/>
            <ac:spMk id="2" creationId="{F3B126BF-7CA6-88BB-37B4-08902EDD843D}"/>
          </ac:spMkLst>
        </pc:spChg>
        <pc:spChg chg="del">
          <ac:chgData name="Reeba Mary Varghese" userId="359ed4c2f93ec79a" providerId="LiveId" clId="{C49D3552-4FD4-4815-AFB8-B82CFBF51DED}" dt="2023-06-05T18:11:00.670" v="175" actId="22"/>
          <ac:spMkLst>
            <pc:docMk/>
            <pc:sldMk cId="2726398767" sldId="267"/>
            <ac:spMk id="3" creationId="{10B1079A-FF42-0CAD-54E7-62EC3973776D}"/>
          </ac:spMkLst>
        </pc:spChg>
        <pc:picChg chg="add mod ord">
          <ac:chgData name="Reeba Mary Varghese" userId="359ed4c2f93ec79a" providerId="LiveId" clId="{C49D3552-4FD4-4815-AFB8-B82CFBF51DED}" dt="2023-06-07T15:21:44.058" v="745" actId="1076"/>
          <ac:picMkLst>
            <pc:docMk/>
            <pc:sldMk cId="2726398767" sldId="267"/>
            <ac:picMk id="5" creationId="{62090663-4087-11C4-6870-F33681C9D424}"/>
          </ac:picMkLst>
        </pc:picChg>
      </pc:sldChg>
      <pc:sldChg chg="addSp delSp modSp new del mod">
        <pc:chgData name="Reeba Mary Varghese" userId="359ed4c2f93ec79a" providerId="LiveId" clId="{C49D3552-4FD4-4815-AFB8-B82CFBF51DED}" dt="2023-06-07T20:44:36.317" v="2494" actId="2696"/>
        <pc:sldMkLst>
          <pc:docMk/>
          <pc:sldMk cId="2122186887" sldId="268"/>
        </pc:sldMkLst>
        <pc:spChg chg="mod">
          <ac:chgData name="Reeba Mary Varghese" userId="359ed4c2f93ec79a" providerId="LiveId" clId="{C49D3552-4FD4-4815-AFB8-B82CFBF51DED}" dt="2023-06-07T20:38:00.757" v="2392"/>
          <ac:spMkLst>
            <pc:docMk/>
            <pc:sldMk cId="2122186887" sldId="268"/>
            <ac:spMk id="2" creationId="{8FF18936-0F46-46FB-E556-0B1F64E58A3E}"/>
          </ac:spMkLst>
        </pc:spChg>
        <pc:spChg chg="mod">
          <ac:chgData name="Reeba Mary Varghese" userId="359ed4c2f93ec79a" providerId="LiveId" clId="{C49D3552-4FD4-4815-AFB8-B82CFBF51DED}" dt="2023-06-07T20:38:00.757" v="2392"/>
          <ac:spMkLst>
            <pc:docMk/>
            <pc:sldMk cId="2122186887" sldId="268"/>
            <ac:spMk id="3" creationId="{48E8E687-7958-D5B1-46BD-E2F929AF1880}"/>
          </ac:spMkLst>
        </pc:spChg>
        <pc:spChg chg="add del mod">
          <ac:chgData name="Reeba Mary Varghese" userId="359ed4c2f93ec79a" providerId="LiveId" clId="{C49D3552-4FD4-4815-AFB8-B82CFBF51DED}" dt="2023-06-05T18:14:24.669" v="219" actId="478"/>
          <ac:spMkLst>
            <pc:docMk/>
            <pc:sldMk cId="2122186887" sldId="268"/>
            <ac:spMk id="5" creationId="{6C7083EB-550A-BA9A-D45B-D47A35BCB377}"/>
          </ac:spMkLst>
        </pc:spChg>
        <pc:spChg chg="add del mod">
          <ac:chgData name="Reeba Mary Varghese" userId="359ed4c2f93ec79a" providerId="LiveId" clId="{C49D3552-4FD4-4815-AFB8-B82CFBF51DED}" dt="2023-06-05T18:14:48.104" v="227"/>
          <ac:spMkLst>
            <pc:docMk/>
            <pc:sldMk cId="2122186887" sldId="268"/>
            <ac:spMk id="7" creationId="{82C193F3-65BA-21E0-1A9C-99361D41CD0F}"/>
          </ac:spMkLst>
        </pc:spChg>
      </pc:sldChg>
      <pc:sldChg chg="modSp new del mod">
        <pc:chgData name="Reeba Mary Varghese" userId="359ed4c2f93ec79a" providerId="LiveId" clId="{C49D3552-4FD4-4815-AFB8-B82CFBF51DED}" dt="2023-06-07T20:44:39.115" v="2495" actId="2696"/>
        <pc:sldMkLst>
          <pc:docMk/>
          <pc:sldMk cId="1545845774" sldId="269"/>
        </pc:sldMkLst>
        <pc:spChg chg="mod">
          <ac:chgData name="Reeba Mary Varghese" userId="359ed4c2f93ec79a" providerId="LiveId" clId="{C49D3552-4FD4-4815-AFB8-B82CFBF51DED}" dt="2023-06-07T20:38:00.757" v="2392"/>
          <ac:spMkLst>
            <pc:docMk/>
            <pc:sldMk cId="1545845774" sldId="269"/>
            <ac:spMk id="2" creationId="{E36E7A6E-14BD-9711-539F-769884E16B05}"/>
          </ac:spMkLst>
        </pc:spChg>
        <pc:spChg chg="mod">
          <ac:chgData name="Reeba Mary Varghese" userId="359ed4c2f93ec79a" providerId="LiveId" clId="{C49D3552-4FD4-4815-AFB8-B82CFBF51DED}" dt="2023-06-07T20:38:00.757" v="2392"/>
          <ac:spMkLst>
            <pc:docMk/>
            <pc:sldMk cId="1545845774" sldId="269"/>
            <ac:spMk id="3" creationId="{917205BD-328C-99AF-2AAD-4205D12290DA}"/>
          </ac:spMkLst>
        </pc:spChg>
      </pc:sldChg>
      <pc:sldChg chg="modSp new del mod">
        <pc:chgData name="Reeba Mary Varghese" userId="359ed4c2f93ec79a" providerId="LiveId" clId="{C49D3552-4FD4-4815-AFB8-B82CFBF51DED}" dt="2023-06-07T20:44:41.419" v="2496" actId="2696"/>
        <pc:sldMkLst>
          <pc:docMk/>
          <pc:sldMk cId="3902713750" sldId="270"/>
        </pc:sldMkLst>
        <pc:spChg chg="mod">
          <ac:chgData name="Reeba Mary Varghese" userId="359ed4c2f93ec79a" providerId="LiveId" clId="{C49D3552-4FD4-4815-AFB8-B82CFBF51DED}" dt="2023-06-07T20:38:00.757" v="2392"/>
          <ac:spMkLst>
            <pc:docMk/>
            <pc:sldMk cId="3902713750" sldId="270"/>
            <ac:spMk id="2" creationId="{939D0EDA-B1C3-AF6C-E0D6-1BAF47A0F18F}"/>
          </ac:spMkLst>
        </pc:spChg>
        <pc:spChg chg="mod">
          <ac:chgData name="Reeba Mary Varghese" userId="359ed4c2f93ec79a" providerId="LiveId" clId="{C49D3552-4FD4-4815-AFB8-B82CFBF51DED}" dt="2023-06-07T20:38:00.757" v="2392"/>
          <ac:spMkLst>
            <pc:docMk/>
            <pc:sldMk cId="3902713750" sldId="270"/>
            <ac:spMk id="3" creationId="{9CBEEE91-4780-F9A9-A4F0-BF63BE2045FB}"/>
          </ac:spMkLst>
        </pc:spChg>
      </pc:sldChg>
      <pc:sldChg chg="addSp delSp modSp add mod">
        <pc:chgData name="Reeba Mary Varghese" userId="359ed4c2f93ec79a" providerId="LiveId" clId="{C49D3552-4FD4-4815-AFB8-B82CFBF51DED}" dt="2023-06-08T02:32:18.556" v="2573" actId="20577"/>
        <pc:sldMkLst>
          <pc:docMk/>
          <pc:sldMk cId="2163153967" sldId="271"/>
        </pc:sldMkLst>
        <pc:spChg chg="mod">
          <ac:chgData name="Reeba Mary Varghese" userId="359ed4c2f93ec79a" providerId="LiveId" clId="{C49D3552-4FD4-4815-AFB8-B82CFBF51DED}" dt="2023-06-07T20:44:46.447" v="2497" actId="207"/>
          <ac:spMkLst>
            <pc:docMk/>
            <pc:sldMk cId="2163153967" sldId="271"/>
            <ac:spMk id="2" creationId="{939D0EDA-B1C3-AF6C-E0D6-1BAF47A0F18F}"/>
          </ac:spMkLst>
        </pc:spChg>
        <pc:spChg chg="mod">
          <ac:chgData name="Reeba Mary Varghese" userId="359ed4c2f93ec79a" providerId="LiveId" clId="{C49D3552-4FD4-4815-AFB8-B82CFBF51DED}" dt="2023-06-08T02:32:18.556" v="2573" actId="20577"/>
          <ac:spMkLst>
            <pc:docMk/>
            <pc:sldMk cId="2163153967" sldId="271"/>
            <ac:spMk id="3" creationId="{9CBEEE91-4780-F9A9-A4F0-BF63BE2045FB}"/>
          </ac:spMkLst>
        </pc:spChg>
        <pc:picChg chg="add del mod">
          <ac:chgData name="Reeba Mary Varghese" userId="359ed4c2f93ec79a" providerId="LiveId" clId="{C49D3552-4FD4-4815-AFB8-B82CFBF51DED}" dt="2023-06-07T15:38:19.410" v="757" actId="478"/>
          <ac:picMkLst>
            <pc:docMk/>
            <pc:sldMk cId="2163153967" sldId="271"/>
            <ac:picMk id="5" creationId="{7A04ACEE-DA7A-07AA-69BD-EA09ADE16D9E}"/>
          </ac:picMkLst>
        </pc:picChg>
        <pc:picChg chg="add mod">
          <ac:chgData name="Reeba Mary Varghese" userId="359ed4c2f93ec79a" providerId="LiveId" clId="{C49D3552-4FD4-4815-AFB8-B82CFBF51DED}" dt="2023-06-07T15:38:28.824" v="760" actId="14100"/>
          <ac:picMkLst>
            <pc:docMk/>
            <pc:sldMk cId="2163153967" sldId="271"/>
            <ac:picMk id="7" creationId="{7273BC94-6242-31C4-BC3E-D39D4F8FDA7C}"/>
          </ac:picMkLst>
        </pc:picChg>
      </pc:sldChg>
      <pc:sldChg chg="modSp add mod ord">
        <pc:chgData name="Reeba Mary Varghese" userId="359ed4c2f93ec79a" providerId="LiveId" clId="{C49D3552-4FD4-4815-AFB8-B82CFBF51DED}" dt="2023-06-07T20:45:06.147" v="2500" actId="207"/>
        <pc:sldMkLst>
          <pc:docMk/>
          <pc:sldMk cId="2834782281" sldId="272"/>
        </pc:sldMkLst>
        <pc:spChg chg="mod">
          <ac:chgData name="Reeba Mary Varghese" userId="359ed4c2f93ec79a" providerId="LiveId" clId="{C49D3552-4FD4-4815-AFB8-B82CFBF51DED}" dt="2023-06-07T20:45:06.147" v="2500" actId="207"/>
          <ac:spMkLst>
            <pc:docMk/>
            <pc:sldMk cId="2834782281" sldId="272"/>
            <ac:spMk id="2" creationId="{939D0EDA-B1C3-AF6C-E0D6-1BAF47A0F18F}"/>
          </ac:spMkLst>
        </pc:spChg>
        <pc:spChg chg="mod">
          <ac:chgData name="Reeba Mary Varghese" userId="359ed4c2f93ec79a" providerId="LiveId" clId="{C49D3552-4FD4-4815-AFB8-B82CFBF51DED}" dt="2023-06-07T20:37:28.842" v="2390" actId="20577"/>
          <ac:spMkLst>
            <pc:docMk/>
            <pc:sldMk cId="2834782281" sldId="272"/>
            <ac:spMk id="3" creationId="{9CBEEE91-4780-F9A9-A4F0-BF63BE2045FB}"/>
          </ac:spMkLst>
        </pc:spChg>
      </pc:sldChg>
      <pc:sldChg chg="add del">
        <pc:chgData name="Reeba Mary Varghese" userId="359ed4c2f93ec79a" providerId="LiveId" clId="{C49D3552-4FD4-4815-AFB8-B82CFBF51DED}" dt="2023-06-07T15:53:58.912" v="1201" actId="2696"/>
        <pc:sldMkLst>
          <pc:docMk/>
          <pc:sldMk cId="1682129834" sldId="273"/>
        </pc:sldMkLst>
      </pc:sldChg>
      <pc:sldChg chg="delSp modSp new mod">
        <pc:chgData name="Reeba Mary Varghese" userId="359ed4c2f93ec79a" providerId="LiveId" clId="{C49D3552-4FD4-4815-AFB8-B82CFBF51DED}" dt="2023-06-07T20:48:39.654" v="2514" actId="255"/>
        <pc:sldMkLst>
          <pc:docMk/>
          <pc:sldMk cId="3785138639" sldId="273"/>
        </pc:sldMkLst>
        <pc:spChg chg="del mod">
          <ac:chgData name="Reeba Mary Varghese" userId="359ed4c2f93ec79a" providerId="LiveId" clId="{C49D3552-4FD4-4815-AFB8-B82CFBF51DED}" dt="2023-06-07T20:38:11.477" v="2403" actId="478"/>
          <ac:spMkLst>
            <pc:docMk/>
            <pc:sldMk cId="3785138639" sldId="273"/>
            <ac:spMk id="2" creationId="{91AD1B2F-FDBD-FE0A-2163-8EC70F19B667}"/>
          </ac:spMkLst>
        </pc:spChg>
        <pc:spChg chg="mod">
          <ac:chgData name="Reeba Mary Varghese" userId="359ed4c2f93ec79a" providerId="LiveId" clId="{C49D3552-4FD4-4815-AFB8-B82CFBF51DED}" dt="2023-06-07T20:48:39.654" v="2514" actId="255"/>
          <ac:spMkLst>
            <pc:docMk/>
            <pc:sldMk cId="3785138639" sldId="273"/>
            <ac:spMk id="3" creationId="{A932351F-DC68-C31C-FE13-F7122EF37D76}"/>
          </ac:spMkLst>
        </pc:spChg>
      </pc:sldChg>
      <pc:sldChg chg="modSp add mod">
        <pc:chgData name="Reeba Mary Varghese" userId="359ed4c2f93ec79a" providerId="LiveId" clId="{C49D3552-4FD4-4815-AFB8-B82CFBF51DED}" dt="2023-06-07T20:48:47.945" v="2515" actId="255"/>
        <pc:sldMkLst>
          <pc:docMk/>
          <pc:sldMk cId="967678639" sldId="274"/>
        </pc:sldMkLst>
        <pc:spChg chg="mod">
          <ac:chgData name="Reeba Mary Varghese" userId="359ed4c2f93ec79a" providerId="LiveId" clId="{C49D3552-4FD4-4815-AFB8-B82CFBF51DED}" dt="2023-06-07T20:48:47.945" v="2515" actId="255"/>
          <ac:spMkLst>
            <pc:docMk/>
            <pc:sldMk cId="967678639" sldId="274"/>
            <ac:spMk id="3" creationId="{A932351F-DC68-C31C-FE13-F7122EF37D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36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64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60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67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11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31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05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29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44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7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26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0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6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80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31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26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87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2EDE-659B-4931-9E7C-487B9B12C4CE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2813-8711-4390-B20F-8B7B1C6CF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050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55FE-1ED9-9DD0-7E4C-A69D14F8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341" y="1707152"/>
            <a:ext cx="9448800" cy="182509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9933"/>
                </a:solidFill>
              </a:rPr>
              <a:t>HR ANALYTICS</a:t>
            </a:r>
            <a:endParaRPr lang="en-CA" dirty="0">
              <a:solidFill>
                <a:srgbClr val="FF993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72512-F4F2-1A9A-15B3-EE9983B28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529" y="4277094"/>
            <a:ext cx="7085798" cy="6858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	Prepared by,</a:t>
            </a:r>
          </a:p>
          <a:p>
            <a:r>
              <a:rPr lang="en-IN" dirty="0"/>
              <a:t>              Reeba Mary Varghese			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88B36-23BB-530C-C180-2D109773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13" y="1466520"/>
            <a:ext cx="2140060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0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E3-AEBB-A323-B95C-E0FB71AC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839" y="149692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rgbClr val="FF9933"/>
                </a:solidFill>
              </a:rPr>
              <a:t>Key Findings</a:t>
            </a:r>
            <a:endParaRPr lang="en-CA" dirty="0">
              <a:solidFill>
                <a:srgbClr val="FF99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C42DA-8C42-FBF3-80B9-AB06940B0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442720"/>
            <a:ext cx="5095240" cy="3434080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082E20-6A4E-5117-2360-243B65221624}"/>
              </a:ext>
            </a:extLst>
          </p:cNvPr>
          <p:cNvSpPr txBox="1"/>
          <p:nvPr/>
        </p:nvSpPr>
        <p:spPr>
          <a:xfrm>
            <a:off x="6437428" y="5177672"/>
            <a:ext cx="5139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Helvetica Neue"/>
              </a:rPr>
              <a:t>83.6% of active job-seeking trainees have relevant experience in the field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96602-6BF3-E18F-620B-8EEA418A0FBA}"/>
              </a:ext>
            </a:extLst>
          </p:cNvPr>
          <p:cNvSpPr txBox="1"/>
          <p:nvPr/>
        </p:nvSpPr>
        <p:spPr>
          <a:xfrm>
            <a:off x="430731" y="5177672"/>
            <a:ext cx="5665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Helvetica Neue"/>
              </a:rPr>
              <a:t>Most of the job-seeking enrollees currently work in companies with a number of employees in the range of 50-500 and 10000+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6D03D-82E6-B088-6311-391491456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" y="1442720"/>
            <a:ext cx="5452979" cy="3332480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06099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0EDA-B1C3-AF6C-E0D6-1BAF47A0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9933"/>
                </a:solidFill>
              </a:rPr>
              <a:t>predictive modelLing</a:t>
            </a:r>
            <a:endParaRPr lang="en-CA" dirty="0">
              <a:solidFill>
                <a:srgbClr val="FF99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EE91-4780-F9A9-A4F0-BF63BE20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57401"/>
            <a:ext cx="8429323" cy="3901402"/>
          </a:xfrm>
        </p:spPr>
        <p:txBody>
          <a:bodyPr/>
          <a:lstStyle/>
          <a:p>
            <a:pPr algn="just"/>
            <a:r>
              <a:rPr lang="en-US" i="0" dirty="0">
                <a:effectLst/>
              </a:rPr>
              <a:t>Using a Machine Learning model with the </a:t>
            </a:r>
            <a:r>
              <a:rPr lang="en-US" i="0">
                <a:effectLst/>
              </a:rPr>
              <a:t>highest score </a:t>
            </a:r>
            <a:r>
              <a:rPr lang="en-US" i="0" dirty="0">
                <a:effectLst/>
              </a:rPr>
              <a:t>(Logistic Regression model – 89.1% accuracy) predictions were made if enrollees would be seeking a job change or not</a:t>
            </a:r>
          </a:p>
          <a:p>
            <a:pPr algn="just"/>
            <a:endParaRPr lang="en-US" i="0" dirty="0">
              <a:effectLst/>
            </a:endParaRPr>
          </a:p>
          <a:p>
            <a:pPr algn="just"/>
            <a:r>
              <a:rPr lang="en-US" dirty="0"/>
              <a:t>This model helps </a:t>
            </a:r>
            <a:r>
              <a:rPr lang="en-US" dirty="0" err="1"/>
              <a:t>BusyQA</a:t>
            </a:r>
            <a:r>
              <a:rPr lang="en-US" dirty="0"/>
              <a:t> understand if their trainees are seeking a job change and thus the company can recognize the best candidates to be connected with their clients</a:t>
            </a:r>
            <a:endParaRPr lang="en-US" i="0" dirty="0">
              <a:effectLst/>
            </a:endParaRPr>
          </a:p>
          <a:p>
            <a:endParaRPr lang="en-US" i="0" dirty="0">
              <a:solidFill>
                <a:srgbClr val="000000"/>
              </a:solidFill>
              <a:effectLst/>
            </a:endParaRP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3BC94-6242-31C4-BC3E-D39D4F8F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951" y="2057401"/>
            <a:ext cx="2079868" cy="39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0EDA-B1C3-AF6C-E0D6-1BAF47A0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99448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rgbClr val="FF9933"/>
                </a:solidFill>
              </a:rPr>
              <a:t>RECOMMENDATIONS</a:t>
            </a:r>
            <a:endParaRPr lang="en-CA" dirty="0">
              <a:solidFill>
                <a:srgbClr val="FF99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EE91-4780-F9A9-A4F0-BF63BE20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9550"/>
            <a:ext cx="10820400" cy="4649002"/>
          </a:xfrm>
        </p:spPr>
        <p:txBody>
          <a:bodyPr>
            <a:normAutofit/>
          </a:bodyPr>
          <a:lstStyle/>
          <a:p>
            <a:pPr algn="just"/>
            <a:r>
              <a:rPr lang="en-US" i="0" dirty="0" err="1">
                <a:effectLst/>
              </a:rPr>
              <a:t>BusyQA</a:t>
            </a:r>
            <a:r>
              <a:rPr lang="en-US" i="0" dirty="0">
                <a:effectLst/>
              </a:rPr>
              <a:t> can consider carrying out more marketing activities in city_103,city_21,city_16,city_114 and city_160 in order to further attract job -seeking candidates</a:t>
            </a:r>
          </a:p>
          <a:p>
            <a:pPr algn="just"/>
            <a:r>
              <a:rPr lang="en-US" i="0" dirty="0">
                <a:effectLst/>
              </a:rPr>
              <a:t>The company can focus more on connecting candidates, who work in the private sector in companies with sizes in the range of 50-500 and 10000+, with their clients</a:t>
            </a:r>
          </a:p>
          <a:p>
            <a:pPr algn="just"/>
            <a:r>
              <a:rPr lang="en-US" i="0" dirty="0">
                <a:effectLst/>
              </a:rPr>
              <a:t>Majority of candidates to be connected with clients would possess relevant experience in the field, opt to change jobs frequently, and possess more than 20 years of total experience </a:t>
            </a:r>
          </a:p>
          <a:p>
            <a:pPr algn="just"/>
            <a:r>
              <a:rPr lang="en-US" dirty="0" err="1"/>
              <a:t>BusyQA</a:t>
            </a:r>
            <a:r>
              <a:rPr lang="en-US" dirty="0"/>
              <a:t> can identify potential job-seekers as those who mostly have a Graduate education level, background in STEM, no university enrollment, do not choose a high number of training hours, and are mostly males</a:t>
            </a:r>
            <a:endParaRPr lang="en-US" i="0" dirty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78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351F-DC68-C31C-FE13-F7122EF3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54166"/>
            <a:ext cx="10820400" cy="1915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>
                <a:solidFill>
                  <a:srgbClr val="FF9900"/>
                </a:solidFill>
                <a:latin typeface="Gabriola" panose="04040605051002020D02" pitchFamily="82" charset="0"/>
              </a:rPr>
              <a:t>Thank You !!!</a:t>
            </a:r>
            <a:endParaRPr lang="en-CA" sz="8000" b="1" dirty="0">
              <a:solidFill>
                <a:srgbClr val="FF99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3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351F-DC68-C31C-FE13-F7122EF3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92667"/>
            <a:ext cx="10820400" cy="1915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>
                <a:solidFill>
                  <a:srgbClr val="FF9900"/>
                </a:solidFill>
                <a:latin typeface="Gabriola" panose="04040605051002020D02" pitchFamily="82" charset="0"/>
              </a:rPr>
              <a:t>Questions ???</a:t>
            </a:r>
            <a:endParaRPr lang="en-CA" sz="8000" b="1" dirty="0">
              <a:solidFill>
                <a:srgbClr val="FF99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7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590A-623F-F6A9-2F01-745901A4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672" y="334462"/>
            <a:ext cx="9344527" cy="1293028"/>
          </a:xfrm>
        </p:spPr>
        <p:txBody>
          <a:bodyPr/>
          <a:lstStyle/>
          <a:p>
            <a:r>
              <a:rPr lang="en-IN" dirty="0">
                <a:solidFill>
                  <a:srgbClr val="FF9933"/>
                </a:solidFill>
              </a:rPr>
              <a:t>OVERVIEW</a:t>
            </a:r>
            <a:endParaRPr lang="en-CA" dirty="0">
              <a:solidFill>
                <a:srgbClr val="FF99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6E3B-CAD1-82EF-9A21-4694BEC1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36" y="1751799"/>
            <a:ext cx="10158663" cy="4205420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  <a:p>
            <a:endParaRPr lang="en-IN" dirty="0"/>
          </a:p>
          <a:p>
            <a:r>
              <a:rPr lang="en-IN" dirty="0"/>
              <a:t>Exploratory Data Analysis</a:t>
            </a:r>
          </a:p>
          <a:p>
            <a:endParaRPr lang="en-IN" dirty="0"/>
          </a:p>
          <a:p>
            <a:r>
              <a:rPr lang="en-IN" dirty="0"/>
              <a:t>Key Findings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Data Modelling and Predictive Analysis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Recommendations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2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23FA-6792-1428-CD6E-1104030F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9933"/>
                </a:solidFill>
              </a:rPr>
              <a:t>PROBLEM STATEMENT</a:t>
            </a:r>
            <a:endParaRPr lang="en-CA" dirty="0">
              <a:solidFill>
                <a:srgbClr val="FF99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FC02-90C7-8AF6-C7A8-82A175F5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06316"/>
            <a:ext cx="10820400" cy="4024125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BusyQA</a:t>
            </a:r>
            <a:r>
              <a:rPr lang="en-US" dirty="0"/>
              <a:t> training institute wishes to expand to manpower recruitment in data science domain</a:t>
            </a:r>
          </a:p>
          <a:p>
            <a:pPr algn="just"/>
            <a:r>
              <a:rPr lang="en-US" dirty="0">
                <a:effectLst/>
              </a:rPr>
              <a:t>The company needs to connect enrollees of its training programs with its clients in the Analytics domain who are hiring</a:t>
            </a:r>
          </a:p>
          <a:p>
            <a:pPr algn="just"/>
            <a:r>
              <a:rPr lang="en-US" dirty="0">
                <a:effectLst/>
              </a:rPr>
              <a:t>Business Problem : The company wants to know which of its candidates are seeking a job change and the factors that drive the decision</a:t>
            </a:r>
          </a:p>
          <a:p>
            <a:pPr algn="just"/>
            <a:r>
              <a:rPr lang="en-US" dirty="0" err="1">
                <a:effectLst/>
              </a:rPr>
              <a:t>BusyQA</a:t>
            </a:r>
            <a:r>
              <a:rPr lang="en-US" dirty="0">
                <a:effectLst/>
              </a:rPr>
              <a:t> requires a predictive model that uses information regarding its enrollees to predict the probability that they are looking for a job change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102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868C-1D6B-9302-65DE-76F3B8DE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9933"/>
                </a:solidFill>
              </a:rPr>
              <a:t>Exploratory data analysis</a:t>
            </a:r>
            <a:endParaRPr lang="en-CA" dirty="0">
              <a:solidFill>
                <a:srgbClr val="FF99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B07D-D864-BCE8-B1B8-68C961862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0" dirty="0">
                <a:effectLst/>
              </a:rPr>
              <a:t>The following data about enrollees </a:t>
            </a:r>
            <a:r>
              <a:rPr lang="en-US" dirty="0"/>
              <a:t>is available for analysis :</a:t>
            </a:r>
          </a:p>
          <a:p>
            <a:pPr marL="457200" lvl="1" indent="0" algn="just">
              <a:buNone/>
            </a:pPr>
            <a:endParaRPr lang="en-US" i="0" dirty="0">
              <a:effectLst/>
            </a:endParaRPr>
          </a:p>
          <a:p>
            <a:pPr marL="457200" lvl="1" indent="0" algn="just">
              <a:buNone/>
            </a:pPr>
            <a:r>
              <a:rPr lang="en-US" i="0" dirty="0">
                <a:effectLst/>
              </a:rPr>
              <a:t>City, Gender, Relevant Experience, Education Level, University  Enrollment, Major Discipline, Experience, City Development Index, Training Hours, Company Size, Company Type, Last New Job, and Target</a:t>
            </a:r>
          </a:p>
          <a:p>
            <a:pPr marL="457200" lvl="1" indent="0" algn="just">
              <a:buNone/>
            </a:pPr>
            <a:endParaRPr lang="en-US" i="0" dirty="0">
              <a:effectLst/>
            </a:endParaRPr>
          </a:p>
          <a:p>
            <a:pPr algn="just"/>
            <a:r>
              <a:rPr lang="en-CA" dirty="0"/>
              <a:t>The data is explored, cleaned, and prepared for analysis as a part of which</a:t>
            </a:r>
          </a:p>
          <a:p>
            <a:pPr algn="just"/>
            <a:r>
              <a:rPr lang="en-CA" dirty="0"/>
              <a:t>Outliners in data are noted, null values are dropped and inconsistent data is treated</a:t>
            </a:r>
          </a:p>
          <a:p>
            <a:pPr algn="just"/>
            <a:r>
              <a:rPr lang="en-CA" dirty="0"/>
              <a:t>Data is analyzed and visualized to unveil key trends and insights</a:t>
            </a:r>
          </a:p>
        </p:txBody>
      </p:sp>
    </p:spTree>
    <p:extLst>
      <p:ext uri="{BB962C8B-B14F-4D97-AF65-F5344CB8AC3E}">
        <p14:creationId xmlns:p14="http://schemas.microsoft.com/office/powerpoint/2010/main" val="128181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C29D-BD6D-3956-18E3-3DC2B376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550473"/>
            <a:ext cx="8809523" cy="1293028"/>
          </a:xfrm>
        </p:spPr>
        <p:txBody>
          <a:bodyPr/>
          <a:lstStyle/>
          <a:p>
            <a:r>
              <a:rPr lang="en-IN" dirty="0">
                <a:solidFill>
                  <a:srgbClr val="FF9933"/>
                </a:solidFill>
              </a:rPr>
              <a:t>Key Findings</a:t>
            </a:r>
            <a:endParaRPr lang="en-CA" dirty="0">
              <a:solidFill>
                <a:srgbClr val="FF993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CE1E2-C458-FBBE-4B10-0F6CC0E14244}"/>
              </a:ext>
            </a:extLst>
          </p:cNvPr>
          <p:cNvSpPr txBox="1"/>
          <p:nvPr/>
        </p:nvSpPr>
        <p:spPr>
          <a:xfrm>
            <a:off x="618422" y="5145050"/>
            <a:ext cx="5410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Helvetica Neue"/>
              </a:rPr>
              <a:t>The top 5 cities from which job-seeking enrollees come from are city_103, city_21, city_16,city_114 and city_160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1E9FA-14EA-BBC2-F5A7-FD6E696DA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22" y="1879520"/>
            <a:ext cx="5410201" cy="3073023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58E026-C73E-5D1B-58F8-70A68E487802}"/>
              </a:ext>
            </a:extLst>
          </p:cNvPr>
          <p:cNvSpPr txBox="1"/>
          <p:nvPr/>
        </p:nvSpPr>
        <p:spPr>
          <a:xfrm>
            <a:off x="6247197" y="5138100"/>
            <a:ext cx="5505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Helvetica Neue"/>
              </a:rPr>
              <a:t>Average city development index of the cities of job-seeking </a:t>
            </a:r>
            <a:r>
              <a:rPr lang="en-US" b="1" i="0" dirty="0" err="1">
                <a:effectLst/>
                <a:latin typeface="Helvetica Neue"/>
              </a:rPr>
              <a:t>enrolees</a:t>
            </a:r>
            <a:r>
              <a:rPr lang="en-US" b="1" i="0" dirty="0">
                <a:effectLst/>
                <a:latin typeface="Helvetica Neue"/>
              </a:rPr>
              <a:t> in 0.848</a:t>
            </a:r>
          </a:p>
          <a:p>
            <a:pPr algn="just"/>
            <a:endParaRPr lang="en-US" b="1" dirty="0">
              <a:latin typeface="Helvetica Neue"/>
            </a:endParaRPr>
          </a:p>
          <a:p>
            <a:pPr algn="just"/>
            <a:r>
              <a:rPr lang="en-US" b="1" i="0" dirty="0">
                <a:effectLst/>
                <a:latin typeface="Helvetica Neue"/>
              </a:rPr>
              <a:t>75% of job-seekers are from cities that have a city development index of 0.92 or less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B5033-0A77-54F9-86E9-DF635D4BA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2" y="1879519"/>
            <a:ext cx="5306728" cy="3073023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23647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F210-876D-A639-1CB7-F311A6E0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356579"/>
            <a:ext cx="8531193" cy="1293028"/>
          </a:xfrm>
        </p:spPr>
        <p:txBody>
          <a:bodyPr/>
          <a:lstStyle/>
          <a:p>
            <a:r>
              <a:rPr lang="en-IN" dirty="0">
                <a:solidFill>
                  <a:srgbClr val="FF9933"/>
                </a:solidFill>
              </a:rPr>
              <a:t>Key Findings</a:t>
            </a:r>
            <a:endParaRPr lang="en-CA" dirty="0">
              <a:solidFill>
                <a:srgbClr val="FF99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3D9D0-03B2-676B-3AC8-C7288B096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81" y="1808481"/>
            <a:ext cx="5198712" cy="3496435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F964E1-6AC4-0617-62E2-2DE35CEA6E7E}"/>
              </a:ext>
            </a:extLst>
          </p:cNvPr>
          <p:cNvSpPr txBox="1"/>
          <p:nvPr/>
        </p:nvSpPr>
        <p:spPr>
          <a:xfrm>
            <a:off x="603984" y="5456921"/>
            <a:ext cx="5492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Helvetica Neue"/>
              </a:rPr>
              <a:t>79% of active job seekers are not enrolled in any University courses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45E41-433A-55EA-C1E3-538A70116042}"/>
              </a:ext>
            </a:extLst>
          </p:cNvPr>
          <p:cNvSpPr txBox="1"/>
          <p:nvPr/>
        </p:nvSpPr>
        <p:spPr>
          <a:xfrm>
            <a:off x="6307489" y="5447295"/>
            <a:ext cx="5198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Helvetica Neue"/>
              </a:rPr>
              <a:t>72% of enrollees who are actively seeking a job change are of Graduate education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6F11F-9E10-36B3-354E-F9853E87F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1835336"/>
            <a:ext cx="5392552" cy="3426231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9544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9A1B-1D7A-AC96-88D0-7C0A69A0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631" y="368133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rgbClr val="FF9933"/>
                </a:solidFill>
              </a:rPr>
              <a:t>Key Findings</a:t>
            </a:r>
            <a:endParaRPr lang="en-CA" dirty="0">
              <a:solidFill>
                <a:srgbClr val="FF993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313ED8-5F44-0890-3E85-34AC520EF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00" y="1747521"/>
            <a:ext cx="5078931" cy="3623376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28A700-5E28-5C67-5CF1-73823E17CCE5}"/>
              </a:ext>
            </a:extLst>
          </p:cNvPr>
          <p:cNvSpPr txBox="1"/>
          <p:nvPr/>
        </p:nvSpPr>
        <p:spPr>
          <a:xfrm>
            <a:off x="603985" y="5770461"/>
            <a:ext cx="5492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Helvetica Neue"/>
              </a:rPr>
              <a:t>91% of enrollees who are looking for new jobs have a background in 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3043C-0713-9ABE-617E-BB84B45AE570}"/>
              </a:ext>
            </a:extLst>
          </p:cNvPr>
          <p:cNvSpPr txBox="1"/>
          <p:nvPr/>
        </p:nvSpPr>
        <p:spPr>
          <a:xfrm>
            <a:off x="6327540" y="577046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Helvetica Neue"/>
              </a:rPr>
              <a:t>88.8% of the job-seeking enrollees are males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F7722-6124-3C4A-B3CF-8FAE8BFC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1747521"/>
            <a:ext cx="5332395" cy="3623376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53021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2182-3965-ED4F-50B5-64377B71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54730"/>
            <a:ext cx="9022080" cy="1293028"/>
          </a:xfrm>
        </p:spPr>
        <p:txBody>
          <a:bodyPr/>
          <a:lstStyle/>
          <a:p>
            <a:r>
              <a:rPr lang="en-IN" dirty="0">
                <a:solidFill>
                  <a:srgbClr val="FF9933"/>
                </a:solidFill>
              </a:rPr>
              <a:t>Key Findings</a:t>
            </a:r>
            <a:endParaRPr lang="en-CA" dirty="0">
              <a:solidFill>
                <a:srgbClr val="FF99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135A-93F9-F2EC-E41D-18B19D1D1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61" y="1534935"/>
            <a:ext cx="5456319" cy="3135162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98A000-43ED-9047-0FE4-F137CCF07E4A}"/>
              </a:ext>
            </a:extLst>
          </p:cNvPr>
          <p:cNvSpPr txBox="1"/>
          <p:nvPr/>
        </p:nvSpPr>
        <p:spPr>
          <a:xfrm>
            <a:off x="526447" y="4742286"/>
            <a:ext cx="55695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Helvetica Neue"/>
              </a:rPr>
              <a:t>40.5% of enrollees who are seeking a job change have changed their job frequently</a:t>
            </a:r>
          </a:p>
          <a:p>
            <a:pPr algn="just"/>
            <a:endParaRPr lang="en-US" b="1" dirty="0">
              <a:latin typeface="Helvetica Neue"/>
            </a:endParaRPr>
          </a:p>
          <a:p>
            <a:pPr algn="just"/>
            <a:r>
              <a:rPr lang="en-US" b="1" i="0" dirty="0">
                <a:effectLst/>
                <a:latin typeface="Helvetica Neue"/>
              </a:rPr>
              <a:t>However, 19.7 % of job-seeking enrollees are looking for a new job after spending a considerable time of 4 + years in their last 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98DD8-D354-3A3C-1898-4C36EB4812A5}"/>
              </a:ext>
            </a:extLst>
          </p:cNvPr>
          <p:cNvSpPr txBox="1"/>
          <p:nvPr/>
        </p:nvSpPr>
        <p:spPr>
          <a:xfrm>
            <a:off x="6461361" y="4821393"/>
            <a:ext cx="54563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Helvetica Neue"/>
              </a:rPr>
              <a:t>75% of them spend less than or equal to 84.5 hours in training</a:t>
            </a:r>
          </a:p>
          <a:p>
            <a:pPr algn="just"/>
            <a:endParaRPr lang="en-US" b="1" dirty="0">
              <a:latin typeface="Helvetica Neue"/>
            </a:endParaRPr>
          </a:p>
          <a:p>
            <a:pPr algn="just"/>
            <a:r>
              <a:rPr lang="en-US" b="1" dirty="0">
                <a:latin typeface="Helvetica Neue"/>
              </a:rPr>
              <a:t>E</a:t>
            </a:r>
            <a:r>
              <a:rPr lang="en-US" b="1" i="0" dirty="0">
                <a:effectLst/>
                <a:latin typeface="Helvetica Neue"/>
              </a:rPr>
              <a:t>nrollees looking for jobs do not spend high time in 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65565-F001-054C-0643-803A507B6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4935"/>
            <a:ext cx="5364081" cy="3046690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45265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4B5C-95C3-8609-D0CF-0526EB13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388387"/>
            <a:ext cx="8818880" cy="1293028"/>
          </a:xfrm>
        </p:spPr>
        <p:txBody>
          <a:bodyPr/>
          <a:lstStyle/>
          <a:p>
            <a:r>
              <a:rPr lang="en-IN" dirty="0">
                <a:solidFill>
                  <a:srgbClr val="FF9933"/>
                </a:solidFill>
              </a:rPr>
              <a:t>Key Findings</a:t>
            </a:r>
            <a:endParaRPr lang="en-CA" dirty="0">
              <a:solidFill>
                <a:srgbClr val="FF993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2BB13-E5FD-4E0F-7650-86FD5B73013D}"/>
              </a:ext>
            </a:extLst>
          </p:cNvPr>
          <p:cNvSpPr txBox="1"/>
          <p:nvPr/>
        </p:nvSpPr>
        <p:spPr>
          <a:xfrm>
            <a:off x="829914" y="5021881"/>
            <a:ext cx="5443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Helvetica Neue"/>
              </a:rPr>
              <a:t>74% of the job-seeking enrollees are employed in the private sector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44656-E189-E82D-AB9B-2FBCBCE9A4A4}"/>
              </a:ext>
            </a:extLst>
          </p:cNvPr>
          <p:cNvSpPr txBox="1"/>
          <p:nvPr/>
        </p:nvSpPr>
        <p:spPr>
          <a:xfrm>
            <a:off x="6482081" y="4929548"/>
            <a:ext cx="5293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Helvetica Neue"/>
              </a:rPr>
              <a:t>The highest number of job-seeking enrollees have more than 20 years of experience</a:t>
            </a:r>
            <a:endParaRPr lang="en-US" b="1" dirty="0">
              <a:latin typeface="Helvetica Neue"/>
            </a:endParaRPr>
          </a:p>
          <a:p>
            <a:pPr algn="just"/>
            <a:endParaRPr lang="en-US" b="1" i="0" dirty="0">
              <a:effectLst/>
              <a:latin typeface="Helvetica Neue"/>
            </a:endParaRPr>
          </a:p>
          <a:p>
            <a:pPr algn="just"/>
            <a:r>
              <a:rPr lang="en-US" b="1" i="0" dirty="0">
                <a:effectLst/>
                <a:latin typeface="Helvetica Neue"/>
              </a:rPr>
              <a:t>Enrollees with fewer years of experience are not the prominent job-seekers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1193C-9746-EB9F-99EF-C76EC0703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20" y="1681415"/>
            <a:ext cx="5293360" cy="3119182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EB1418-048F-5E30-0367-8EA846D94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4" y="1681416"/>
            <a:ext cx="5443888" cy="3119182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0354530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1431</TotalTime>
  <Words>663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Gabriola</vt:lpstr>
      <vt:lpstr>Helvetica Neue</vt:lpstr>
      <vt:lpstr>Vapor Trail</vt:lpstr>
      <vt:lpstr>HR ANALYTICS</vt:lpstr>
      <vt:lpstr>OVERVIEW</vt:lpstr>
      <vt:lpstr>PROBLEM STATEMENT</vt:lpstr>
      <vt:lpstr>Exploratory data analysis</vt:lpstr>
      <vt:lpstr>Key Findings</vt:lpstr>
      <vt:lpstr>Key Findings</vt:lpstr>
      <vt:lpstr>Key Findings</vt:lpstr>
      <vt:lpstr>Key Findings</vt:lpstr>
      <vt:lpstr>Key Findings</vt:lpstr>
      <vt:lpstr>Key Findings</vt:lpstr>
      <vt:lpstr>predictive modelLing</vt:lpstr>
      <vt:lpstr>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Reeba Mary Varghese</dc:creator>
  <cp:lastModifiedBy>Reeba Mary Varghese</cp:lastModifiedBy>
  <cp:revision>2</cp:revision>
  <dcterms:created xsi:type="dcterms:W3CDTF">2023-06-05T17:05:53Z</dcterms:created>
  <dcterms:modified xsi:type="dcterms:W3CDTF">2023-06-08T02:32:37Z</dcterms:modified>
</cp:coreProperties>
</file>