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9ef68cf0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9ef68cf0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9ef68cf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9ef68cf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71d38e7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71d38e7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9ef68cf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9ef68cf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9ef68cf0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9ef68cf0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9ef68cf0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9ef68cf0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9ef68cf0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9ef68cf0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9ef68cf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9ef68cf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71d38e7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71d38e7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9ef68cf0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9ef68cf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9ef68cf0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9ef68cf0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84250"/>
            <a:ext cx="8118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Fraud Detection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651701"/>
            <a:ext cx="8118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for </a:t>
            </a:r>
            <a:r>
              <a:rPr lang="de" sz="2200"/>
              <a:t>Xente Tech Ltd. in The Innovation Village, Uganda</a:t>
            </a:r>
            <a:endParaRPr sz="2200"/>
          </a:p>
        </p:txBody>
      </p:sp>
      <p:sp>
        <p:nvSpPr>
          <p:cNvPr id="61" name="Google Shape;61;p13"/>
          <p:cNvSpPr txBox="1"/>
          <p:nvPr/>
        </p:nvSpPr>
        <p:spPr>
          <a:xfrm>
            <a:off x="6353725" y="4055875"/>
            <a:ext cx="26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05</a:t>
            </a:r>
            <a:r>
              <a:rPr lang="de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January 2023</a:t>
            </a:r>
            <a:endParaRPr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Paul, Tobi and Reebal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131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Unoptimized model: </a:t>
            </a:r>
            <a:br>
              <a:rPr lang="de"/>
            </a:br>
            <a:r>
              <a:rPr lang="de"/>
              <a:t>	F1-score 0.79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Optimized model: </a:t>
            </a:r>
            <a:br>
              <a:rPr lang="de"/>
            </a:br>
            <a:r>
              <a:rPr lang="de"/>
              <a:t>	F1-score 0.88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Most important features: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transactions in financial services (products and providers) are most likely to be fraudulent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Recommendation &amp; future work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Improve model: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collect more data and improve model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cost of missed frauds vs. wrongly predicted frauds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</a:t>
            </a:r>
            <a:r>
              <a:rPr lang="de"/>
              <a:t>rror analysis 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Further preventive measures: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two factor authentification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de"/>
              <a:t>Table of </a:t>
            </a:r>
            <a:r>
              <a:rPr lang="de"/>
              <a:t>content</a:t>
            </a:r>
            <a:r>
              <a:rPr lang="de"/>
              <a:t>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Who is </a:t>
            </a:r>
            <a:r>
              <a:rPr lang="de"/>
              <a:t>Xente?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Our 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Data W</a:t>
            </a:r>
            <a:r>
              <a:rPr lang="de"/>
              <a:t>ork &amp; </a:t>
            </a:r>
            <a:r>
              <a:rPr lang="de"/>
              <a:t>Baseline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Machine learning work easy explained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Outline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Recommendation and 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Who is Xente?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62670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Xente</a:t>
            </a:r>
            <a:r>
              <a:rPr lang="de"/>
              <a:t> is a </a:t>
            </a:r>
            <a:r>
              <a:rPr b="1" lang="de"/>
              <a:t>Financial Technology</a:t>
            </a:r>
            <a:r>
              <a:rPr lang="de"/>
              <a:t> </a:t>
            </a:r>
            <a:r>
              <a:rPr b="1" lang="de"/>
              <a:t>company</a:t>
            </a:r>
            <a:r>
              <a:rPr lang="de"/>
              <a:t> based in Uganda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Focus 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small payments (team members, airtime, utilities)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finance automation for companies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expense management (documentation for accounting)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(corporate) Visa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mobile money, bank transfers, credit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6410" r="0" t="0"/>
          <a:stretch/>
        </p:blipFill>
        <p:spPr>
          <a:xfrm>
            <a:off x="6726725" y="1381550"/>
            <a:ext cx="2024674" cy="20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35771" l="12527" r="12414" t="37487"/>
          <a:stretch/>
        </p:blipFill>
        <p:spPr>
          <a:xfrm>
            <a:off x="5653750" y="3739175"/>
            <a:ext cx="3097650" cy="110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Why Xente?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Xente </a:t>
            </a:r>
            <a:r>
              <a:rPr lang="de"/>
              <a:t>makes African businesses efficient, empowers them to grow and connects them to the global economy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Fraud </a:t>
            </a:r>
            <a:r>
              <a:rPr lang="de"/>
              <a:t>detection is a relevant subject to every business in the world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Fraud detection could also be a service of Xente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35771" l="12527" r="12414" t="37487"/>
          <a:stretch/>
        </p:blipFill>
        <p:spPr>
          <a:xfrm>
            <a:off x="5653750" y="3739175"/>
            <a:ext cx="3097650" cy="110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Mission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Build a model that can </a:t>
            </a:r>
            <a:r>
              <a:rPr b="1" lang="de"/>
              <a:t>detect frauds</a:t>
            </a:r>
            <a:endParaRPr b="1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de"/>
              <a:t>Data work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Baseline modell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Predictive Modeling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Visualization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525" y="1671652"/>
            <a:ext cx="3691800" cy="26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work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/>
            </a:br>
            <a:br>
              <a:rPr lang="de"/>
            </a:br>
            <a:r>
              <a:rPr lang="de"/>
              <a:t>Data cleaning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Data exploration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Feature </a:t>
            </a:r>
            <a:r>
              <a:rPr lang="de"/>
              <a:t>engineering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156175" y="1058225"/>
            <a:ext cx="21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ld Standard TT"/>
                <a:ea typeface="Old Standard TT"/>
                <a:cs typeface="Old Standard TT"/>
                <a:sym typeface="Old Standard TT"/>
              </a:rPr>
              <a:t>Features: 19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ld Standard TT"/>
                <a:ea typeface="Old Standard TT"/>
                <a:cs typeface="Old Standard TT"/>
                <a:sym typeface="Old Standard TT"/>
              </a:rPr>
              <a:t>Transactions: 95.662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93900"/>
            <a:ext cx="3848356" cy="25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Fraud Cases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48400" y="1171600"/>
            <a:ext cx="4284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0.2% Frauds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X: Frauds, Non-frauds</a:t>
            </a:r>
            <a:br>
              <a:rPr lang="de"/>
            </a:br>
            <a:r>
              <a:rPr lang="de"/>
              <a:t>y: Number of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38761D"/>
                </a:solidFill>
              </a:rPr>
              <a:t>Non-frauds</a:t>
            </a:r>
            <a:br>
              <a:rPr lang="de">
                <a:solidFill>
                  <a:srgbClr val="38761D"/>
                </a:solidFill>
              </a:rPr>
            </a:br>
            <a:r>
              <a:rPr lang="de">
                <a:solidFill>
                  <a:srgbClr val="990000"/>
                </a:solidFill>
              </a:rPr>
              <a:t>Frauds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71599"/>
            <a:ext cx="4236698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Baseline Modell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Transactions with an value equal or exceeding 500.000 are frauds.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f1-score = 0.78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700" y="1779438"/>
            <a:ext cx="3290175" cy="21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650" y="2488825"/>
            <a:ext cx="3184375" cy="20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 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89425"/>
            <a:ext cx="4603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The problem: im</a:t>
            </a:r>
            <a:r>
              <a:rPr lang="de"/>
              <a:t>balance</a:t>
            </a:r>
            <a:br>
              <a:rPr lang="de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The solution: Synthetic Minority Oversampling Technique</a:t>
            </a:r>
            <a:br>
              <a:rPr lang="de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The model: Building three different models</a:t>
            </a:r>
            <a:br>
              <a:rPr lang="de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Tuning: From good to great through hyperparameter tuning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53538" t="0"/>
          <a:stretch/>
        </p:blipFill>
        <p:spPr>
          <a:xfrm>
            <a:off x="6495675" y="1189425"/>
            <a:ext cx="2090247" cy="21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364800" y="3372925"/>
            <a:ext cx="23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Old Standard TT"/>
                <a:ea typeface="Old Standard TT"/>
                <a:cs typeface="Old Standard TT"/>
                <a:sym typeface="Old Standard TT"/>
              </a:rPr>
              <a:t>creating synthetic frauds using SMOTE 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