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61" r:id="rId11"/>
    <p:sldId id="258" r:id="rId12"/>
    <p:sldId id="262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103" d="100"/>
          <a:sy n="103" d="100"/>
        </p:scale>
        <p:origin x="204" y="144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13/07/2022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001-Nginx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Nginx is a simple web server which can be used as reverse proxy, load balancer, mail proxy and http cache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Nginx is designed to be a simple and fast web server for handling a large number of concurrent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89BAD-7323-F32F-370E-47982851ED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7876" y="1246666"/>
            <a:ext cx="2153905" cy="3008094"/>
          </a:xfrm>
        </p:spPr>
        <p:txBody>
          <a:bodyPr/>
          <a:lstStyle/>
          <a:p>
            <a:r>
              <a:rPr lang="en-GB" sz="2000" dirty="0"/>
              <a:t>Static web hosting, can easily serve HTML, CSS, JS files as a web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AE878-0403-66B5-B886-4EC5BB09C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3794" y="1246666"/>
            <a:ext cx="2153905" cy="2890434"/>
          </a:xfrm>
        </p:spPr>
        <p:txBody>
          <a:bodyPr/>
          <a:lstStyle/>
          <a:p>
            <a:r>
              <a:rPr lang="en-GB" sz="2000" dirty="0"/>
              <a:t>Reverse Proxy, processing requests and then sending them to a separate application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E911A4-6B9B-B900-4479-7A4767E24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59713" y="1246664"/>
            <a:ext cx="2153905" cy="2890435"/>
          </a:xfrm>
        </p:spPr>
        <p:txBody>
          <a:bodyPr/>
          <a:lstStyle/>
          <a:p>
            <a:r>
              <a:rPr lang="en-GB" sz="2000" dirty="0"/>
              <a:t>Load Balancing, requests distributed across multiple instances of your application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6BD1B-6FAC-7518-EE67-453B22C2D8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05633" y="1246664"/>
            <a:ext cx="2153905" cy="2926202"/>
          </a:xfrm>
        </p:spPr>
        <p:txBody>
          <a:bodyPr/>
          <a:lstStyle/>
          <a:p>
            <a:r>
              <a:rPr lang="en-GB" sz="2000" dirty="0"/>
              <a:t>API gateway, using microservices you can connect up multiple application layers and provide the service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F3EA3-40FC-4A95-A84C-D8B26B9C8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C9473-748D-651D-EAB2-CBFC34653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Use cases of nginx</a:t>
            </a:r>
          </a:p>
        </p:txBody>
      </p:sp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704319B1-DACF-C9BB-D5DE-A4A956317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8294" y="4475769"/>
            <a:ext cx="1576873" cy="1576873"/>
          </a:xfrm>
          <a:prstGeom prst="rect">
            <a:avLst/>
          </a:prstGeom>
        </p:spPr>
      </p:pic>
      <p:pic>
        <p:nvPicPr>
          <p:cNvPr id="11" name="Graphic 10" descr="Fork In Road with solid fill">
            <a:extLst>
              <a:ext uri="{FF2B5EF4-FFF2-40B4-BE49-F238E27FC236}">
                <a16:creationId xmlns:a16="http://schemas.microsoft.com/office/drawing/2014/main" id="{77E59E1F-E094-6095-123C-E5693C00F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6399" y="4551626"/>
            <a:ext cx="1425160" cy="1425160"/>
          </a:xfrm>
          <a:prstGeom prst="rect">
            <a:avLst/>
          </a:prstGeom>
        </p:spPr>
      </p:pic>
      <p:pic>
        <p:nvPicPr>
          <p:cNvPr id="13" name="Graphic 12" descr="Scales of justice with solid fill">
            <a:extLst>
              <a:ext uri="{FF2B5EF4-FFF2-40B4-BE49-F238E27FC236}">
                <a16:creationId xmlns:a16="http://schemas.microsoft.com/office/drawing/2014/main" id="{9807291E-5153-A49D-645F-45B2B9F3E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2179" y="4471447"/>
            <a:ext cx="1505339" cy="150533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9A8469C-2A2C-E8EC-AFF9-0EB44B376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8138" y="4353565"/>
            <a:ext cx="1623221" cy="1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Installing and using nginx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Task:</a:t>
            </a:r>
            <a:br>
              <a:rPr lang="en-GB" dirty="0"/>
            </a:br>
            <a:r>
              <a:rPr lang="en-GB" dirty="0"/>
              <a:t>001-NGINX-INSTALL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001-Nginx Intro</vt:lpstr>
      <vt:lpstr>PowerPoint Presentation</vt:lpstr>
      <vt:lpstr>PowerPoint Presentation</vt:lpstr>
      <vt:lpstr>Demo – Installing and using nginx</vt:lpstr>
      <vt:lpstr>Task: 001-NGINX-INSTALL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23</cp:revision>
  <dcterms:created xsi:type="dcterms:W3CDTF">2020-09-24T08:38:39Z</dcterms:created>
  <dcterms:modified xsi:type="dcterms:W3CDTF">2022-07-13T13:44:16Z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