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3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4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77" r:id="rId5"/>
    <p:sldMasterId id="2147483964" r:id="rId6"/>
    <p:sldMasterId id="2147484051" r:id="rId7"/>
    <p:sldMasterId id="2147484138" r:id="rId8"/>
  </p:sldMasterIdLst>
  <p:notesMasterIdLst>
    <p:notesMasterId r:id="rId14"/>
  </p:notesMasterIdLst>
  <p:handoutMasterIdLst>
    <p:handoutMasterId r:id="rId15"/>
  </p:handoutMasterIdLst>
  <p:sldIdLst>
    <p:sldId id="256" r:id="rId9"/>
    <p:sldId id="257" r:id="rId10"/>
    <p:sldId id="261" r:id="rId11"/>
    <p:sldId id="258" r:id="rId12"/>
    <p:sldId id="259" r:id="rId13"/>
  </p:sldIdLst>
  <p:sldSz cx="12192000" cy="6858000"/>
  <p:notesSz cx="6645275" cy="9775825"/>
  <p:custDataLst>
    <p:tags r:id="rId16"/>
  </p:custDataLst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11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  <p:cmAuthor id="3" name="Grant" initials="G" lastIdx="1" clrIdx="2">
    <p:extLst>
      <p:ext uri="{19B8F6BF-5375-455C-9EA6-DF929625EA0E}">
        <p15:presenceInfo xmlns:p15="http://schemas.microsoft.com/office/powerpoint/2012/main" userId="Grant" providerId="None"/>
      </p:ext>
    </p:extLst>
  </p:cmAuthor>
  <p:cmAuthor id="4" name="Foppa, Pedro" initials="FP" lastIdx="1" clrIdx="3">
    <p:extLst>
      <p:ext uri="{19B8F6BF-5375-455C-9EA6-DF929625EA0E}">
        <p15:presenceInfo xmlns:p15="http://schemas.microsoft.com/office/powerpoint/2012/main" userId="S::pfoppa@qa.com::78b15ebb-14ab-45f0-97b3-f50a9b67ce6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0"/>
    <a:srgbClr val="00CEF9"/>
    <a:srgbClr val="03EAB3"/>
    <a:srgbClr val="00D2FE"/>
    <a:srgbClr val="28CEF6"/>
    <a:srgbClr val="FFD217"/>
    <a:srgbClr val="FF6124"/>
    <a:srgbClr val="EECF40"/>
    <a:srgbClr val="A5FFFF"/>
    <a:srgbClr val="00E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2D1342-23E5-D149-9C82-1D37CF7D9634}" v="58" dt="2020-09-24T09:04:24.233"/>
    <p1510:client id="{D2CB3A09-BE9F-7548-B4FB-8CB5C5C74A98}" v="31" dt="2020-09-23T13:17:38.6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883" autoAdjust="0"/>
  </p:normalViewPr>
  <p:slideViewPr>
    <p:cSldViewPr snapToGrid="0" snapToObjects="1">
      <p:cViewPr varScale="1">
        <p:scale>
          <a:sx n="103" d="100"/>
          <a:sy n="103" d="100"/>
        </p:scale>
        <p:origin x="876" y="114"/>
      </p:cViewPr>
      <p:guideLst>
        <p:guide pos="3840"/>
        <p:guide orient="horz" pos="37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335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14/07/2022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Create diagram of Reverse Proxy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5351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10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6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0.png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36403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859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3">
    <p:bg>
      <p:bgPr>
        <a:solidFill>
          <a:srgbClr val="E86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84A5C5-2EE0-4240-9019-8B715BEE897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E123B60-D604-9A41-BA50-1BF4AC36AE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9515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3">
    <p:bg>
      <p:bgPr>
        <a:solidFill>
          <a:srgbClr val="FFD2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7793DD-F793-8F4F-B74E-6B8630C826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F20315E-2B12-1B43-A789-90CFB92D6F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463025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B509EB7-6C12-4E21-BEEC-0CCC276286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2322C5-1CF3-42B4-96D7-04AE4FF89F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69291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507EE1D-A14D-478F-853C-B98EB3E70E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A918B64-9105-4E90-815B-8AC734F02D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6092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32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4197715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1EB17D6-1862-9E4C-AC48-E047218919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75698405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3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E28BE-DA40-4803-B8FE-167E8D45A1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88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tx1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0007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0671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tx1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4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87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1263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87264285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13933804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>
              <a:solidFill>
                <a:schemeClr val="tx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406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291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00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2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04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tx1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59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89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58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6265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2BB93A1-2BBC-6E43-8966-8BC896D724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06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7482870-8F1E-4A40-98B3-EB4E14D20B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641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5231A29-C420-A24A-83D8-2845B3719A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9637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5EB805A-E7B4-1A4B-A713-5EC6CFC185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3244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E3A48D2-2003-3B48-9BA7-3C3C764A53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798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AD0D0D-8846-2F49-A055-6C6BC6354F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2698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17464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90791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5821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4D068D3-76D2-6C48-BF65-509B44CACE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8151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72216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4FCF7FD-3F84-F04D-B73E-0F9F6BA831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8343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007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033245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96E7A6F-DAC6-B441-B5F5-018B0C7C2A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5250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3196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5A0BA27-1B3E-284F-A41F-F988E90070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2076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89184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39D1C75-606C-4D47-8814-AB30DCA4C3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6815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44802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C321F0F-9EE5-FC4B-A5AF-678F2F4F9C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5460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2">
    <p:bg>
      <p:bgPr>
        <a:solidFill>
          <a:srgbClr val="23CE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DC967D-822F-0D4D-9D88-47A397D689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99DB077-1C85-A441-AE94-AEC6EEA7D3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687458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32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2F189F0-0DDE-404F-9FD7-21EBA1DC01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BA3DF19-D33D-4658-9164-10D3FE6859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04287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6237" y="1240838"/>
            <a:ext cx="11431587" cy="523775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3pPr>
            <a:lvl4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4pPr>
            <a:lvl5pPr marL="355591" indent="-266693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662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3940">
          <p15:clr>
            <a:srgbClr val="FBAE40"/>
          </p15:clr>
        </p15:guide>
      </p15:sldGuideLst>
    </p:ext>
  </p:extLs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03A14FE-D075-C54D-A7E3-E22DBF9333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759301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167298" y="2921079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747517" y="2921079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257866" y="2921079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167299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747517" y="1233488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257867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744941" y="293606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744942" y="1255555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2C408C0-1A1B-4D4D-B79A-2D37D6F3CB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297738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167876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13794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59713" y="124666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05633" y="124666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C41670F-D9DB-3140-AAEA-4430FBF2D3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243739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90" y="1246663"/>
            <a:ext cx="5612791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9" y="1246661"/>
            <a:ext cx="5621337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1C86EE-79CD-A844-BC58-36532ABD5C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3667487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1181" y="1240839"/>
            <a:ext cx="5612745" cy="52377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89" y="1239313"/>
            <a:ext cx="5621337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marR="0" indent="-17144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C6158FE-928A-7845-B66A-66F0FE0F7F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1386436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82062" y="1239312"/>
            <a:ext cx="5621863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99185" y="1246663"/>
            <a:ext cx="5608641" cy="52319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3FBF726-3A82-7143-ACCB-5046CC509D9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860773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76238" y="3968576"/>
            <a:ext cx="5627687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249" y="1233490"/>
            <a:ext cx="5627676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0195" y="1233489"/>
            <a:ext cx="5627631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0195" y="3968576"/>
            <a:ext cx="5627631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71446" indent="-171446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270B6DD-EFD0-B148-AC2D-17D9B4352A1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342834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796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251CB8-D58E-2E40-9211-8E4FCA38D5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Graphic 31">
            <a:extLst>
              <a:ext uri="{FF2B5EF4-FFF2-40B4-BE49-F238E27FC236}">
                <a16:creationId xmlns:a16="http://schemas.microsoft.com/office/drawing/2014/main" id="{E51E3436-B16C-5F48-AA8A-C3F6719B5E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16668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23B611D-7B8F-B64E-B297-6F15D8AC0F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9F936A6-C45C-DE4D-B127-38C5B78DBD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62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95497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8CE8C71-4A26-D849-813C-580602CCBD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8925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22CC552-B995-3D44-97DB-048FA9D739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2699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Housekeeping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C1B3813-DD9D-954E-BE79-A994AB3AFD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6C80C38-3722-474E-8B11-A2D0DDDA40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9326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12CDA4-6DB7-9B47-B8BD-BC72661022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6269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688DDD5-996C-5A49-B7AA-2FBE462265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273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7306422-B398-BC4C-8476-3EB6DBC166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8013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913617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1107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5440E06-BD51-134C-8922-1FED8CE30B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539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D437921-F8BF-FB43-B188-28C7B472CC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9185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1107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D950501-8A96-F740-8901-23C73CDCDD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8724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6024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5ABD8F74-8FD6-554A-BB95-259D126DE6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3587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37336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93A48C6-BAF4-C24C-927C-1277EFA8D0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7775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33C862-6C7D-4099-B29A-B18CFC640A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49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08EE555-3A54-004C-A759-75B8B80EEC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9022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1">
    <p:bg>
      <p:bgPr>
        <a:solidFill>
          <a:srgbClr val="0FE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7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 dirty="0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457" userDrawn="1">
          <p15:clr>
            <a:srgbClr val="FBAE40"/>
          </p15:clr>
        </p15:guide>
        <p15:guide id="3" orient="horz" pos="363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7C86B2-491D-4175-B781-C85C7A9602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43830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9746"/>
            <a:ext cx="6604609" cy="6858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35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07175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948F714-4D77-CD42-BD58-84592393B6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0694070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CD9ABD-8C57-4882-866C-BC056D757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89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3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830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008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8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rgbClr val="004050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061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942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8269695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922049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84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356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26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59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71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80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14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8892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921621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9930038-7324-754A-9850-A216F52D7E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4417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DF1ACB8-AF73-DE42-B25D-407198650B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5292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45BD70D-705E-6C48-85F0-2B8B8D29C2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394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1090407-4F3B-F847-A7AB-C8C0EFB28A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2302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49C0454-8721-7947-A56E-58D569350C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0523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98B0132-AE9F-DA4C-9229-D8371E10A7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1914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410780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3935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46C840F-99B2-8C4C-A37D-F1F388F0C2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8623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88241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39C13B6-7320-8544-8C3F-972BE573F6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0465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rgbClr val="004050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4225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91069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032C547-F94C-1241-9D31-1F73ADBB24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346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10865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98D41BD-7B3B-1742-B394-CDE3B9E03C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121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2A682AD-D487-474A-ACC8-8097477C31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864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7A21872-726D-FD41-8C44-AEDB5C0435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895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514" y="377546"/>
            <a:ext cx="5336420" cy="6147015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469053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0184910-58FA-4EFA-A539-4B89BFCDC9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FB43B3-B490-477F-9165-5EA7092C40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13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40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973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86016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Housekeeping</a:t>
            </a:r>
            <a:endParaRPr lang="en-GB" noProof="0" dirty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C7927F0-0060-E641-9DF6-FBEA1036D2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87941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7216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63AF44A-1995-DE4D-9A46-5A2394C80A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265683593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2">
    <p:bg>
      <p:bgPr>
        <a:solidFill>
          <a:srgbClr val="E8CC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95ECC-57F0-414E-B59C-F055BAC9DF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34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 2">
    <p:bg>
      <p:bgPr>
        <a:solidFill>
          <a:srgbClr val="FF6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62B12B-0209-4F2C-B3BB-EE7164671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14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8394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5061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7858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5110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53856918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207239077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589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59132531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93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6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81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43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80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2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339851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719BA34-23BB-1044-9AD7-64A0FC498A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800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03A16D8-C47D-2646-8D74-7305970A0A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9CE94EC-D689-0844-B168-B5C04CE105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7130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4936341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D1907F4-B2E5-E241-8CFF-3C1A5962F4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0029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A35AD87-FF52-FA40-A269-A1F35A25AE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4215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92D96B5-6708-5946-B56D-48C7C909EB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78396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035734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363942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ADBD2A6-9D59-8A42-B712-28AECE5544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8150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9795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425D0E0-656F-8441-9B06-9CCBF96661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1456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0422B83-86F8-9643-B75F-38DF13EE57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837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85337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ECDA1F6-68EE-9047-9ECF-D975CA62C8D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8274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F2FEA9A-101A-5A4C-83E2-4C0044BA6E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748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3A21BE0-4841-FF4C-ABD6-32E1F111A9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3288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34" Type="http://schemas.openxmlformats.org/officeDocument/2006/relationships/slideLayout" Target="../slideLayouts/slideLayout66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slideLayout" Target="../slideLayouts/slideLayout65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87.xml"/><Relationship Id="rId34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9.xml"/><Relationship Id="rId38" Type="http://schemas.openxmlformats.org/officeDocument/2006/relationships/theme" Target="../theme/theme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29" Type="http://schemas.openxmlformats.org/officeDocument/2006/relationships/slideLayout" Target="../slideLayouts/slideLayout95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8.xml"/><Relationship Id="rId37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4.xml"/><Relationship Id="rId36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31" Type="http://schemas.openxmlformats.org/officeDocument/2006/relationships/slideLayout" Target="../slideLayouts/slideLayout97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93.xml"/><Relationship Id="rId30" Type="http://schemas.openxmlformats.org/officeDocument/2006/relationships/slideLayout" Target="../slideLayouts/slideLayout96.xml"/><Relationship Id="rId35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6.xml"/><Relationship Id="rId18" Type="http://schemas.openxmlformats.org/officeDocument/2006/relationships/slideLayout" Target="../slideLayouts/slideLayout121.xml"/><Relationship Id="rId26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06.xml"/><Relationship Id="rId21" Type="http://schemas.openxmlformats.org/officeDocument/2006/relationships/slideLayout" Target="../slideLayouts/slideLayout124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110.xml"/><Relationship Id="rId12" Type="http://schemas.openxmlformats.org/officeDocument/2006/relationships/slideLayout" Target="../slideLayouts/slideLayout115.xml"/><Relationship Id="rId17" Type="http://schemas.openxmlformats.org/officeDocument/2006/relationships/slideLayout" Target="../slideLayouts/slideLayout120.xml"/><Relationship Id="rId25" Type="http://schemas.openxmlformats.org/officeDocument/2006/relationships/slideLayout" Target="../slideLayouts/slideLayout128.xml"/><Relationship Id="rId33" Type="http://schemas.openxmlformats.org/officeDocument/2006/relationships/theme" Target="../theme/theme4.xml"/><Relationship Id="rId2" Type="http://schemas.openxmlformats.org/officeDocument/2006/relationships/slideLayout" Target="../slideLayouts/slideLayout105.xml"/><Relationship Id="rId16" Type="http://schemas.openxmlformats.org/officeDocument/2006/relationships/slideLayout" Target="../slideLayouts/slideLayout119.xml"/><Relationship Id="rId20" Type="http://schemas.openxmlformats.org/officeDocument/2006/relationships/slideLayout" Target="../slideLayouts/slideLayout123.xml"/><Relationship Id="rId29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24" Type="http://schemas.openxmlformats.org/officeDocument/2006/relationships/slideLayout" Target="../slideLayouts/slideLayout127.xml"/><Relationship Id="rId32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08.xml"/><Relationship Id="rId15" Type="http://schemas.openxmlformats.org/officeDocument/2006/relationships/slideLayout" Target="../slideLayouts/slideLayout118.xml"/><Relationship Id="rId23" Type="http://schemas.openxmlformats.org/officeDocument/2006/relationships/slideLayout" Target="../slideLayouts/slideLayout126.xml"/><Relationship Id="rId28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13.xml"/><Relationship Id="rId19" Type="http://schemas.openxmlformats.org/officeDocument/2006/relationships/slideLayout" Target="../slideLayouts/slideLayout122.xml"/><Relationship Id="rId31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Relationship Id="rId14" Type="http://schemas.openxmlformats.org/officeDocument/2006/relationships/slideLayout" Target="../slideLayouts/slideLayout117.xml"/><Relationship Id="rId22" Type="http://schemas.openxmlformats.org/officeDocument/2006/relationships/slideLayout" Target="../slideLayouts/slideLayout125.xml"/><Relationship Id="rId27" Type="http://schemas.openxmlformats.org/officeDocument/2006/relationships/slideLayout" Target="../slideLayouts/slideLayout130.xml"/><Relationship Id="rId30" Type="http://schemas.openxmlformats.org/officeDocument/2006/relationships/slideLayout" Target="../slideLayouts/slideLayout133.xml"/><Relationship Id="rId8" Type="http://schemas.openxmlformats.org/officeDocument/2006/relationships/slideLayout" Target="../slideLayouts/slideLayout11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image" Target="../media/image10.svg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140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2" r:id="rId1"/>
    <p:sldLayoutId id="2147483806" r:id="rId2"/>
    <p:sldLayoutId id="2147484338" r:id="rId3"/>
    <p:sldLayoutId id="2147483779" r:id="rId4"/>
    <p:sldLayoutId id="2147483789" r:id="rId5"/>
    <p:sldLayoutId id="2147483788" r:id="rId6"/>
    <p:sldLayoutId id="2147483778" r:id="rId7"/>
    <p:sldLayoutId id="2147484218" r:id="rId8"/>
    <p:sldLayoutId id="2147484219" r:id="rId9"/>
    <p:sldLayoutId id="2147483696" r:id="rId10"/>
    <p:sldLayoutId id="2147483790" r:id="rId11"/>
    <p:sldLayoutId id="2147484314" r:id="rId12"/>
    <p:sldLayoutId id="2147483791" r:id="rId13"/>
    <p:sldLayoutId id="2147483802" r:id="rId14"/>
    <p:sldLayoutId id="2147484315" r:id="rId15"/>
    <p:sldLayoutId id="2147484316" r:id="rId16"/>
    <p:sldLayoutId id="2147484322" r:id="rId17"/>
    <p:sldLayoutId id="2147484323" r:id="rId18"/>
    <p:sldLayoutId id="2147484324" r:id="rId19"/>
    <p:sldLayoutId id="2147484317" r:id="rId20"/>
    <p:sldLayoutId id="2147484325" r:id="rId21"/>
    <p:sldLayoutId id="2147484328" r:id="rId22"/>
    <p:sldLayoutId id="2147484318" r:id="rId23"/>
    <p:sldLayoutId id="2147484327" r:id="rId24"/>
    <p:sldLayoutId id="2147484334" r:id="rId25"/>
    <p:sldLayoutId id="2147484335" r:id="rId26"/>
    <p:sldLayoutId id="2147484326" r:id="rId27"/>
    <p:sldLayoutId id="2147484319" r:id="rId28"/>
    <p:sldLayoutId id="2147484336" r:id="rId29"/>
    <p:sldLayoutId id="2147484337" r:id="rId30"/>
    <p:sldLayoutId id="2147483804" r:id="rId31"/>
    <p:sldLayoutId id="2147484443" r:id="rId32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1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5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3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7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1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5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9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79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6" r:id="rId1"/>
    <p:sldLayoutId id="2147484444" r:id="rId2"/>
    <p:sldLayoutId id="2147484342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  <p:sldLayoutId id="2147484352" r:id="rId12"/>
    <p:sldLayoutId id="2147484353" r:id="rId13"/>
    <p:sldLayoutId id="2147484354" r:id="rId14"/>
    <p:sldLayoutId id="2147484355" r:id="rId15"/>
    <p:sldLayoutId id="2147484356" r:id="rId16"/>
    <p:sldLayoutId id="2147484357" r:id="rId17"/>
    <p:sldLayoutId id="2147484358" r:id="rId18"/>
    <p:sldLayoutId id="2147484359" r:id="rId19"/>
    <p:sldLayoutId id="2147484360" r:id="rId20"/>
    <p:sldLayoutId id="2147484361" r:id="rId21"/>
    <p:sldLayoutId id="2147484362" r:id="rId22"/>
    <p:sldLayoutId id="2147484363" r:id="rId23"/>
    <p:sldLayoutId id="2147484364" r:id="rId24"/>
    <p:sldLayoutId id="2147484365" r:id="rId25"/>
    <p:sldLayoutId id="2147484366" r:id="rId26"/>
    <p:sldLayoutId id="2147484367" r:id="rId27"/>
    <p:sldLayoutId id="2147484368" r:id="rId28"/>
    <p:sldLayoutId id="2147484369" r:id="rId29"/>
    <p:sldLayoutId id="2147484370" r:id="rId30"/>
    <p:sldLayoutId id="2147484371" r:id="rId31"/>
    <p:sldLayoutId id="2147484378" r:id="rId32"/>
    <p:sldLayoutId id="2147484449" r:id="rId33"/>
    <p:sldLayoutId id="2147484445" r:id="rId34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6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97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8" r:id="rId1"/>
    <p:sldLayoutId id="2147484447" r:id="rId2"/>
    <p:sldLayoutId id="2147484407" r:id="rId3"/>
    <p:sldLayoutId id="2147484408" r:id="rId4"/>
    <p:sldLayoutId id="2147483975" r:id="rId5"/>
    <p:sldLayoutId id="2147484379" r:id="rId6"/>
    <p:sldLayoutId id="2147484380" r:id="rId7"/>
    <p:sldLayoutId id="2147484381" r:id="rId8"/>
    <p:sldLayoutId id="2147484382" r:id="rId9"/>
    <p:sldLayoutId id="2147484383" r:id="rId10"/>
    <p:sldLayoutId id="2147484384" r:id="rId11"/>
    <p:sldLayoutId id="2147484385" r:id="rId12"/>
    <p:sldLayoutId id="2147484386" r:id="rId13"/>
    <p:sldLayoutId id="2147484387" r:id="rId14"/>
    <p:sldLayoutId id="2147484388" r:id="rId15"/>
    <p:sldLayoutId id="2147484389" r:id="rId16"/>
    <p:sldLayoutId id="2147484390" r:id="rId17"/>
    <p:sldLayoutId id="2147484391" r:id="rId18"/>
    <p:sldLayoutId id="2147484392" r:id="rId19"/>
    <p:sldLayoutId id="2147484393" r:id="rId20"/>
    <p:sldLayoutId id="2147484394" r:id="rId21"/>
    <p:sldLayoutId id="2147484395" r:id="rId22"/>
    <p:sldLayoutId id="2147484396" r:id="rId23"/>
    <p:sldLayoutId id="2147484397" r:id="rId24"/>
    <p:sldLayoutId id="2147484398" r:id="rId25"/>
    <p:sldLayoutId id="2147484399" r:id="rId26"/>
    <p:sldLayoutId id="2147484400" r:id="rId27"/>
    <p:sldLayoutId id="2147484401" r:id="rId28"/>
    <p:sldLayoutId id="2147484402" r:id="rId29"/>
    <p:sldLayoutId id="2147484403" r:id="rId30"/>
    <p:sldLayoutId id="2147484404" r:id="rId31"/>
    <p:sldLayoutId id="2147484405" r:id="rId32"/>
    <p:sldLayoutId id="2147484406" r:id="rId33"/>
    <p:sldLayoutId id="2147484013" r:id="rId34"/>
    <p:sldLayoutId id="2147484409" r:id="rId35"/>
    <p:sldLayoutId id="2147484450" r:id="rId36"/>
    <p:sldLayoutId id="2147484451" r:id="rId37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9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99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2" r:id="rId1"/>
    <p:sldLayoutId id="2147484411" r:id="rId2"/>
    <p:sldLayoutId id="2147484063" r:id="rId3"/>
    <p:sldLayoutId id="2147484412" r:id="rId4"/>
    <p:sldLayoutId id="2147484413" r:id="rId5"/>
    <p:sldLayoutId id="2147484414" r:id="rId6"/>
    <p:sldLayoutId id="2147484415" r:id="rId7"/>
    <p:sldLayoutId id="2147484416" r:id="rId8"/>
    <p:sldLayoutId id="2147484417" r:id="rId9"/>
    <p:sldLayoutId id="2147484418" r:id="rId10"/>
    <p:sldLayoutId id="2147484419" r:id="rId11"/>
    <p:sldLayoutId id="2147484420" r:id="rId12"/>
    <p:sldLayoutId id="2147484421" r:id="rId13"/>
    <p:sldLayoutId id="2147484422" r:id="rId14"/>
    <p:sldLayoutId id="2147484423" r:id="rId15"/>
    <p:sldLayoutId id="2147484424" r:id="rId16"/>
    <p:sldLayoutId id="2147484425" r:id="rId17"/>
    <p:sldLayoutId id="2147484426" r:id="rId18"/>
    <p:sldLayoutId id="2147484427" r:id="rId19"/>
    <p:sldLayoutId id="2147484428" r:id="rId20"/>
    <p:sldLayoutId id="2147484429" r:id="rId21"/>
    <p:sldLayoutId id="2147484430" r:id="rId22"/>
    <p:sldLayoutId id="2147484431" r:id="rId23"/>
    <p:sldLayoutId id="2147484432" r:id="rId24"/>
    <p:sldLayoutId id="2147484433" r:id="rId25"/>
    <p:sldLayoutId id="2147484434" r:id="rId26"/>
    <p:sldLayoutId id="2147484435" r:id="rId27"/>
    <p:sldLayoutId id="2147484436" r:id="rId28"/>
    <p:sldLayoutId id="2147484437" r:id="rId29"/>
    <p:sldLayoutId id="2147484438" r:id="rId30"/>
    <p:sldLayoutId id="2147484087" r:id="rId31"/>
    <p:sldLayoutId id="2147484453" r:id="rId32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112" y="369218"/>
            <a:ext cx="10595713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AF93FCE7-DBB4-9F4D-BD6A-3D02A5FEEA2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4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6" r:id="rId8"/>
    <p:sldLayoutId id="2147484217" r:id="rId9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8BAB-31D7-48C5-AF25-05D529D92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003:</a:t>
            </a:r>
            <a:br>
              <a:rPr lang="en-GB" dirty="0"/>
            </a:br>
            <a:r>
              <a:rPr lang="en-GB" dirty="0"/>
              <a:t>Reverse Proxy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B5556-B505-4450-848D-61D3403D5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48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298B9C-0185-40ED-B53A-FB3B0E848E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Reverse proxy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5D989-3180-4E1E-A3A8-457A7A0FFB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85733" y="1197587"/>
            <a:ext cx="6770688" cy="5119407"/>
          </a:xfrm>
        </p:spPr>
        <p:txBody>
          <a:bodyPr/>
          <a:lstStyle/>
          <a:p>
            <a:r>
              <a:rPr lang="en-GB" dirty="0"/>
              <a:t>Nginx reverse proxy sits in front of web servers and forwards http requests to the servers and other application</a:t>
            </a:r>
          </a:p>
          <a:p>
            <a:endParaRPr lang="en-GB" dirty="0"/>
          </a:p>
          <a:p>
            <a:r>
              <a:rPr lang="en-GB" dirty="0"/>
              <a:t>They are used to increase: 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85C47-3BA5-4FA2-B72E-325CE4C7B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22190AFC-0E89-C25F-7140-91E1EB9B4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864" y="2588244"/>
            <a:ext cx="5590773" cy="320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3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C4114B-9B8A-17E6-DFB2-9E6A217476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Reverse Proxy Demo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3F3EA3-40FC-4A95-A84C-D8B26B9C80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380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73E7BC-DA1E-4FCB-66CC-15100BFE8C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003:</a:t>
            </a:r>
            <a:br>
              <a:rPr lang="en-GB" dirty="0"/>
            </a:br>
            <a:r>
              <a:rPr lang="en-GB" dirty="0"/>
              <a:t>nginx reverse proxy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C4046-146A-4C00-A62A-E052966DC3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28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D7086-6DA9-4E7C-BE94-94C764D3F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E4B59-72E6-47AB-B355-2D7F7EDBB2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709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_Primary_Colors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Master_Red_and_Purpl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3.xml><?xml version="1.0" encoding="utf-8"?>
<a:theme xmlns:a="http://schemas.openxmlformats.org/drawingml/2006/main" name="Master_Yellow_and_Orang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4.xml><?xml version="1.0" encoding="utf-8"?>
<a:theme xmlns:a="http://schemas.openxmlformats.org/drawingml/2006/main" name="Master_Blu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5.xml><?xml version="1.0" encoding="utf-8"?>
<a:theme xmlns:a="http://schemas.openxmlformats.org/drawingml/2006/main" name="Master_Neutral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9D7D92F50A594C9CACB9D626AD016A" ma:contentTypeVersion="5" ma:contentTypeDescription="Create a new document." ma:contentTypeScope="" ma:versionID="6e2566809ac41255a8491a702b819442">
  <xsd:schema xmlns:xsd="http://www.w3.org/2001/XMLSchema" xmlns:xs="http://www.w3.org/2001/XMLSchema" xmlns:p="http://schemas.microsoft.com/office/2006/metadata/properties" xmlns:ns2="72b16bf8-02ae-49bf-9931-4bfa4dcabfbf" targetNamespace="http://schemas.microsoft.com/office/2006/metadata/properties" ma:root="true" ma:fieldsID="1757d9bf7b01d251f68ff70d473e5634" ns2:_="">
    <xsd:import namespace="72b16bf8-02ae-49bf-9931-4bfa4dcabf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b16bf8-02ae-49bf-9931-4bfa4dcabf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4FD4C0-AF61-4457-ADCF-4CFE3F92DA4C}">
  <ds:schemaRefs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448C177D-8930-4CE7-B892-EC306B91C36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B466F22-B209-49D5-9C6F-CD2632AF8C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ADBB79-671F-40F6-8528-2817E84948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b16bf8-02ae-49bf-9931-4bfa4dcabf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53</Words>
  <Application>Microsoft Office PowerPoint</Application>
  <PresentationFormat>Widescreen</PresentationFormat>
  <Paragraphs>16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Montserrat</vt:lpstr>
      <vt:lpstr>Montserrat Black</vt:lpstr>
      <vt:lpstr>Master_Primary_Colors</vt:lpstr>
      <vt:lpstr>Master_Red_and_Purple</vt:lpstr>
      <vt:lpstr>Master_Yellow_and_Orange</vt:lpstr>
      <vt:lpstr>Master_Blue</vt:lpstr>
      <vt:lpstr>Master_Neutral</vt:lpstr>
      <vt:lpstr>003: Reverse Proxy</vt:lpstr>
      <vt:lpstr>PowerPoint Presentation</vt:lpstr>
      <vt:lpstr>Reverse Proxy Demo</vt:lpstr>
      <vt:lpstr>003: nginx reverse proxy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jobs</dc:title>
  <dc:creator>Waller, Michelle</dc:creator>
  <cp:lastModifiedBy>Elder, Reece</cp:lastModifiedBy>
  <cp:revision>23</cp:revision>
  <dcterms:created xsi:type="dcterms:W3CDTF">2020-09-24T08:38:39Z</dcterms:created>
  <dcterms:modified xsi:type="dcterms:W3CDTF">2022-07-14T09:09:52Z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0x010100099D7D92F50A594C9CACB9D626AD016A</vt:lpwstr>
  </property>
  <property fmtid="{D5CDD505-2E9C-101B-9397-08002B2CF9AE}" pid="3" name="BookType">
    <vt:lpwstr>4</vt:lpwstr>
  </property>
</Properties>
</file>