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5"/>
  </p:notesMasterIdLst>
  <p:handoutMasterIdLst>
    <p:handoutMasterId r:id="rId16"/>
  </p:handoutMasterIdLst>
  <p:sldIdLst>
    <p:sldId id="256" r:id="rId9"/>
    <p:sldId id="257" r:id="rId10"/>
    <p:sldId id="262" r:id="rId11"/>
    <p:sldId id="261" r:id="rId12"/>
    <p:sldId id="258" r:id="rId13"/>
    <p:sldId id="259" r:id="rId14"/>
  </p:sldIdLst>
  <p:sldSz cx="12192000" cy="6858000"/>
  <p:notesSz cx="6645275" cy="9775825"/>
  <p:custDataLst>
    <p:tags r:id="rId17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83" autoAdjust="0"/>
  </p:normalViewPr>
  <p:slideViewPr>
    <p:cSldViewPr snapToGrid="0" snapToObjects="1">
      <p:cViewPr varScale="1">
        <p:scale>
          <a:sx n="107" d="100"/>
          <a:sy n="107" d="100"/>
        </p:scale>
        <p:origin x="714" y="102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14/07/2022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diagram of Reverse Proxy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3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004:</a:t>
            </a:r>
            <a:br>
              <a:rPr lang="en-GB" dirty="0"/>
            </a:br>
            <a:r>
              <a:rPr lang="en-GB" dirty="0"/>
              <a:t>Web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Web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5733" y="1197587"/>
            <a:ext cx="6770688" cy="5119407"/>
          </a:xfrm>
        </p:spPr>
        <p:txBody>
          <a:bodyPr/>
          <a:lstStyle/>
          <a:p>
            <a:r>
              <a:rPr lang="en-GB" dirty="0"/>
              <a:t>Nginx can be used as a simple web server meaning it can serve web content such as HTML, CSS, 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AF36B73-ABA3-C1B9-9253-01238F1E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84" y="2341426"/>
            <a:ext cx="6458583" cy="31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875AA-FAF3-DB7B-483D-97E2C431D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Virtual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93B5-92A9-FEDD-4F89-D767B54387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859028" cy="5119407"/>
          </a:xfrm>
        </p:spPr>
        <p:txBody>
          <a:bodyPr/>
          <a:lstStyle/>
          <a:p>
            <a:r>
              <a:rPr lang="en-GB" dirty="0"/>
              <a:t>Nginx is configured to create a virtual server which will be what the users access. There are a number of configurations that can be made: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Root – Where are the application files (html, </a:t>
            </a:r>
            <a:r>
              <a:rPr lang="en-GB" dirty="0" err="1"/>
              <a:t>css</a:t>
            </a:r>
            <a:r>
              <a:rPr lang="en-GB" dirty="0"/>
              <a:t>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Index – What is the default page for your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include – Extra information about the files, allows you to use modern web application frameworks. Configured via the MIME (</a:t>
            </a:r>
            <a:r>
              <a:rPr lang="en-GB" dirty="0" err="1"/>
              <a:t>MultiPurpose</a:t>
            </a:r>
            <a:r>
              <a:rPr lang="en-GB" dirty="0"/>
              <a:t> Internet Mail Extension)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Location – ways of accessing other resources if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AF2C6-D35C-C986-407F-DA1026939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9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C4114B-9B8A-17E6-DFB2-9E6A21747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Virtual Server 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F3EA3-40FC-4A95-A84C-D8B26B9C80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8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3E7BC-DA1E-4FCB-66CC-15100BFE8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003:</a:t>
            </a:r>
            <a:br>
              <a:rPr lang="en-GB" dirty="0"/>
            </a:br>
            <a:r>
              <a:rPr lang="en-GB" dirty="0"/>
              <a:t>nginx reverse proxy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138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004: Web Server</vt:lpstr>
      <vt:lpstr>PowerPoint Presentation</vt:lpstr>
      <vt:lpstr>PowerPoint Presentation</vt:lpstr>
      <vt:lpstr>Virtual Server Demo</vt:lpstr>
      <vt:lpstr>003: nginx reverse proxy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24</cp:revision>
  <dcterms:created xsi:type="dcterms:W3CDTF">2020-09-24T08:38:39Z</dcterms:created>
  <dcterms:modified xsi:type="dcterms:W3CDTF">2022-07-14T12:10:38Z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