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3.xml" ContentType="application/vnd.openxmlformats-officedocument.theme+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4.xml" ContentType="application/vnd.openxmlformats-officedocument.theme+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877" r:id="rId5"/>
    <p:sldMasterId id="2147483964" r:id="rId6"/>
    <p:sldMasterId id="2147484051" r:id="rId7"/>
    <p:sldMasterId id="2147484138" r:id="rId8"/>
  </p:sldMasterIdLst>
  <p:notesMasterIdLst>
    <p:notesMasterId r:id="rId19"/>
  </p:notesMasterIdLst>
  <p:handoutMasterIdLst>
    <p:handoutMasterId r:id="rId20"/>
  </p:handoutMasterIdLst>
  <p:sldIdLst>
    <p:sldId id="256" r:id="rId9"/>
    <p:sldId id="257" r:id="rId10"/>
    <p:sldId id="266" r:id="rId11"/>
    <p:sldId id="267" r:id="rId12"/>
    <p:sldId id="263" r:id="rId13"/>
    <p:sldId id="264" r:id="rId14"/>
    <p:sldId id="265" r:id="rId15"/>
    <p:sldId id="258" r:id="rId16"/>
    <p:sldId id="262" r:id="rId17"/>
    <p:sldId id="259" r:id="rId18"/>
  </p:sldIdLst>
  <p:sldSz cx="12192000" cy="6858000"/>
  <p:notesSz cx="6645275" cy="9775825"/>
  <p:custDataLst>
    <p:tags r:id="rId21"/>
  </p:custDataLst>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11"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 id="3" name="Grant" initials="G" lastIdx="1" clrIdx="2">
    <p:extLst>
      <p:ext uri="{19B8F6BF-5375-455C-9EA6-DF929625EA0E}">
        <p15:presenceInfo xmlns:p15="http://schemas.microsoft.com/office/powerpoint/2012/main" userId="Grant" providerId="None"/>
      </p:ext>
    </p:extLst>
  </p:cmAuthor>
  <p:cmAuthor id="4" name="Foppa, Pedro" initials="FP" lastIdx="1" clrIdx="3">
    <p:extLst>
      <p:ext uri="{19B8F6BF-5375-455C-9EA6-DF929625EA0E}">
        <p15:presenceInfo xmlns:p15="http://schemas.microsoft.com/office/powerpoint/2012/main" userId="S::pfoppa@qa.com::78b15ebb-14ab-45f0-97b3-f50a9b67ce6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EF9"/>
    <a:srgbClr val="004050"/>
    <a:srgbClr val="03EAB3"/>
    <a:srgbClr val="00D2FE"/>
    <a:srgbClr val="28CEF6"/>
    <a:srgbClr val="FFD217"/>
    <a:srgbClr val="FF6124"/>
    <a:srgbClr val="EECF40"/>
    <a:srgbClr val="A5FFFF"/>
    <a:srgbClr val="00ED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2D1342-23E5-D149-9C82-1D37CF7D9634}" v="58" dt="2020-09-24T09:04:24.233"/>
    <p1510:client id="{D2CB3A09-BE9F-7548-B4FB-8CB5C5C74A98}" v="31" dt="2020-09-23T13:17:38.6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3883" autoAdjust="0"/>
  </p:normalViewPr>
  <p:slideViewPr>
    <p:cSldViewPr snapToGrid="0" snapToObjects="1">
      <p:cViewPr varScale="1">
        <p:scale>
          <a:sx n="107" d="100"/>
          <a:sy n="107" d="100"/>
        </p:scale>
        <p:origin x="714" y="102"/>
      </p:cViewPr>
      <p:guideLst>
        <p:guide pos="3840"/>
        <p:guide orient="horz" pos="3771"/>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79" d="100"/>
          <a:sy n="79" d="100"/>
        </p:scale>
        <p:origin x="335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2.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ler, Michelle" userId="269c6baa-3bea-43e2-b302-c27845c1a42b" providerId="ADAL" clId="{1A6D8D64-7487-7E4D-A555-41A61A2F7AEC}"/>
    <pc:docChg chg="undo custSel modSld">
      <pc:chgData name="Waller, Michelle" userId="269c6baa-3bea-43e2-b302-c27845c1a42b" providerId="ADAL" clId="{1A6D8D64-7487-7E4D-A555-41A61A2F7AEC}" dt="2020-09-24T10:48:57.793" v="84" actId="1035"/>
      <pc:docMkLst>
        <pc:docMk/>
      </pc:docMkLst>
      <pc:sldChg chg="modSp mod modClrScheme chgLayout">
        <pc:chgData name="Waller, Michelle" userId="269c6baa-3bea-43e2-b302-c27845c1a42b" providerId="ADAL" clId="{1A6D8D64-7487-7E4D-A555-41A61A2F7AEC}" dt="2020-09-24T10:04:16.157" v="21" actId="700"/>
        <pc:sldMkLst>
          <pc:docMk/>
          <pc:sldMk cId="1112600258" sldId="462"/>
        </pc:sldMkLst>
        <pc:spChg chg="mod ord">
          <ac:chgData name="Waller, Michelle" userId="269c6baa-3bea-43e2-b302-c27845c1a42b" providerId="ADAL" clId="{1A6D8D64-7487-7E4D-A555-41A61A2F7AEC}" dt="2020-09-24T10:04:16.157" v="21" actId="700"/>
          <ac:spMkLst>
            <pc:docMk/>
            <pc:sldMk cId="1112600258" sldId="462"/>
            <ac:spMk id="2" creationId="{00000000-0000-0000-0000-000000000000}"/>
          </ac:spMkLst>
        </pc:spChg>
        <pc:spChg chg="mod ord">
          <ac:chgData name="Waller, Michelle" userId="269c6baa-3bea-43e2-b302-c27845c1a42b" providerId="ADAL" clId="{1A6D8D64-7487-7E4D-A555-41A61A2F7AEC}" dt="2020-09-24T10:04:16.157" v="21" actId="700"/>
          <ac:spMkLst>
            <pc:docMk/>
            <pc:sldMk cId="1112600258" sldId="462"/>
            <ac:spMk id="3" creationId="{00000000-0000-0000-0000-000000000000}"/>
          </ac:spMkLst>
        </pc:spChg>
      </pc:sldChg>
      <pc:sldChg chg="modSp mod">
        <pc:chgData name="Waller, Michelle" userId="269c6baa-3bea-43e2-b302-c27845c1a42b" providerId="ADAL" clId="{1A6D8D64-7487-7E4D-A555-41A61A2F7AEC}" dt="2020-09-24T09:10:45.780" v="3" actId="948"/>
        <pc:sldMkLst>
          <pc:docMk/>
          <pc:sldMk cId="3329272137" sldId="614"/>
        </pc:sldMkLst>
        <pc:spChg chg="mod">
          <ac:chgData name="Waller, Michelle" userId="269c6baa-3bea-43e2-b302-c27845c1a42b" providerId="ADAL" clId="{1A6D8D64-7487-7E4D-A555-41A61A2F7AEC}" dt="2020-09-24T09:10:45.780" v="3" actId="948"/>
          <ac:spMkLst>
            <pc:docMk/>
            <pc:sldMk cId="3329272137" sldId="614"/>
            <ac:spMk id="2" creationId="{00000000-0000-0000-0000-000000000000}"/>
          </ac:spMkLst>
        </pc:spChg>
      </pc:sldChg>
      <pc:sldChg chg="modSp mod">
        <pc:chgData name="Waller, Michelle" userId="269c6baa-3bea-43e2-b302-c27845c1a42b" providerId="ADAL" clId="{1A6D8D64-7487-7E4D-A555-41A61A2F7AEC}" dt="2020-09-24T09:12:10.515" v="5" actId="12"/>
        <pc:sldMkLst>
          <pc:docMk/>
          <pc:sldMk cId="856531162" sldId="752"/>
        </pc:sldMkLst>
        <pc:spChg chg="mod">
          <ac:chgData name="Waller, Michelle" userId="269c6baa-3bea-43e2-b302-c27845c1a42b" providerId="ADAL" clId="{1A6D8D64-7487-7E4D-A555-41A61A2F7AEC}" dt="2020-09-24T09:12:10.515" v="5" actId="12"/>
          <ac:spMkLst>
            <pc:docMk/>
            <pc:sldMk cId="856531162" sldId="752"/>
            <ac:spMk id="2" creationId="{00000000-0000-0000-0000-000000000000}"/>
          </ac:spMkLst>
        </pc:spChg>
      </pc:sldChg>
      <pc:sldChg chg="modSp mod">
        <pc:chgData name="Waller, Michelle" userId="269c6baa-3bea-43e2-b302-c27845c1a42b" providerId="ADAL" clId="{1A6D8D64-7487-7E4D-A555-41A61A2F7AEC}" dt="2020-09-24T09:45:23.196" v="11" actId="20577"/>
        <pc:sldMkLst>
          <pc:docMk/>
          <pc:sldMk cId="2660385598" sldId="753"/>
        </pc:sldMkLst>
        <pc:spChg chg="mod">
          <ac:chgData name="Waller, Michelle" userId="269c6baa-3bea-43e2-b302-c27845c1a42b" providerId="ADAL" clId="{1A6D8D64-7487-7E4D-A555-41A61A2F7AEC}" dt="2020-09-24T09:45:23.196" v="11" actId="20577"/>
          <ac:spMkLst>
            <pc:docMk/>
            <pc:sldMk cId="2660385598" sldId="753"/>
            <ac:spMk id="9" creationId="{28BFD558-7C1A-3A4A-8CE5-9F2C19E807EE}"/>
          </ac:spMkLst>
        </pc:spChg>
      </pc:sldChg>
      <pc:sldChg chg="modSp mod">
        <pc:chgData name="Waller, Michelle" userId="269c6baa-3bea-43e2-b302-c27845c1a42b" providerId="ADAL" clId="{1A6D8D64-7487-7E4D-A555-41A61A2F7AEC}" dt="2020-09-24T09:46:31.779" v="20" actId="20577"/>
        <pc:sldMkLst>
          <pc:docMk/>
          <pc:sldMk cId="3029155676" sldId="754"/>
        </pc:sldMkLst>
        <pc:spChg chg="mod">
          <ac:chgData name="Waller, Michelle" userId="269c6baa-3bea-43e2-b302-c27845c1a42b" providerId="ADAL" clId="{1A6D8D64-7487-7E4D-A555-41A61A2F7AEC}" dt="2020-09-24T09:46:31.779" v="20" actId="20577"/>
          <ac:spMkLst>
            <pc:docMk/>
            <pc:sldMk cId="3029155676" sldId="754"/>
            <ac:spMk id="2" creationId="{00000000-0000-0000-0000-000000000000}"/>
          </ac:spMkLst>
        </pc:spChg>
      </pc:sldChg>
      <pc:sldChg chg="addSp delSp modSp mod">
        <pc:chgData name="Waller, Michelle" userId="269c6baa-3bea-43e2-b302-c27845c1a42b" providerId="ADAL" clId="{1A6D8D64-7487-7E4D-A555-41A61A2F7AEC}" dt="2020-09-24T10:48:57.793" v="84" actId="1035"/>
        <pc:sldMkLst>
          <pc:docMk/>
          <pc:sldMk cId="1116385079" sldId="758"/>
        </pc:sldMkLst>
        <pc:spChg chg="add del mod">
          <ac:chgData name="Waller, Michelle" userId="269c6baa-3bea-43e2-b302-c27845c1a42b" providerId="ADAL" clId="{1A6D8D64-7487-7E4D-A555-41A61A2F7AEC}" dt="2020-09-24T10:48:53.577" v="75" actId="478"/>
          <ac:spMkLst>
            <pc:docMk/>
            <pc:sldMk cId="1116385079" sldId="758"/>
            <ac:spMk id="2" creationId="{B9C8FA18-4EC0-AB42-BCF1-7D5BB36CE723}"/>
          </ac:spMkLst>
        </pc:spChg>
        <pc:picChg chg="mod">
          <ac:chgData name="Waller, Michelle" userId="269c6baa-3bea-43e2-b302-c27845c1a42b" providerId="ADAL" clId="{1A6D8D64-7487-7E4D-A555-41A61A2F7AEC}" dt="2020-09-24T10:48:57.793" v="84" actId="1035"/>
          <ac:picMkLst>
            <pc:docMk/>
            <pc:sldMk cId="1116385079" sldId="758"/>
            <ac:picMk id="5" creationId="{653B27CB-9836-6541-B6C6-C2568ABD6782}"/>
          </ac:picMkLst>
        </pc:picChg>
      </pc:sldChg>
      <pc:sldChg chg="addSp delSp modSp mod">
        <pc:chgData name="Waller, Michelle" userId="269c6baa-3bea-43e2-b302-c27845c1a42b" providerId="ADAL" clId="{1A6D8D64-7487-7E4D-A555-41A61A2F7AEC}" dt="2020-09-24T10:47:21.774" v="57" actId="478"/>
        <pc:sldMkLst>
          <pc:docMk/>
          <pc:sldMk cId="3973869705" sldId="760"/>
        </pc:sldMkLst>
        <pc:spChg chg="mod">
          <ac:chgData name="Waller, Michelle" userId="269c6baa-3bea-43e2-b302-c27845c1a42b" providerId="ADAL" clId="{1A6D8D64-7487-7E4D-A555-41A61A2F7AEC}" dt="2020-09-24T10:47:10.072" v="52" actId="1038"/>
          <ac:spMkLst>
            <pc:docMk/>
            <pc:sldMk cId="3973869705" sldId="760"/>
            <ac:spMk id="2" creationId="{00000000-0000-0000-0000-000000000000}"/>
          </ac:spMkLst>
        </pc:spChg>
        <pc:spChg chg="add del mod">
          <ac:chgData name="Waller, Michelle" userId="269c6baa-3bea-43e2-b302-c27845c1a42b" providerId="ADAL" clId="{1A6D8D64-7487-7E4D-A555-41A61A2F7AEC}" dt="2020-09-24T10:47:21.774" v="57" actId="478"/>
          <ac:spMkLst>
            <pc:docMk/>
            <pc:sldMk cId="3973869705" sldId="760"/>
            <ac:spMk id="3" creationId="{4DBDCF52-A9C7-EA4D-8663-02F606439194}"/>
          </ac:spMkLst>
        </pc:spChg>
        <pc:picChg chg="mod">
          <ac:chgData name="Waller, Michelle" userId="269c6baa-3bea-43e2-b302-c27845c1a42b" providerId="ADAL" clId="{1A6D8D64-7487-7E4D-A555-41A61A2F7AEC}" dt="2020-09-24T10:47:19.756" v="56" actId="1038"/>
          <ac:picMkLst>
            <pc:docMk/>
            <pc:sldMk cId="3973869705" sldId="760"/>
            <ac:picMk id="6" creationId="{8CC1714B-AE0A-D941-87C0-93D5293D008B}"/>
          </ac:picMkLst>
        </pc:picChg>
      </pc:sldChg>
      <pc:sldChg chg="modSp mod">
        <pc:chgData name="Waller, Michelle" userId="269c6baa-3bea-43e2-b302-c27845c1a42b" providerId="ADAL" clId="{1A6D8D64-7487-7E4D-A555-41A61A2F7AEC}" dt="2020-09-24T09:45:50.440" v="17" actId="20577"/>
        <pc:sldMkLst>
          <pc:docMk/>
          <pc:sldMk cId="2035007324" sldId="766"/>
        </pc:sldMkLst>
        <pc:spChg chg="mod">
          <ac:chgData name="Waller, Michelle" userId="269c6baa-3bea-43e2-b302-c27845c1a42b" providerId="ADAL" clId="{1A6D8D64-7487-7E4D-A555-41A61A2F7AEC}" dt="2020-09-24T09:45:50.440" v="17" actId="20577"/>
          <ac:spMkLst>
            <pc:docMk/>
            <pc:sldMk cId="2035007324" sldId="766"/>
            <ac:spMk id="4" creationId="{A6F7E5EE-9957-9B44-9A6A-84A299974E12}"/>
          </ac:spMkLst>
        </pc:spChg>
      </pc:sldChg>
    </pc:docChg>
  </pc:docChgLst>
  <pc:docChgLst>
    <pc:chgData name="Foppa, Pedro" userId="78b15ebb-14ab-45f0-97b3-f50a9b67ce6d" providerId="ADAL" clId="{272B8FC1-575B-2D42-988B-7A0BE7D5428E}"/>
    <pc:docChg chg="undo redo custSel addSld delSld modSld addMainMaster delMainMaster modMainMaster">
      <pc:chgData name="Foppa, Pedro" userId="78b15ebb-14ab-45f0-97b3-f50a9b67ce6d" providerId="ADAL" clId="{272B8FC1-575B-2D42-988B-7A0BE7D5428E}" dt="2020-09-22T14:08:04.648" v="214" actId="700"/>
      <pc:docMkLst>
        <pc:docMk/>
      </pc:docMkLst>
      <pc:sldChg chg="addSp delSp modSp mod modClrScheme chgLayout">
        <pc:chgData name="Foppa, Pedro" userId="78b15ebb-14ab-45f0-97b3-f50a9b67ce6d" providerId="ADAL" clId="{272B8FC1-575B-2D42-988B-7A0BE7D5428E}" dt="2020-07-20T12:30:18.397" v="207" actId="20577"/>
        <pc:sldMkLst>
          <pc:docMk/>
          <pc:sldMk cId="1112600258" sldId="462"/>
        </pc:sldMkLst>
        <pc:spChg chg="mod ord">
          <ac:chgData name="Foppa, Pedro" userId="78b15ebb-14ab-45f0-97b3-f50a9b67ce6d" providerId="ADAL" clId="{272B8FC1-575B-2D42-988B-7A0BE7D5428E}" dt="2020-06-12T11:54:22.509" v="28" actId="700"/>
          <ac:spMkLst>
            <pc:docMk/>
            <pc:sldMk cId="1112600258" sldId="462"/>
            <ac:spMk id="2" creationId="{00000000-0000-0000-0000-000000000000}"/>
          </ac:spMkLst>
        </pc:spChg>
        <pc:spChg chg="mod ord">
          <ac:chgData name="Foppa, Pedro" userId="78b15ebb-14ab-45f0-97b3-f50a9b67ce6d" providerId="ADAL" clId="{272B8FC1-575B-2D42-988B-7A0BE7D5428E}" dt="2020-07-20T12:30:18.397" v="207" actId="20577"/>
          <ac:spMkLst>
            <pc:docMk/>
            <pc:sldMk cId="1112600258" sldId="462"/>
            <ac:spMk id="3" creationId="{00000000-0000-0000-0000-000000000000}"/>
          </ac:spMkLst>
        </pc:spChg>
        <pc:spChg chg="add del mod">
          <ac:chgData name="Foppa, Pedro" userId="78b15ebb-14ab-45f0-97b3-f50a9b67ce6d" providerId="ADAL" clId="{272B8FC1-575B-2D42-988B-7A0BE7D5428E}" dt="2020-06-12T11:53:07.054" v="10"/>
          <ac:spMkLst>
            <pc:docMk/>
            <pc:sldMk cId="1112600258" sldId="462"/>
            <ac:spMk id="6" creationId="{3C61F04B-853B-3F47-82CA-C399D0E5485E}"/>
          </ac:spMkLst>
        </pc:spChg>
        <pc:spChg chg="add del mod">
          <ac:chgData name="Foppa, Pedro" userId="78b15ebb-14ab-45f0-97b3-f50a9b67ce6d" providerId="ADAL" clId="{272B8FC1-575B-2D42-988B-7A0BE7D5428E}" dt="2020-06-12T11:53:07.054" v="10"/>
          <ac:spMkLst>
            <pc:docMk/>
            <pc:sldMk cId="1112600258" sldId="462"/>
            <ac:spMk id="7" creationId="{345AFC2E-B91C-6F48-A107-C1E3E423B5AA}"/>
          </ac:spMkLst>
        </pc:spChg>
        <pc:spChg chg="add del mod">
          <ac:chgData name="Foppa, Pedro" userId="78b15ebb-14ab-45f0-97b3-f50a9b67ce6d" providerId="ADAL" clId="{272B8FC1-575B-2D42-988B-7A0BE7D5428E}" dt="2020-06-12T11:53:07.592" v="11"/>
          <ac:spMkLst>
            <pc:docMk/>
            <pc:sldMk cId="1112600258" sldId="462"/>
            <ac:spMk id="8" creationId="{F7578583-6075-9246-B6CB-55C272D15E33}"/>
          </ac:spMkLst>
        </pc:spChg>
        <pc:spChg chg="add del mod">
          <ac:chgData name="Foppa, Pedro" userId="78b15ebb-14ab-45f0-97b3-f50a9b67ce6d" providerId="ADAL" clId="{272B8FC1-575B-2D42-988B-7A0BE7D5428E}" dt="2020-06-12T11:53:07.592" v="11"/>
          <ac:spMkLst>
            <pc:docMk/>
            <pc:sldMk cId="1112600258" sldId="462"/>
            <ac:spMk id="9" creationId="{7EE82609-21DE-1D4E-9399-C0081406A756}"/>
          </ac:spMkLst>
        </pc:spChg>
        <pc:picChg chg="del">
          <ac:chgData name="Foppa, Pedro" userId="78b15ebb-14ab-45f0-97b3-f50a9b67ce6d" providerId="ADAL" clId="{272B8FC1-575B-2D42-988B-7A0BE7D5428E}" dt="2020-06-12T11:52:58.280" v="8" actId="478"/>
          <ac:picMkLst>
            <pc:docMk/>
            <pc:sldMk cId="1112600258" sldId="462"/>
            <ac:picMk id="4" creationId="{00000000-0000-0000-0000-000000000000}"/>
          </ac:picMkLst>
        </pc:picChg>
      </pc:sldChg>
      <pc:sldChg chg="addSp delSp modSp del">
        <pc:chgData name="Foppa, Pedro" userId="78b15ebb-14ab-45f0-97b3-f50a9b67ce6d" providerId="ADAL" clId="{272B8FC1-575B-2D42-988B-7A0BE7D5428E}" dt="2020-06-30T14:25:22.031" v="184"/>
        <pc:sldMkLst>
          <pc:docMk/>
          <pc:sldMk cId="1592991364" sldId="612"/>
        </pc:sldMkLst>
        <pc:spChg chg="add del mod">
          <ac:chgData name="Foppa, Pedro" userId="78b15ebb-14ab-45f0-97b3-f50a9b67ce6d" providerId="ADAL" clId="{272B8FC1-575B-2D42-988B-7A0BE7D5428E}" dt="2020-06-30T14:25:15.909" v="183" actId="767"/>
          <ac:spMkLst>
            <pc:docMk/>
            <pc:sldMk cId="1592991364" sldId="612"/>
            <ac:spMk id="2" creationId="{0A439E71-45DA-1F42-871C-DDC89AA861CD}"/>
          </ac:spMkLst>
        </pc:spChg>
        <pc:spChg chg="add del mod">
          <ac:chgData name="Foppa, Pedro" userId="78b15ebb-14ab-45f0-97b3-f50a9b67ce6d" providerId="ADAL" clId="{272B8FC1-575B-2D42-988B-7A0BE7D5428E}" dt="2020-06-30T14:25:22.031" v="184"/>
          <ac:spMkLst>
            <pc:docMk/>
            <pc:sldMk cId="1592991364" sldId="612"/>
            <ac:spMk id="3" creationId="{4C133386-7D7F-044C-A91C-8CF87AF871BC}"/>
          </ac:spMkLst>
        </pc:spChg>
        <pc:spChg chg="add mod">
          <ac:chgData name="Foppa, Pedro" userId="78b15ebb-14ab-45f0-97b3-f50a9b67ce6d" providerId="ADAL" clId="{272B8FC1-575B-2D42-988B-7A0BE7D5428E}" dt="2020-06-30T14:25:22.031" v="184"/>
          <ac:spMkLst>
            <pc:docMk/>
            <pc:sldMk cId="1592991364" sldId="612"/>
            <ac:spMk id="4" creationId="{3E3D40BF-0AC5-FD49-B2FA-DBD7D6A07866}"/>
          </ac:spMkLst>
        </pc:spChg>
        <pc:spChg chg="mod">
          <ac:chgData name="Foppa, Pedro" userId="78b15ebb-14ab-45f0-97b3-f50a9b67ce6d" providerId="ADAL" clId="{272B8FC1-575B-2D42-988B-7A0BE7D5428E}" dt="2020-06-30T14:25:22.031" v="184"/>
          <ac:spMkLst>
            <pc:docMk/>
            <pc:sldMk cId="1592991364" sldId="612"/>
            <ac:spMk id="5" creationId="{00000000-0000-0000-0000-000000000000}"/>
          </ac:spMkLst>
        </pc:spChg>
      </pc:sldChg>
      <pc:sldChg chg="del">
        <pc:chgData name="Foppa, Pedro" userId="78b15ebb-14ab-45f0-97b3-f50a9b67ce6d" providerId="ADAL" clId="{272B8FC1-575B-2D42-988B-7A0BE7D5428E}" dt="2020-06-12T11:52:45.085" v="0" actId="2696"/>
        <pc:sldMkLst>
          <pc:docMk/>
          <pc:sldMk cId="173039075" sldId="613"/>
        </pc:sldMkLst>
      </pc:sldChg>
      <pc:sldChg chg="modSp del mod modClrScheme chgLayout">
        <pc:chgData name="Foppa, Pedro" userId="78b15ebb-14ab-45f0-97b3-f50a9b67ce6d" providerId="ADAL" clId="{272B8FC1-575B-2D42-988B-7A0BE7D5428E}" dt="2020-09-22T14:07:10.060" v="211" actId="700"/>
        <pc:sldMkLst>
          <pc:docMk/>
          <pc:sldMk cId="3329272137" sldId="614"/>
        </pc:sldMkLst>
        <pc:spChg chg="mod ord">
          <ac:chgData name="Foppa, Pedro" userId="78b15ebb-14ab-45f0-97b3-f50a9b67ce6d" providerId="ADAL" clId="{272B8FC1-575B-2D42-988B-7A0BE7D5428E}" dt="2020-09-22T14:07:10.060" v="211" actId="700"/>
          <ac:spMkLst>
            <pc:docMk/>
            <pc:sldMk cId="3329272137" sldId="614"/>
            <ac:spMk id="2" creationId="{00000000-0000-0000-0000-000000000000}"/>
          </ac:spMkLst>
        </pc:spChg>
        <pc:spChg chg="mod ord">
          <ac:chgData name="Foppa, Pedro" userId="78b15ebb-14ab-45f0-97b3-f50a9b67ce6d" providerId="ADAL" clId="{272B8FC1-575B-2D42-988B-7A0BE7D5428E}" dt="2020-09-22T14:07:10.060" v="211" actId="700"/>
          <ac:spMkLst>
            <pc:docMk/>
            <pc:sldMk cId="3329272137" sldId="614"/>
            <ac:spMk id="5" creationId="{00000000-0000-0000-0000-000000000000}"/>
          </ac:spMkLst>
        </pc:spChg>
      </pc:sldChg>
      <pc:sldChg chg="del">
        <pc:chgData name="Foppa, Pedro" userId="78b15ebb-14ab-45f0-97b3-f50a9b67ce6d" providerId="ADAL" clId="{272B8FC1-575B-2D42-988B-7A0BE7D5428E}" dt="2020-06-12T11:52:45.120" v="2" actId="2696"/>
        <pc:sldMkLst>
          <pc:docMk/>
          <pc:sldMk cId="1258270248" sldId="616"/>
        </pc:sldMkLst>
      </pc:sldChg>
      <pc:sldChg chg="del">
        <pc:chgData name="Foppa, Pedro" userId="78b15ebb-14ab-45f0-97b3-f50a9b67ce6d" providerId="ADAL" clId="{272B8FC1-575B-2D42-988B-7A0BE7D5428E}" dt="2020-06-12T11:52:45.130" v="3" actId="2696"/>
        <pc:sldMkLst>
          <pc:docMk/>
          <pc:sldMk cId="3031212613" sldId="617"/>
        </pc:sldMkLst>
      </pc:sldChg>
      <pc:sldChg chg="del">
        <pc:chgData name="Foppa, Pedro" userId="78b15ebb-14ab-45f0-97b3-f50a9b67ce6d" providerId="ADAL" clId="{272B8FC1-575B-2D42-988B-7A0BE7D5428E}" dt="2020-06-12T11:52:45.140" v="4" actId="2696"/>
        <pc:sldMkLst>
          <pc:docMk/>
          <pc:sldMk cId="3727644893" sldId="618"/>
        </pc:sldMkLst>
      </pc:sldChg>
      <pc:sldChg chg="addSp delSp modSp del">
        <pc:chgData name="Foppa, Pedro" userId="78b15ebb-14ab-45f0-97b3-f50a9b67ce6d" providerId="ADAL" clId="{272B8FC1-575B-2D42-988B-7A0BE7D5428E}" dt="2020-06-16T10:16:57.586" v="151" actId="2696"/>
        <pc:sldMkLst>
          <pc:docMk/>
          <pc:sldMk cId="2277730531" sldId="750"/>
        </pc:sldMkLst>
        <pc:spChg chg="mod">
          <ac:chgData name="Foppa, Pedro" userId="78b15ebb-14ab-45f0-97b3-f50a9b67ce6d" providerId="ADAL" clId="{272B8FC1-575B-2D42-988B-7A0BE7D5428E}" dt="2020-06-16T10:13:58.669" v="92" actId="1076"/>
          <ac:spMkLst>
            <pc:docMk/>
            <pc:sldMk cId="2277730531" sldId="750"/>
            <ac:spMk id="2" creationId="{00000000-0000-0000-0000-000000000000}"/>
          </ac:spMkLst>
        </pc:spChg>
        <pc:spChg chg="add del mod">
          <ac:chgData name="Foppa, Pedro" userId="78b15ebb-14ab-45f0-97b3-f50a9b67ce6d" providerId="ADAL" clId="{272B8FC1-575B-2D42-988B-7A0BE7D5428E}" dt="2020-06-16T10:14:07.354" v="98" actId="767"/>
          <ac:spMkLst>
            <pc:docMk/>
            <pc:sldMk cId="2277730531" sldId="750"/>
            <ac:spMk id="3" creationId="{1AC04E93-6195-4A40-A91F-895398F7D85E}"/>
          </ac:spMkLst>
        </pc:spChg>
        <pc:spChg chg="mod">
          <ac:chgData name="Foppa, Pedro" userId="78b15ebb-14ab-45f0-97b3-f50a9b67ce6d" providerId="ADAL" clId="{272B8FC1-575B-2D42-988B-7A0BE7D5428E}" dt="2020-06-16T10:14:06.609" v="96" actId="20577"/>
          <ac:spMkLst>
            <pc:docMk/>
            <pc:sldMk cId="2277730531" sldId="750"/>
            <ac:spMk id="5" creationId="{00000000-0000-0000-0000-000000000000}"/>
          </ac:spMkLst>
        </pc:spChg>
      </pc:sldChg>
      <pc:sldChg chg="new del">
        <pc:chgData name="Foppa, Pedro" userId="78b15ebb-14ab-45f0-97b3-f50a9b67ce6d" providerId="ADAL" clId="{272B8FC1-575B-2D42-988B-7A0BE7D5428E}" dt="2020-06-16T10:14:44.225" v="105" actId="2696"/>
        <pc:sldMkLst>
          <pc:docMk/>
          <pc:sldMk cId="910931568" sldId="751"/>
        </pc:sldMkLst>
      </pc:sldChg>
      <pc:sldChg chg="addSp delSp modSp new mod modClrScheme chgLayout">
        <pc:chgData name="Foppa, Pedro" userId="78b15ebb-14ab-45f0-97b3-f50a9b67ce6d" providerId="ADAL" clId="{272B8FC1-575B-2D42-988B-7A0BE7D5428E}" dt="2020-09-22T14:08:04.648" v="214" actId="700"/>
        <pc:sldMkLst>
          <pc:docMk/>
          <pc:sldMk cId="2191652147" sldId="751"/>
        </pc:sldMkLst>
        <pc:spChg chg="add del mod">
          <ac:chgData name="Foppa, Pedro" userId="78b15ebb-14ab-45f0-97b3-f50a9b67ce6d" providerId="ADAL" clId="{272B8FC1-575B-2D42-988B-7A0BE7D5428E}" dt="2020-09-22T14:08:04.648" v="214" actId="700"/>
          <ac:spMkLst>
            <pc:docMk/>
            <pc:sldMk cId="2191652147" sldId="751"/>
            <ac:spMk id="2" creationId="{5BA585AA-B262-824C-96EB-6C08247F3901}"/>
          </ac:spMkLst>
        </pc:spChg>
        <pc:spChg chg="add del mod">
          <ac:chgData name="Foppa, Pedro" userId="78b15ebb-14ab-45f0-97b3-f50a9b67ce6d" providerId="ADAL" clId="{272B8FC1-575B-2D42-988B-7A0BE7D5428E}" dt="2020-09-22T14:08:04.648" v="214" actId="700"/>
          <ac:spMkLst>
            <pc:docMk/>
            <pc:sldMk cId="2191652147" sldId="751"/>
            <ac:spMk id="3" creationId="{164194CE-01AC-3E45-8282-C8DABF755C41}"/>
          </ac:spMkLst>
        </pc:spChg>
        <pc:spChg chg="add del mod">
          <ac:chgData name="Foppa, Pedro" userId="78b15ebb-14ab-45f0-97b3-f50a9b67ce6d" providerId="ADAL" clId="{272B8FC1-575B-2D42-988B-7A0BE7D5428E}" dt="2020-09-22T14:08:04.648" v="214" actId="700"/>
          <ac:spMkLst>
            <pc:docMk/>
            <pc:sldMk cId="2191652147" sldId="751"/>
            <ac:spMk id="4" creationId="{1A19BAC8-538F-4F4E-9803-1A454C6A4339}"/>
          </ac:spMkLst>
        </pc:spChg>
      </pc:sldChg>
      <pc:sldChg chg="new del">
        <pc:chgData name="Foppa, Pedro" userId="78b15ebb-14ab-45f0-97b3-f50a9b67ce6d" providerId="ADAL" clId="{272B8FC1-575B-2D42-988B-7A0BE7D5428E}" dt="2020-06-16T10:18:12.036" v="174" actId="2696"/>
        <pc:sldMkLst>
          <pc:docMk/>
          <pc:sldMk cId="45266042" sldId="752"/>
        </pc:sldMkLst>
      </pc:sldChg>
      <pc:sldChg chg="new del mod modClrScheme chgLayout">
        <pc:chgData name="Foppa, Pedro" userId="78b15ebb-14ab-45f0-97b3-f50a9b67ce6d" providerId="ADAL" clId="{272B8FC1-575B-2D42-988B-7A0BE7D5428E}" dt="2020-06-16T10:18:31.042" v="179" actId="2696"/>
        <pc:sldMkLst>
          <pc:docMk/>
          <pc:sldMk cId="1012584205" sldId="752"/>
        </pc:sldMkLst>
      </pc:sldChg>
      <pc:sldMasterChg chg="add del addSldLayout delSldLayout modSldLayout">
        <pc:chgData name="Foppa, Pedro" userId="78b15ebb-14ab-45f0-97b3-f50a9b67ce6d" providerId="ADAL" clId="{272B8FC1-575B-2D42-988B-7A0BE7D5428E}" dt="2020-06-16T10:17:13.839" v="154"/>
        <pc:sldMasterMkLst>
          <pc:docMk/>
          <pc:sldMasterMk cId="300464794" sldId="2147483648"/>
        </pc:sldMasterMkLst>
        <pc:sldLayoutChg chg="add del">
          <pc:chgData name="Foppa, Pedro" userId="78b15ebb-14ab-45f0-97b3-f50a9b67ce6d" providerId="ADAL" clId="{272B8FC1-575B-2D42-988B-7A0BE7D5428E}" dt="2020-06-12T11:54:05.089" v="26" actId="700"/>
          <pc:sldLayoutMkLst>
            <pc:docMk/>
            <pc:sldMasterMk cId="300464794" sldId="2147483648"/>
            <pc:sldLayoutMk cId="3203859263" sldId="2147483696"/>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4045959733" sldId="2147483709"/>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2744572162" sldId="2147483778"/>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1474306137" sldId="2147483779"/>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3640942256" sldId="2147483788"/>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3632988920" sldId="2147483789"/>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1514873442" sldId="2147483790"/>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2317007425" sldId="2147483791"/>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1773101082" sldId="2147483801"/>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3589945353" sldId="2147483802"/>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2891098647" sldId="2147483803"/>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2786887003" sldId="2147483804"/>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4276879334" sldId="2147483806"/>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2966592149" sldId="2147483807"/>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3595952565" sldId="2147483808"/>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3591325315" sldId="2147484218"/>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749363418" sldId="2147484219"/>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363823045" sldId="2147484221"/>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1830558822" sldId="2147484314"/>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1116668104" sldId="2147484315"/>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736062778" sldId="2147484316"/>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2589326424" sldId="2147484317"/>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2168013846" sldId="2147484318"/>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1373587223" sldId="2147484319"/>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395497918" sldId="2147484322"/>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2888925092" sldId="2147484323"/>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1322699549" sldId="2147484324"/>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3386269025" sldId="2147484325"/>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1668724322" sldId="2147484326"/>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913617527" sldId="2147484327"/>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3995273153" sldId="2147484328"/>
          </pc:sldLayoutMkLst>
        </pc:sldLayoutChg>
        <pc:sldLayoutChg chg="addSp delSp modSp add del">
          <pc:chgData name="Foppa, Pedro" userId="78b15ebb-14ab-45f0-97b3-f50a9b67ce6d" providerId="ADAL" clId="{272B8FC1-575B-2D42-988B-7A0BE7D5428E}" dt="2020-06-16T10:17:13.839" v="154"/>
          <pc:sldLayoutMkLst>
            <pc:docMk/>
            <pc:sldMasterMk cId="300464794" sldId="2147483648"/>
            <pc:sldLayoutMk cId="368905433" sldId="2147484333"/>
          </pc:sldLayoutMkLst>
          <pc:spChg chg="del">
            <ac:chgData name="Foppa, Pedro" userId="78b15ebb-14ab-45f0-97b3-f50a9b67ce6d" providerId="ADAL" clId="{272B8FC1-575B-2D42-988B-7A0BE7D5428E}" dt="2020-06-16T10:17:11.214" v="152" actId="478"/>
            <ac:spMkLst>
              <pc:docMk/>
              <pc:sldMasterMk cId="300464794" sldId="2147483648"/>
              <pc:sldLayoutMk cId="368905433" sldId="2147484333"/>
              <ac:spMk id="2" creationId="{EBBB6D40-B4C9-8B4A-B2A6-126F64906376}"/>
            </ac:spMkLst>
          </pc:spChg>
          <pc:spChg chg="del">
            <ac:chgData name="Foppa, Pedro" userId="78b15ebb-14ab-45f0-97b3-f50a9b67ce6d" providerId="ADAL" clId="{272B8FC1-575B-2D42-988B-7A0BE7D5428E}" dt="2020-06-16T10:17:13.504" v="153" actId="478"/>
            <ac:spMkLst>
              <pc:docMk/>
              <pc:sldMasterMk cId="300464794" sldId="2147483648"/>
              <pc:sldLayoutMk cId="368905433" sldId="2147484333"/>
              <ac:spMk id="8" creationId="{00000000-0000-0000-0000-000000000000}"/>
            </ac:spMkLst>
          </pc:spChg>
          <pc:spChg chg="add mod">
            <ac:chgData name="Foppa, Pedro" userId="78b15ebb-14ab-45f0-97b3-f50a9b67ce6d" providerId="ADAL" clId="{272B8FC1-575B-2D42-988B-7A0BE7D5428E}" dt="2020-06-16T10:17:13.839" v="154"/>
            <ac:spMkLst>
              <pc:docMk/>
              <pc:sldMasterMk cId="300464794" sldId="2147483648"/>
              <pc:sldLayoutMk cId="368905433" sldId="2147484333"/>
              <ac:spMk id="10" creationId="{17F25977-2A6E-5145-88F9-CD120C50E0D7}"/>
            </ac:spMkLst>
          </pc:spChg>
          <pc:spChg chg="add mod">
            <ac:chgData name="Foppa, Pedro" userId="78b15ebb-14ab-45f0-97b3-f50a9b67ce6d" providerId="ADAL" clId="{272B8FC1-575B-2D42-988B-7A0BE7D5428E}" dt="2020-06-16T10:17:13.839" v="154"/>
            <ac:spMkLst>
              <pc:docMk/>
              <pc:sldMasterMk cId="300464794" sldId="2147483648"/>
              <pc:sldLayoutMk cId="368905433" sldId="2147484333"/>
              <ac:spMk id="11" creationId="{C213F3E8-EBA2-2742-9898-726D280D25C7}"/>
            </ac:spMkLst>
          </pc:spChg>
        </pc:sldLayoutChg>
        <pc:sldLayoutChg chg="add del">
          <pc:chgData name="Foppa, Pedro" userId="78b15ebb-14ab-45f0-97b3-f50a9b67ce6d" providerId="ADAL" clId="{272B8FC1-575B-2D42-988B-7A0BE7D5428E}" dt="2020-06-12T11:54:05.089" v="26" actId="700"/>
          <pc:sldLayoutMkLst>
            <pc:docMk/>
            <pc:sldMasterMk cId="300464794" sldId="2147483648"/>
            <pc:sldLayoutMk cId="372539000" sldId="2147484334"/>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2879185749" sldId="2147484335"/>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3607775210" sldId="2147484336"/>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2229022019" sldId="2147484337"/>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1693349831" sldId="2147484338"/>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2718492022" sldId="2147484339"/>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1682079407" sldId="2147484340"/>
          </pc:sldLayoutMkLst>
        </pc:sldLayoutChg>
        <pc:sldLayoutChg chg="addSp delSp modSp add del">
          <pc:chgData name="Foppa, Pedro" userId="78b15ebb-14ab-45f0-97b3-f50a9b67ce6d" providerId="ADAL" clId="{272B8FC1-575B-2D42-988B-7A0BE7D5428E}" dt="2020-06-16T10:16:43.924" v="149"/>
          <pc:sldLayoutMkLst>
            <pc:docMk/>
            <pc:sldMasterMk cId="300464794" sldId="2147483648"/>
            <pc:sldLayoutMk cId="196910092" sldId="2147484341"/>
          </pc:sldLayoutMkLst>
          <pc:spChg chg="add del">
            <ac:chgData name="Foppa, Pedro" userId="78b15ebb-14ab-45f0-97b3-f50a9b67ce6d" providerId="ADAL" clId="{272B8FC1-575B-2D42-988B-7A0BE7D5428E}" dt="2020-06-16T10:14:21.406" v="100" actId="478"/>
            <ac:spMkLst>
              <pc:docMk/>
              <pc:sldMasterMk cId="300464794" sldId="2147483648"/>
              <pc:sldLayoutMk cId="196910092" sldId="2147484341"/>
              <ac:spMk id="2" creationId="{EBBB6D40-B4C9-8B4A-B2A6-126F64906376}"/>
            </ac:spMkLst>
          </pc:spChg>
          <pc:spChg chg="add del mod">
            <ac:chgData name="Foppa, Pedro" userId="78b15ebb-14ab-45f0-97b3-f50a9b67ce6d" providerId="ADAL" clId="{272B8FC1-575B-2D42-988B-7A0BE7D5428E}" dt="2020-06-16T10:16:06.952" v="139"/>
            <ac:spMkLst>
              <pc:docMk/>
              <pc:sldMasterMk cId="300464794" sldId="2147483648"/>
              <pc:sldLayoutMk cId="196910092" sldId="2147484341"/>
              <ac:spMk id="3" creationId="{E9FCC132-F9A9-5540-A69F-A3A20B802DDF}"/>
            </ac:spMkLst>
          </pc:spChg>
          <pc:spChg chg="add del mod">
            <ac:chgData name="Foppa, Pedro" userId="78b15ebb-14ab-45f0-97b3-f50a9b67ce6d" providerId="ADAL" clId="{272B8FC1-575B-2D42-988B-7A0BE7D5428E}" dt="2020-06-16T10:16:40.235" v="147"/>
            <ac:spMkLst>
              <pc:docMk/>
              <pc:sldMasterMk cId="300464794" sldId="2147483648"/>
              <pc:sldLayoutMk cId="196910092" sldId="2147484341"/>
              <ac:spMk id="5" creationId="{941C76C7-AB57-CD44-B650-DF02B7DD43E9}"/>
            </ac:spMkLst>
          </pc:spChg>
          <pc:spChg chg="add del">
            <ac:chgData name="Foppa, Pedro" userId="78b15ebb-14ab-45f0-97b3-f50a9b67ce6d" providerId="ADAL" clId="{272B8FC1-575B-2D42-988B-7A0BE7D5428E}" dt="2020-06-16T10:14:22.665" v="101" actId="478"/>
            <ac:spMkLst>
              <pc:docMk/>
              <pc:sldMasterMk cId="300464794" sldId="2147483648"/>
              <pc:sldLayoutMk cId="196910092" sldId="2147484341"/>
              <ac:spMk id="8" creationId="{00000000-0000-0000-0000-000000000000}"/>
            </ac:spMkLst>
          </pc:spChg>
          <pc:spChg chg="add del mod">
            <ac:chgData name="Foppa, Pedro" userId="78b15ebb-14ab-45f0-97b3-f50a9b67ce6d" providerId="ADAL" clId="{272B8FC1-575B-2D42-988B-7A0BE7D5428E}" dt="2020-06-16T10:13:43.007" v="87"/>
            <ac:spMkLst>
              <pc:docMk/>
              <pc:sldMasterMk cId="300464794" sldId="2147483648"/>
              <pc:sldLayoutMk cId="196910092" sldId="2147484341"/>
              <ac:spMk id="10" creationId="{A097ECBB-D0AA-C04D-B9DB-B7B9BBDD9314}"/>
            </ac:spMkLst>
          </pc:spChg>
          <pc:spChg chg="add del mod">
            <ac:chgData name="Foppa, Pedro" userId="78b15ebb-14ab-45f0-97b3-f50a9b67ce6d" providerId="ADAL" clId="{272B8FC1-575B-2D42-988B-7A0BE7D5428E}" dt="2020-06-16T10:13:43.007" v="87"/>
            <ac:spMkLst>
              <pc:docMk/>
              <pc:sldMasterMk cId="300464794" sldId="2147483648"/>
              <pc:sldLayoutMk cId="196910092" sldId="2147484341"/>
              <ac:spMk id="11" creationId="{FAA787A3-24ED-3F43-8C0A-897E718AF77B}"/>
            </ac:spMkLst>
          </pc:spChg>
          <pc:spChg chg="add del mod">
            <ac:chgData name="Foppa, Pedro" userId="78b15ebb-14ab-45f0-97b3-f50a9b67ce6d" providerId="ADAL" clId="{272B8FC1-575B-2D42-988B-7A0BE7D5428E}" dt="2020-06-16T10:14:10.372" v="99"/>
            <ac:spMkLst>
              <pc:docMk/>
              <pc:sldMasterMk cId="300464794" sldId="2147483648"/>
              <pc:sldLayoutMk cId="196910092" sldId="2147484341"/>
              <ac:spMk id="12" creationId="{85A5F909-AC00-ED4E-8DB9-C49FAC1FF2A5}"/>
            </ac:spMkLst>
          </pc:spChg>
          <pc:spChg chg="add del mod">
            <ac:chgData name="Foppa, Pedro" userId="78b15ebb-14ab-45f0-97b3-f50a9b67ce6d" providerId="ADAL" clId="{272B8FC1-575B-2D42-988B-7A0BE7D5428E}" dt="2020-06-16T10:14:10.372" v="99"/>
            <ac:spMkLst>
              <pc:docMk/>
              <pc:sldMasterMk cId="300464794" sldId="2147483648"/>
              <pc:sldLayoutMk cId="196910092" sldId="2147484341"/>
              <ac:spMk id="13" creationId="{8CCF440B-D69A-A841-9ED2-66732BBD5397}"/>
            </ac:spMkLst>
          </pc:spChg>
          <pc:spChg chg="add del mod">
            <ac:chgData name="Foppa, Pedro" userId="78b15ebb-14ab-45f0-97b3-f50a9b67ce6d" providerId="ADAL" clId="{272B8FC1-575B-2D42-988B-7A0BE7D5428E}" dt="2020-06-16T10:16:08.457" v="140" actId="478"/>
            <ac:spMkLst>
              <pc:docMk/>
              <pc:sldMasterMk cId="300464794" sldId="2147483648"/>
              <pc:sldLayoutMk cId="196910092" sldId="2147484341"/>
              <ac:spMk id="14" creationId="{F1AC7BC7-83BB-E64A-9972-0DD957F1443C}"/>
            </ac:spMkLst>
          </pc:spChg>
          <pc:spChg chg="add del mod">
            <ac:chgData name="Foppa, Pedro" userId="78b15ebb-14ab-45f0-97b3-f50a9b67ce6d" providerId="ADAL" clId="{272B8FC1-575B-2D42-988B-7A0BE7D5428E}" dt="2020-06-16T10:16:43.132" v="148" actId="478"/>
            <ac:spMkLst>
              <pc:docMk/>
              <pc:sldMasterMk cId="300464794" sldId="2147483648"/>
              <pc:sldLayoutMk cId="196910092" sldId="2147484341"/>
              <ac:spMk id="15" creationId="{324C64E1-1BBF-2446-8CC8-78E0814D3ECE}"/>
            </ac:spMkLst>
          </pc:spChg>
          <pc:spChg chg="add mod">
            <ac:chgData name="Foppa, Pedro" userId="78b15ebb-14ab-45f0-97b3-f50a9b67ce6d" providerId="ADAL" clId="{272B8FC1-575B-2D42-988B-7A0BE7D5428E}" dt="2020-06-16T10:16:10.175" v="141"/>
            <ac:spMkLst>
              <pc:docMk/>
              <pc:sldMasterMk cId="300464794" sldId="2147483648"/>
              <pc:sldLayoutMk cId="196910092" sldId="2147484341"/>
              <ac:spMk id="17" creationId="{F40F117A-8029-1046-B154-5F6DC38A0EC1}"/>
            </ac:spMkLst>
          </pc:spChg>
          <pc:spChg chg="add mod">
            <ac:chgData name="Foppa, Pedro" userId="78b15ebb-14ab-45f0-97b3-f50a9b67ce6d" providerId="ADAL" clId="{272B8FC1-575B-2D42-988B-7A0BE7D5428E}" dt="2020-06-16T10:16:43.924" v="149"/>
            <ac:spMkLst>
              <pc:docMk/>
              <pc:sldMasterMk cId="300464794" sldId="2147483648"/>
              <pc:sldLayoutMk cId="196910092" sldId="2147484341"/>
              <ac:spMk id="19" creationId="{7730DEBB-F3C8-2B49-98FA-67CD17896A82}"/>
            </ac:spMkLst>
          </pc:spChg>
          <pc:picChg chg="mod">
            <ac:chgData name="Foppa, Pedro" userId="78b15ebb-14ab-45f0-97b3-f50a9b67ce6d" providerId="ADAL" clId="{272B8FC1-575B-2D42-988B-7A0BE7D5428E}" dt="2020-06-16T10:15:46.038" v="129" actId="1076"/>
            <ac:picMkLst>
              <pc:docMk/>
              <pc:sldMasterMk cId="300464794" sldId="2147483648"/>
              <pc:sldLayoutMk cId="196910092" sldId="2147484341"/>
              <ac:picMk id="7" creationId="{1CCEA50D-6782-1444-BB85-3E86FC05CB18}"/>
            </ac:picMkLst>
          </pc:picChg>
        </pc:sldLayoutChg>
        <pc:sldLayoutChg chg="add del">
          <pc:chgData name="Foppa, Pedro" userId="78b15ebb-14ab-45f0-97b3-f50a9b67ce6d" providerId="ADAL" clId="{272B8FC1-575B-2D42-988B-7A0BE7D5428E}" dt="2020-06-12T11:54:05.089" v="26" actId="700"/>
          <pc:sldLayoutMkLst>
            <pc:docMk/>
            <pc:sldMasterMk cId="300464794" sldId="2147483648"/>
            <pc:sldLayoutMk cId="1058105461" sldId="2147484376"/>
          </pc:sldLayoutMkLst>
        </pc:sldLayoutChg>
      </pc:sldMasterChg>
      <pc:sldMasterChg chg="modSldLayout">
        <pc:chgData name="Foppa, Pedro" userId="78b15ebb-14ab-45f0-97b3-f50a9b67ce6d" providerId="ADAL" clId="{272B8FC1-575B-2D42-988B-7A0BE7D5428E}" dt="2020-06-30T14:25:39.539" v="186"/>
        <pc:sldMasterMkLst>
          <pc:docMk/>
          <pc:sldMasterMk cId="3315793142" sldId="2147483877"/>
        </pc:sldMasterMkLst>
        <pc:sldLayoutChg chg="addSp delSp modSp">
          <pc:chgData name="Foppa, Pedro" userId="78b15ebb-14ab-45f0-97b3-f50a9b67ce6d" providerId="ADAL" clId="{272B8FC1-575B-2D42-988B-7A0BE7D5428E}" dt="2020-06-30T14:25:39.539" v="186"/>
          <pc:sldLayoutMkLst>
            <pc:docMk/>
            <pc:sldMasterMk cId="3315793142" sldId="2147483877"/>
            <pc:sldLayoutMk cId="3069407022" sldId="2147484342"/>
          </pc:sldLayoutMkLst>
          <pc:spChg chg="del">
            <ac:chgData name="Foppa, Pedro" userId="78b15ebb-14ab-45f0-97b3-f50a9b67ce6d" providerId="ADAL" clId="{272B8FC1-575B-2D42-988B-7A0BE7D5428E}" dt="2020-06-30T14:25:39.273" v="185" actId="478"/>
            <ac:spMkLst>
              <pc:docMk/>
              <pc:sldMasterMk cId="3315793142" sldId="2147483877"/>
              <pc:sldLayoutMk cId="3069407022" sldId="2147484342"/>
              <ac:spMk id="5" creationId="{00000000-0000-0000-0000-000000000000}"/>
            </ac:spMkLst>
          </pc:spChg>
          <pc:spChg chg="add mod">
            <ac:chgData name="Foppa, Pedro" userId="78b15ebb-14ab-45f0-97b3-f50a9b67ce6d" providerId="ADAL" clId="{272B8FC1-575B-2D42-988B-7A0BE7D5428E}" dt="2020-06-30T14:25:39.539" v="186"/>
            <ac:spMkLst>
              <pc:docMk/>
              <pc:sldMasterMk cId="3315793142" sldId="2147483877"/>
              <pc:sldLayoutMk cId="3069407022" sldId="2147484342"/>
              <ac:spMk id="6" creationId="{0948F714-4D77-CD42-BD58-84592393B6D2}"/>
            </ac:spMkLst>
          </pc:spChg>
        </pc:sldLayoutChg>
        <pc:sldLayoutChg chg="addSp delSp modSp">
          <pc:chgData name="Foppa, Pedro" userId="78b15ebb-14ab-45f0-97b3-f50a9b67ce6d" providerId="ADAL" clId="{272B8FC1-575B-2D42-988B-7A0BE7D5428E}" dt="2020-06-16T10:17:23.529" v="157"/>
          <pc:sldLayoutMkLst>
            <pc:docMk/>
            <pc:sldMasterMk cId="3315793142" sldId="2147483877"/>
            <pc:sldLayoutMk cId="4277879548" sldId="2147484374"/>
          </pc:sldLayoutMkLst>
          <pc:spChg chg="del">
            <ac:chgData name="Foppa, Pedro" userId="78b15ebb-14ab-45f0-97b3-f50a9b67ce6d" providerId="ADAL" clId="{272B8FC1-575B-2D42-988B-7A0BE7D5428E}" dt="2020-06-16T10:17:21.644" v="155" actId="478"/>
            <ac:spMkLst>
              <pc:docMk/>
              <pc:sldMasterMk cId="3315793142" sldId="2147483877"/>
              <pc:sldLayoutMk cId="4277879548" sldId="2147484374"/>
              <ac:spMk id="2" creationId="{EBBB6D40-B4C9-8B4A-B2A6-126F64906376}"/>
            </ac:spMkLst>
          </pc:spChg>
          <pc:spChg chg="del">
            <ac:chgData name="Foppa, Pedro" userId="78b15ebb-14ab-45f0-97b3-f50a9b67ce6d" providerId="ADAL" clId="{272B8FC1-575B-2D42-988B-7A0BE7D5428E}" dt="2020-06-16T10:17:22.658" v="156" actId="478"/>
            <ac:spMkLst>
              <pc:docMk/>
              <pc:sldMasterMk cId="3315793142" sldId="2147483877"/>
              <pc:sldLayoutMk cId="4277879548" sldId="2147484374"/>
              <ac:spMk id="8" creationId="{00000000-0000-0000-0000-000000000000}"/>
            </ac:spMkLst>
          </pc:spChg>
          <pc:spChg chg="add mod">
            <ac:chgData name="Foppa, Pedro" userId="78b15ebb-14ab-45f0-97b3-f50a9b67ce6d" providerId="ADAL" clId="{272B8FC1-575B-2D42-988B-7A0BE7D5428E}" dt="2020-06-16T10:17:23.529" v="157"/>
            <ac:spMkLst>
              <pc:docMk/>
              <pc:sldMasterMk cId="3315793142" sldId="2147483877"/>
              <pc:sldLayoutMk cId="4277879548" sldId="2147484374"/>
              <ac:spMk id="11" creationId="{08ED2E95-BD09-4045-B25A-7BA7626B9306}"/>
            </ac:spMkLst>
          </pc:spChg>
          <pc:spChg chg="add mod">
            <ac:chgData name="Foppa, Pedro" userId="78b15ebb-14ab-45f0-97b3-f50a9b67ce6d" providerId="ADAL" clId="{272B8FC1-575B-2D42-988B-7A0BE7D5428E}" dt="2020-06-16T10:17:23.529" v="157"/>
            <ac:spMkLst>
              <pc:docMk/>
              <pc:sldMasterMk cId="3315793142" sldId="2147483877"/>
              <pc:sldLayoutMk cId="4277879548" sldId="2147484374"/>
              <ac:spMk id="12" creationId="{77D03749-17B2-B34C-9139-D4494B934961}"/>
            </ac:spMkLst>
          </pc:spChg>
        </pc:sldLayoutChg>
        <pc:sldLayoutChg chg="addSp delSp modSp">
          <pc:chgData name="Foppa, Pedro" userId="78b15ebb-14ab-45f0-97b3-f50a9b67ce6d" providerId="ADAL" clId="{272B8FC1-575B-2D42-988B-7A0BE7D5428E}" dt="2020-06-16T10:17:29.686" v="160"/>
          <pc:sldLayoutMkLst>
            <pc:docMk/>
            <pc:sldMasterMk cId="3315793142" sldId="2147483877"/>
            <pc:sldLayoutMk cId="2448593730" sldId="2147484375"/>
          </pc:sldLayoutMkLst>
          <pc:spChg chg="del">
            <ac:chgData name="Foppa, Pedro" userId="78b15ebb-14ab-45f0-97b3-f50a9b67ce6d" providerId="ADAL" clId="{272B8FC1-575B-2D42-988B-7A0BE7D5428E}" dt="2020-06-16T10:17:28.693" v="159" actId="478"/>
            <ac:spMkLst>
              <pc:docMk/>
              <pc:sldMasterMk cId="3315793142" sldId="2147483877"/>
              <pc:sldLayoutMk cId="2448593730" sldId="2147484375"/>
              <ac:spMk id="2" creationId="{EBBB6D40-B4C9-8B4A-B2A6-126F64906376}"/>
            </ac:spMkLst>
          </pc:spChg>
          <pc:spChg chg="del">
            <ac:chgData name="Foppa, Pedro" userId="78b15ebb-14ab-45f0-97b3-f50a9b67ce6d" providerId="ADAL" clId="{272B8FC1-575B-2D42-988B-7A0BE7D5428E}" dt="2020-06-16T10:17:26.422" v="158" actId="478"/>
            <ac:spMkLst>
              <pc:docMk/>
              <pc:sldMasterMk cId="3315793142" sldId="2147483877"/>
              <pc:sldLayoutMk cId="2448593730" sldId="2147484375"/>
              <ac:spMk id="8" creationId="{00000000-0000-0000-0000-000000000000}"/>
            </ac:spMkLst>
          </pc:spChg>
          <pc:spChg chg="add mod">
            <ac:chgData name="Foppa, Pedro" userId="78b15ebb-14ab-45f0-97b3-f50a9b67ce6d" providerId="ADAL" clId="{272B8FC1-575B-2D42-988B-7A0BE7D5428E}" dt="2020-06-16T10:17:29.686" v="160"/>
            <ac:spMkLst>
              <pc:docMk/>
              <pc:sldMasterMk cId="3315793142" sldId="2147483877"/>
              <pc:sldLayoutMk cId="2448593730" sldId="2147484375"/>
              <ac:spMk id="10" creationId="{016F167C-D72A-004A-B824-A56F199A7173}"/>
            </ac:spMkLst>
          </pc:spChg>
          <pc:spChg chg="add mod">
            <ac:chgData name="Foppa, Pedro" userId="78b15ebb-14ab-45f0-97b3-f50a9b67ce6d" providerId="ADAL" clId="{272B8FC1-575B-2D42-988B-7A0BE7D5428E}" dt="2020-06-16T10:17:29.686" v="160"/>
            <ac:spMkLst>
              <pc:docMk/>
              <pc:sldMasterMk cId="3315793142" sldId="2147483877"/>
              <pc:sldLayoutMk cId="2448593730" sldId="2147484375"/>
              <ac:spMk id="11" creationId="{36E36BB6-0DB4-9E4F-8E92-014E36368D6B}"/>
            </ac:spMkLst>
          </pc:spChg>
        </pc:sldLayoutChg>
      </pc:sldMasterChg>
      <pc:sldMasterChg chg="modSldLayout">
        <pc:chgData name="Foppa, Pedro" userId="78b15ebb-14ab-45f0-97b3-f50a9b67ce6d" providerId="ADAL" clId="{272B8FC1-575B-2D42-988B-7A0BE7D5428E}" dt="2020-06-30T14:25:50.109" v="190"/>
        <pc:sldMasterMkLst>
          <pc:docMk/>
          <pc:sldMasterMk cId="1105970405" sldId="2147483964"/>
        </pc:sldMasterMkLst>
        <pc:sldLayoutChg chg="addSp delSp modSp">
          <pc:chgData name="Foppa, Pedro" userId="78b15ebb-14ab-45f0-97b3-f50a9b67ce6d" providerId="ADAL" clId="{272B8FC1-575B-2D42-988B-7A0BE7D5428E}" dt="2020-06-12T11:58:13.233" v="67"/>
          <pc:sldLayoutMkLst>
            <pc:docMk/>
            <pc:sldMasterMk cId="1105970405" sldId="2147483964"/>
            <pc:sldLayoutMk cId="1964158998" sldId="2147483967"/>
          </pc:sldLayoutMkLst>
          <pc:spChg chg="del">
            <ac:chgData name="Foppa, Pedro" userId="78b15ebb-14ab-45f0-97b3-f50a9b67ce6d" providerId="ADAL" clId="{272B8FC1-575B-2D42-988B-7A0BE7D5428E}" dt="2020-06-12T11:58:12.332" v="66" actId="478"/>
            <ac:spMkLst>
              <pc:docMk/>
              <pc:sldMasterMk cId="1105970405" sldId="2147483964"/>
              <pc:sldLayoutMk cId="1964158998" sldId="2147483967"/>
              <ac:spMk id="9" creationId="{C124B933-57F2-9947-A616-2C48A71959A7}"/>
            </ac:spMkLst>
          </pc:spChg>
          <pc:spChg chg="del">
            <ac:chgData name="Foppa, Pedro" userId="78b15ebb-14ab-45f0-97b3-f50a9b67ce6d" providerId="ADAL" clId="{272B8FC1-575B-2D42-988B-7A0BE7D5428E}" dt="2020-06-12T11:58:10.943" v="64" actId="478"/>
            <ac:spMkLst>
              <pc:docMk/>
              <pc:sldMasterMk cId="1105970405" sldId="2147483964"/>
              <pc:sldLayoutMk cId="1964158998" sldId="2147483967"/>
              <ac:spMk id="10" creationId="{6B8D93FA-9EA1-AB49-9803-E129E1144FC7}"/>
            </ac:spMkLst>
          </pc:spChg>
          <pc:spChg chg="add mod">
            <ac:chgData name="Foppa, Pedro" userId="78b15ebb-14ab-45f0-97b3-f50a9b67ce6d" providerId="ADAL" clId="{272B8FC1-575B-2D42-988B-7A0BE7D5428E}" dt="2020-06-12T11:58:13.233" v="67"/>
            <ac:spMkLst>
              <pc:docMk/>
              <pc:sldMasterMk cId="1105970405" sldId="2147483964"/>
              <pc:sldLayoutMk cId="1964158998" sldId="2147483967"/>
              <ac:spMk id="15" creationId="{1A795E37-8730-554E-933B-DB83671976DC}"/>
            </ac:spMkLst>
          </pc:spChg>
          <pc:spChg chg="add mod">
            <ac:chgData name="Foppa, Pedro" userId="78b15ebb-14ab-45f0-97b3-f50a9b67ce6d" providerId="ADAL" clId="{272B8FC1-575B-2D42-988B-7A0BE7D5428E}" dt="2020-06-12T11:55:01.063" v="40"/>
            <ac:spMkLst>
              <pc:docMk/>
              <pc:sldMasterMk cId="1105970405" sldId="2147483964"/>
              <pc:sldLayoutMk cId="1964158998" sldId="2147483967"/>
              <ac:spMk id="15" creationId="{38B19D6F-95A1-A547-A646-794DF958337F}"/>
            </ac:spMkLst>
          </pc:spChg>
          <pc:spChg chg="add mod">
            <ac:chgData name="Foppa, Pedro" userId="78b15ebb-14ab-45f0-97b3-f50a9b67ce6d" providerId="ADAL" clId="{272B8FC1-575B-2D42-988B-7A0BE7D5428E}" dt="2020-06-12T11:58:13.233" v="67"/>
            <ac:spMkLst>
              <pc:docMk/>
              <pc:sldMasterMk cId="1105970405" sldId="2147483964"/>
              <pc:sldLayoutMk cId="1964158998" sldId="2147483967"/>
              <ac:spMk id="16" creationId="{1B8C6829-5776-E74B-ADE7-378B8F669AFB}"/>
            </ac:spMkLst>
          </pc:spChg>
          <pc:spChg chg="mod">
            <ac:chgData name="Foppa, Pedro" userId="78b15ebb-14ab-45f0-97b3-f50a9b67ce6d" providerId="ADAL" clId="{272B8FC1-575B-2D42-988B-7A0BE7D5428E}" dt="2020-06-12T11:55:01.063" v="40"/>
            <ac:spMkLst>
              <pc:docMk/>
              <pc:sldMasterMk cId="1105970405" sldId="2147483964"/>
              <pc:sldLayoutMk cId="1964158998" sldId="2147483967"/>
              <ac:spMk id="17" creationId="{56C78DAF-4299-E24C-B91D-540988ED31EF}"/>
            </ac:spMkLst>
          </pc:spChg>
          <pc:spChg chg="mod">
            <ac:chgData name="Foppa, Pedro" userId="78b15ebb-14ab-45f0-97b3-f50a9b67ce6d" providerId="ADAL" clId="{272B8FC1-575B-2D42-988B-7A0BE7D5428E}" dt="2020-06-12T11:58:13.233" v="67"/>
            <ac:spMkLst>
              <pc:docMk/>
              <pc:sldMasterMk cId="1105970405" sldId="2147483964"/>
              <pc:sldLayoutMk cId="1964158998" sldId="2147483967"/>
              <ac:spMk id="18" creationId="{48BE5716-4C67-7F49-9AB4-96E2726363AE}"/>
            </ac:spMkLst>
          </pc:spChg>
          <pc:spChg chg="mod">
            <ac:chgData name="Foppa, Pedro" userId="78b15ebb-14ab-45f0-97b3-f50a9b67ce6d" providerId="ADAL" clId="{272B8FC1-575B-2D42-988B-7A0BE7D5428E}" dt="2020-06-12T11:55:01.063" v="40"/>
            <ac:spMkLst>
              <pc:docMk/>
              <pc:sldMasterMk cId="1105970405" sldId="2147483964"/>
              <pc:sldLayoutMk cId="1964158998" sldId="2147483967"/>
              <ac:spMk id="18" creationId="{71D070E0-1475-E64B-9F0A-F1EF52CCB310}"/>
            </ac:spMkLst>
          </pc:spChg>
          <pc:spChg chg="mod">
            <ac:chgData name="Foppa, Pedro" userId="78b15ebb-14ab-45f0-97b3-f50a9b67ce6d" providerId="ADAL" clId="{272B8FC1-575B-2D42-988B-7A0BE7D5428E}" dt="2020-06-12T11:58:13.233" v="67"/>
            <ac:spMkLst>
              <pc:docMk/>
              <pc:sldMasterMk cId="1105970405" sldId="2147483964"/>
              <pc:sldLayoutMk cId="1964158998" sldId="2147483967"/>
              <ac:spMk id="19" creationId="{6C88AC0D-F7D7-8841-9EEC-3CF787C22458}"/>
            </ac:spMkLst>
          </pc:spChg>
          <pc:spChg chg="mod">
            <ac:chgData name="Foppa, Pedro" userId="78b15ebb-14ab-45f0-97b3-f50a9b67ce6d" providerId="ADAL" clId="{272B8FC1-575B-2D42-988B-7A0BE7D5428E}" dt="2020-06-12T11:55:01.063" v="40"/>
            <ac:spMkLst>
              <pc:docMk/>
              <pc:sldMasterMk cId="1105970405" sldId="2147483964"/>
              <pc:sldLayoutMk cId="1964158998" sldId="2147483967"/>
              <ac:spMk id="19" creationId="{E478F62D-72CC-B449-8D18-27B51C975A89}"/>
            </ac:spMkLst>
          </pc:spChg>
          <pc:spChg chg="add mod">
            <ac:chgData name="Foppa, Pedro" userId="78b15ebb-14ab-45f0-97b3-f50a9b67ce6d" providerId="ADAL" clId="{272B8FC1-575B-2D42-988B-7A0BE7D5428E}" dt="2020-06-12T11:55:01.063" v="40"/>
            <ac:spMkLst>
              <pc:docMk/>
              <pc:sldMasterMk cId="1105970405" sldId="2147483964"/>
              <pc:sldLayoutMk cId="1964158998" sldId="2147483967"/>
              <ac:spMk id="20" creationId="{55FEAB11-A5F6-DC40-AE7E-409BBF461A8B}"/>
            </ac:spMkLst>
          </pc:spChg>
          <pc:spChg chg="mod">
            <ac:chgData name="Foppa, Pedro" userId="78b15ebb-14ab-45f0-97b3-f50a9b67ce6d" providerId="ADAL" clId="{272B8FC1-575B-2D42-988B-7A0BE7D5428E}" dt="2020-06-12T11:58:13.233" v="67"/>
            <ac:spMkLst>
              <pc:docMk/>
              <pc:sldMasterMk cId="1105970405" sldId="2147483964"/>
              <pc:sldLayoutMk cId="1964158998" sldId="2147483967"/>
              <ac:spMk id="20" creationId="{D8F806E4-B1B9-ED4F-B299-F02A4A4AB15C}"/>
            </ac:spMkLst>
          </pc:spChg>
          <pc:spChg chg="add mod">
            <ac:chgData name="Foppa, Pedro" userId="78b15ebb-14ab-45f0-97b3-f50a9b67ce6d" providerId="ADAL" clId="{272B8FC1-575B-2D42-988B-7A0BE7D5428E}" dt="2020-06-12T11:55:01.063" v="40"/>
            <ac:spMkLst>
              <pc:docMk/>
              <pc:sldMasterMk cId="1105970405" sldId="2147483964"/>
              <pc:sldLayoutMk cId="1964158998" sldId="2147483967"/>
              <ac:spMk id="21" creationId="{1360B4CC-96B2-EC41-A3DB-66FECB714C35}"/>
            </ac:spMkLst>
          </pc:spChg>
          <pc:spChg chg="add mod">
            <ac:chgData name="Foppa, Pedro" userId="78b15ebb-14ab-45f0-97b3-f50a9b67ce6d" providerId="ADAL" clId="{272B8FC1-575B-2D42-988B-7A0BE7D5428E}" dt="2020-06-12T11:58:13.233" v="67"/>
            <ac:spMkLst>
              <pc:docMk/>
              <pc:sldMasterMk cId="1105970405" sldId="2147483964"/>
              <pc:sldLayoutMk cId="1964158998" sldId="2147483967"/>
              <ac:spMk id="21" creationId="{5F9772C6-2882-F44C-BB68-B9C55932026B}"/>
            </ac:spMkLst>
          </pc:spChg>
          <pc:spChg chg="add mod">
            <ac:chgData name="Foppa, Pedro" userId="78b15ebb-14ab-45f0-97b3-f50a9b67ce6d" providerId="ADAL" clId="{272B8FC1-575B-2D42-988B-7A0BE7D5428E}" dt="2020-06-12T11:58:13.233" v="67"/>
            <ac:spMkLst>
              <pc:docMk/>
              <pc:sldMasterMk cId="1105970405" sldId="2147483964"/>
              <pc:sldLayoutMk cId="1964158998" sldId="2147483967"/>
              <ac:spMk id="22" creationId="{3D844E97-E982-B54D-9ED8-47C261639D4D}"/>
            </ac:spMkLst>
          </pc:spChg>
          <pc:grpChg chg="del">
            <ac:chgData name="Foppa, Pedro" userId="78b15ebb-14ab-45f0-97b3-f50a9b67ce6d" providerId="ADAL" clId="{272B8FC1-575B-2D42-988B-7A0BE7D5428E}" dt="2020-06-12T11:58:11.539" v="65" actId="478"/>
            <ac:grpSpMkLst>
              <pc:docMk/>
              <pc:sldMasterMk cId="1105970405" sldId="2147483964"/>
              <pc:sldLayoutMk cId="1964158998" sldId="2147483967"/>
              <ac:grpSpMk id="11" creationId="{07D821C1-0B42-3046-A131-92122FB880EF}"/>
            </ac:grpSpMkLst>
          </pc:grpChg>
          <pc:grpChg chg="add mod">
            <ac:chgData name="Foppa, Pedro" userId="78b15ebb-14ab-45f0-97b3-f50a9b67ce6d" providerId="ADAL" clId="{272B8FC1-575B-2D42-988B-7A0BE7D5428E}" dt="2020-06-12T11:55:01.063" v="40"/>
            <ac:grpSpMkLst>
              <pc:docMk/>
              <pc:sldMasterMk cId="1105970405" sldId="2147483964"/>
              <pc:sldLayoutMk cId="1964158998" sldId="2147483967"/>
              <ac:grpSpMk id="16" creationId="{B1F0017D-128A-F641-906B-FBF56EA24429}"/>
            </ac:grpSpMkLst>
          </pc:grpChg>
          <pc:grpChg chg="add mod">
            <ac:chgData name="Foppa, Pedro" userId="78b15ebb-14ab-45f0-97b3-f50a9b67ce6d" providerId="ADAL" clId="{272B8FC1-575B-2D42-988B-7A0BE7D5428E}" dt="2020-06-12T11:58:13.233" v="67"/>
            <ac:grpSpMkLst>
              <pc:docMk/>
              <pc:sldMasterMk cId="1105970405" sldId="2147483964"/>
              <pc:sldLayoutMk cId="1964158998" sldId="2147483967"/>
              <ac:grpSpMk id="17" creationId="{E5A44845-D04A-D64E-80F5-1E6EC6EF984B}"/>
            </ac:grpSpMkLst>
          </pc:grpChg>
        </pc:sldLayoutChg>
        <pc:sldLayoutChg chg="addSp delSp modSp">
          <pc:chgData name="Foppa, Pedro" userId="78b15ebb-14ab-45f0-97b3-f50a9b67ce6d" providerId="ADAL" clId="{272B8FC1-575B-2D42-988B-7A0BE7D5428E}" dt="2020-06-16T10:17:39.715" v="163"/>
          <pc:sldLayoutMkLst>
            <pc:docMk/>
            <pc:sldMasterMk cId="1105970405" sldId="2147483964"/>
            <pc:sldLayoutMk cId="2458859042" sldId="2147483968"/>
          </pc:sldLayoutMkLst>
          <pc:spChg chg="add mod">
            <ac:chgData name="Foppa, Pedro" userId="78b15ebb-14ab-45f0-97b3-f50a9b67ce6d" providerId="ADAL" clId="{272B8FC1-575B-2D42-988B-7A0BE7D5428E}" dt="2020-06-16T10:17:39.715" v="163"/>
            <ac:spMkLst>
              <pc:docMk/>
              <pc:sldMasterMk cId="1105970405" sldId="2147483964"/>
              <pc:sldLayoutMk cId="2458859042" sldId="2147483968"/>
              <ac:spMk id="14" creationId="{AACCF0C3-B5A6-BC4F-8204-C6FA53B965BF}"/>
            </ac:spMkLst>
          </pc:spChg>
          <pc:spChg chg="add mod">
            <ac:chgData name="Foppa, Pedro" userId="78b15ebb-14ab-45f0-97b3-f50a9b67ce6d" providerId="ADAL" clId="{272B8FC1-575B-2D42-988B-7A0BE7D5428E}" dt="2020-06-16T10:17:39.715" v="163"/>
            <ac:spMkLst>
              <pc:docMk/>
              <pc:sldMasterMk cId="1105970405" sldId="2147483964"/>
              <pc:sldLayoutMk cId="2458859042" sldId="2147483968"/>
              <ac:spMk id="15" creationId="{313C9E79-B6AA-D844-BA92-F0E152E4EC6C}"/>
            </ac:spMkLst>
          </pc:spChg>
          <pc:spChg chg="del">
            <ac:chgData name="Foppa, Pedro" userId="78b15ebb-14ab-45f0-97b3-f50a9b67ce6d" providerId="ADAL" clId="{272B8FC1-575B-2D42-988B-7A0BE7D5428E}" dt="2020-06-16T10:17:37.257" v="161" actId="478"/>
            <ac:spMkLst>
              <pc:docMk/>
              <pc:sldMasterMk cId="1105970405" sldId="2147483964"/>
              <pc:sldLayoutMk cId="2458859042" sldId="2147483968"/>
              <ac:spMk id="16" creationId="{3A322634-0463-2641-A4E8-526FCEB684C1}"/>
            </ac:spMkLst>
          </pc:spChg>
          <pc:spChg chg="del">
            <ac:chgData name="Foppa, Pedro" userId="78b15ebb-14ab-45f0-97b3-f50a9b67ce6d" providerId="ADAL" clId="{272B8FC1-575B-2D42-988B-7A0BE7D5428E}" dt="2020-06-16T10:17:38.635" v="162" actId="478"/>
            <ac:spMkLst>
              <pc:docMk/>
              <pc:sldMasterMk cId="1105970405" sldId="2147483964"/>
              <pc:sldLayoutMk cId="2458859042" sldId="2147483968"/>
              <ac:spMk id="17" creationId="{3183E0E2-4BB1-5448-BBEC-3449926599DA}"/>
            </ac:spMkLst>
          </pc:spChg>
        </pc:sldLayoutChg>
        <pc:sldLayoutChg chg="addSp delSp modSp">
          <pc:chgData name="Foppa, Pedro" userId="78b15ebb-14ab-45f0-97b3-f50a9b67ce6d" providerId="ADAL" clId="{272B8FC1-575B-2D42-988B-7A0BE7D5428E}" dt="2020-06-16T10:17:45.272" v="166"/>
          <pc:sldLayoutMkLst>
            <pc:docMk/>
            <pc:sldMasterMk cId="1105970405" sldId="2147483964"/>
            <pc:sldLayoutMk cId="3528479176" sldId="2147483969"/>
          </pc:sldLayoutMkLst>
          <pc:spChg chg="del">
            <ac:chgData name="Foppa, Pedro" userId="78b15ebb-14ab-45f0-97b3-f50a9b67ce6d" providerId="ADAL" clId="{272B8FC1-575B-2D42-988B-7A0BE7D5428E}" dt="2020-06-16T10:17:44.443" v="165" actId="478"/>
            <ac:spMkLst>
              <pc:docMk/>
              <pc:sldMasterMk cId="1105970405" sldId="2147483964"/>
              <pc:sldLayoutMk cId="3528479176" sldId="2147483969"/>
              <ac:spMk id="14" creationId="{B31EEBD0-8475-004A-A7AC-E2491D6ECD86}"/>
            </ac:spMkLst>
          </pc:spChg>
          <pc:spChg chg="del">
            <ac:chgData name="Foppa, Pedro" userId="78b15ebb-14ab-45f0-97b3-f50a9b67ce6d" providerId="ADAL" clId="{272B8FC1-575B-2D42-988B-7A0BE7D5428E}" dt="2020-06-16T10:17:41.696" v="164" actId="478"/>
            <ac:spMkLst>
              <pc:docMk/>
              <pc:sldMasterMk cId="1105970405" sldId="2147483964"/>
              <pc:sldLayoutMk cId="3528479176" sldId="2147483969"/>
              <ac:spMk id="15" creationId="{C7FB5C1F-0D19-3448-B4CE-1A31E3451DDD}"/>
            </ac:spMkLst>
          </pc:spChg>
          <pc:spChg chg="add mod">
            <ac:chgData name="Foppa, Pedro" userId="78b15ebb-14ab-45f0-97b3-f50a9b67ce6d" providerId="ADAL" clId="{272B8FC1-575B-2D42-988B-7A0BE7D5428E}" dt="2020-06-16T10:17:45.272" v="166"/>
            <ac:spMkLst>
              <pc:docMk/>
              <pc:sldMasterMk cId="1105970405" sldId="2147483964"/>
              <pc:sldLayoutMk cId="3528479176" sldId="2147483969"/>
              <ac:spMk id="16" creationId="{5685BE0E-AC9A-7D4F-B249-F8CEE505E555}"/>
            </ac:spMkLst>
          </pc:spChg>
          <pc:spChg chg="add mod">
            <ac:chgData name="Foppa, Pedro" userId="78b15ebb-14ab-45f0-97b3-f50a9b67ce6d" providerId="ADAL" clId="{272B8FC1-575B-2D42-988B-7A0BE7D5428E}" dt="2020-06-16T10:17:45.272" v="166"/>
            <ac:spMkLst>
              <pc:docMk/>
              <pc:sldMasterMk cId="1105970405" sldId="2147483964"/>
              <pc:sldLayoutMk cId="3528479176" sldId="2147483969"/>
              <ac:spMk id="17" creationId="{7F766375-58BA-FB43-9D9D-3C9B1B5222C0}"/>
            </ac:spMkLst>
          </pc:spChg>
        </pc:sldLayoutChg>
        <pc:sldLayoutChg chg="addSp delSp modSp">
          <pc:chgData name="Foppa, Pedro" userId="78b15ebb-14ab-45f0-97b3-f50a9b67ce6d" providerId="ADAL" clId="{272B8FC1-575B-2D42-988B-7A0BE7D5428E}" dt="2020-06-12T11:58:01.812" v="59"/>
          <pc:sldLayoutMkLst>
            <pc:docMk/>
            <pc:sldMasterMk cId="1105970405" sldId="2147483964"/>
            <pc:sldLayoutMk cId="1345721581" sldId="2147483970"/>
          </pc:sldLayoutMkLst>
          <pc:spChg chg="del">
            <ac:chgData name="Foppa, Pedro" userId="78b15ebb-14ab-45f0-97b3-f50a9b67ce6d" providerId="ADAL" clId="{272B8FC1-575B-2D42-988B-7A0BE7D5428E}" dt="2020-06-12T11:58:01.117" v="58" actId="478"/>
            <ac:spMkLst>
              <pc:docMk/>
              <pc:sldMasterMk cId="1105970405" sldId="2147483964"/>
              <pc:sldLayoutMk cId="1345721581" sldId="2147483970"/>
              <ac:spMk id="7" creationId="{C958BD13-A6A6-954A-9895-6DFFDE5056D4}"/>
            </ac:spMkLst>
          </pc:spChg>
          <pc:spChg chg="del">
            <ac:chgData name="Foppa, Pedro" userId="78b15ebb-14ab-45f0-97b3-f50a9b67ce6d" providerId="ADAL" clId="{272B8FC1-575B-2D42-988B-7A0BE7D5428E}" dt="2020-06-12T11:57:57.437" v="54" actId="478"/>
            <ac:spMkLst>
              <pc:docMk/>
              <pc:sldMasterMk cId="1105970405" sldId="2147483964"/>
              <pc:sldLayoutMk cId="1345721581" sldId="2147483970"/>
              <ac:spMk id="9" creationId="{6B47703F-AD87-0747-8275-970FB09D5D0B}"/>
            </ac:spMkLst>
          </pc:spChg>
          <pc:spChg chg="add mod">
            <ac:chgData name="Foppa, Pedro" userId="78b15ebb-14ab-45f0-97b3-f50a9b67ce6d" providerId="ADAL" clId="{272B8FC1-575B-2D42-988B-7A0BE7D5428E}" dt="2020-06-12T11:54:51.088" v="34"/>
            <ac:spMkLst>
              <pc:docMk/>
              <pc:sldMasterMk cId="1105970405" sldId="2147483964"/>
              <pc:sldLayoutMk cId="1345721581" sldId="2147483970"/>
              <ac:spMk id="15" creationId="{60A278CA-EDED-5747-933A-5BC30B9877EB}"/>
            </ac:spMkLst>
          </pc:spChg>
          <pc:spChg chg="add mod">
            <ac:chgData name="Foppa, Pedro" userId="78b15ebb-14ab-45f0-97b3-f50a9b67ce6d" providerId="ADAL" clId="{272B8FC1-575B-2D42-988B-7A0BE7D5428E}" dt="2020-06-12T11:58:01.812" v="59"/>
            <ac:spMkLst>
              <pc:docMk/>
              <pc:sldMasterMk cId="1105970405" sldId="2147483964"/>
              <pc:sldLayoutMk cId="1345721581" sldId="2147483970"/>
              <ac:spMk id="15" creationId="{8C7375B5-DB19-7E43-8115-1725078406ED}"/>
            </ac:spMkLst>
          </pc:spChg>
          <pc:spChg chg="add mod">
            <ac:chgData name="Foppa, Pedro" userId="78b15ebb-14ab-45f0-97b3-f50a9b67ce6d" providerId="ADAL" clId="{272B8FC1-575B-2D42-988B-7A0BE7D5428E}" dt="2020-06-12T11:58:01.812" v="59"/>
            <ac:spMkLst>
              <pc:docMk/>
              <pc:sldMasterMk cId="1105970405" sldId="2147483964"/>
              <pc:sldLayoutMk cId="1345721581" sldId="2147483970"/>
              <ac:spMk id="16" creationId="{FF1D3E24-4EE8-BC40-9F4B-D354051DC227}"/>
            </ac:spMkLst>
          </pc:spChg>
          <pc:spChg chg="mod">
            <ac:chgData name="Foppa, Pedro" userId="78b15ebb-14ab-45f0-97b3-f50a9b67ce6d" providerId="ADAL" clId="{272B8FC1-575B-2D42-988B-7A0BE7D5428E}" dt="2020-06-12T11:54:51.088" v="34"/>
            <ac:spMkLst>
              <pc:docMk/>
              <pc:sldMasterMk cId="1105970405" sldId="2147483964"/>
              <pc:sldLayoutMk cId="1345721581" sldId="2147483970"/>
              <ac:spMk id="17" creationId="{E592B87A-92E0-BE4E-8BD9-FE0BE3160A21}"/>
            </ac:spMkLst>
          </pc:spChg>
          <pc:spChg chg="mod">
            <ac:chgData name="Foppa, Pedro" userId="78b15ebb-14ab-45f0-97b3-f50a9b67ce6d" providerId="ADAL" clId="{272B8FC1-575B-2D42-988B-7A0BE7D5428E}" dt="2020-06-12T11:54:51.088" v="34"/>
            <ac:spMkLst>
              <pc:docMk/>
              <pc:sldMasterMk cId="1105970405" sldId="2147483964"/>
              <pc:sldLayoutMk cId="1345721581" sldId="2147483970"/>
              <ac:spMk id="18" creationId="{828C9F33-C19A-FE41-AF97-D542FD44BF25}"/>
            </ac:spMkLst>
          </pc:spChg>
          <pc:spChg chg="mod">
            <ac:chgData name="Foppa, Pedro" userId="78b15ebb-14ab-45f0-97b3-f50a9b67ce6d" providerId="ADAL" clId="{272B8FC1-575B-2D42-988B-7A0BE7D5428E}" dt="2020-06-12T11:58:01.812" v="59"/>
            <ac:spMkLst>
              <pc:docMk/>
              <pc:sldMasterMk cId="1105970405" sldId="2147483964"/>
              <pc:sldLayoutMk cId="1345721581" sldId="2147483970"/>
              <ac:spMk id="18" creationId="{F0730F80-3047-D241-8C1A-DB7075E27BC3}"/>
            </ac:spMkLst>
          </pc:spChg>
          <pc:spChg chg="mod">
            <ac:chgData name="Foppa, Pedro" userId="78b15ebb-14ab-45f0-97b3-f50a9b67ce6d" providerId="ADAL" clId="{272B8FC1-575B-2D42-988B-7A0BE7D5428E}" dt="2020-06-12T11:58:01.812" v="59"/>
            <ac:spMkLst>
              <pc:docMk/>
              <pc:sldMasterMk cId="1105970405" sldId="2147483964"/>
              <pc:sldLayoutMk cId="1345721581" sldId="2147483970"/>
              <ac:spMk id="19" creationId="{D27BA220-C38F-7748-9BE1-1854E3B50314}"/>
            </ac:spMkLst>
          </pc:spChg>
          <pc:spChg chg="mod">
            <ac:chgData name="Foppa, Pedro" userId="78b15ebb-14ab-45f0-97b3-f50a9b67ce6d" providerId="ADAL" clId="{272B8FC1-575B-2D42-988B-7A0BE7D5428E}" dt="2020-06-12T11:54:51.088" v="34"/>
            <ac:spMkLst>
              <pc:docMk/>
              <pc:sldMasterMk cId="1105970405" sldId="2147483964"/>
              <pc:sldLayoutMk cId="1345721581" sldId="2147483970"/>
              <ac:spMk id="19" creationId="{FF72B117-8874-2448-B2D5-C39FB5E49C01}"/>
            </ac:spMkLst>
          </pc:spChg>
          <pc:spChg chg="mod">
            <ac:chgData name="Foppa, Pedro" userId="78b15ebb-14ab-45f0-97b3-f50a9b67ce6d" providerId="ADAL" clId="{272B8FC1-575B-2D42-988B-7A0BE7D5428E}" dt="2020-06-12T11:58:01.812" v="59"/>
            <ac:spMkLst>
              <pc:docMk/>
              <pc:sldMasterMk cId="1105970405" sldId="2147483964"/>
              <pc:sldLayoutMk cId="1345721581" sldId="2147483970"/>
              <ac:spMk id="20" creationId="{6A0ADAF7-8302-FE4A-A3CF-2907884E62E6}"/>
            </ac:spMkLst>
          </pc:spChg>
          <pc:spChg chg="add mod">
            <ac:chgData name="Foppa, Pedro" userId="78b15ebb-14ab-45f0-97b3-f50a9b67ce6d" providerId="ADAL" clId="{272B8FC1-575B-2D42-988B-7A0BE7D5428E}" dt="2020-06-12T11:54:51.088" v="34"/>
            <ac:spMkLst>
              <pc:docMk/>
              <pc:sldMasterMk cId="1105970405" sldId="2147483964"/>
              <pc:sldLayoutMk cId="1345721581" sldId="2147483970"/>
              <ac:spMk id="20" creationId="{FA12C2C5-6B91-8342-A314-D4CDFE487E9D}"/>
            </ac:spMkLst>
          </pc:spChg>
          <pc:spChg chg="add mod">
            <ac:chgData name="Foppa, Pedro" userId="78b15ebb-14ab-45f0-97b3-f50a9b67ce6d" providerId="ADAL" clId="{272B8FC1-575B-2D42-988B-7A0BE7D5428E}" dt="2020-06-12T11:58:01.812" v="59"/>
            <ac:spMkLst>
              <pc:docMk/>
              <pc:sldMasterMk cId="1105970405" sldId="2147483964"/>
              <pc:sldLayoutMk cId="1345721581" sldId="2147483970"/>
              <ac:spMk id="21" creationId="{28FB3C8D-906C-4F43-B969-78EC53F7F655}"/>
            </ac:spMkLst>
          </pc:spChg>
          <pc:spChg chg="add mod">
            <ac:chgData name="Foppa, Pedro" userId="78b15ebb-14ab-45f0-97b3-f50a9b67ce6d" providerId="ADAL" clId="{272B8FC1-575B-2D42-988B-7A0BE7D5428E}" dt="2020-06-12T11:54:51.088" v="34"/>
            <ac:spMkLst>
              <pc:docMk/>
              <pc:sldMasterMk cId="1105970405" sldId="2147483964"/>
              <pc:sldLayoutMk cId="1345721581" sldId="2147483970"/>
              <ac:spMk id="21" creationId="{6D8E656A-ADA4-2E41-B276-7D2137ECAC0C}"/>
            </ac:spMkLst>
          </pc:spChg>
          <pc:spChg chg="add mod">
            <ac:chgData name="Foppa, Pedro" userId="78b15ebb-14ab-45f0-97b3-f50a9b67ce6d" providerId="ADAL" clId="{272B8FC1-575B-2D42-988B-7A0BE7D5428E}" dt="2020-06-12T11:58:01.812" v="59"/>
            <ac:spMkLst>
              <pc:docMk/>
              <pc:sldMasterMk cId="1105970405" sldId="2147483964"/>
              <pc:sldLayoutMk cId="1345721581" sldId="2147483970"/>
              <ac:spMk id="22" creationId="{79A7BB9F-2F55-344B-9B53-C5409E298C22}"/>
            </ac:spMkLst>
          </pc:spChg>
          <pc:grpChg chg="del">
            <ac:chgData name="Foppa, Pedro" userId="78b15ebb-14ab-45f0-97b3-f50a9b67ce6d" providerId="ADAL" clId="{272B8FC1-575B-2D42-988B-7A0BE7D5428E}" dt="2020-06-12T11:57:57.914" v="55" actId="478"/>
            <ac:grpSpMkLst>
              <pc:docMk/>
              <pc:sldMasterMk cId="1105970405" sldId="2147483964"/>
              <pc:sldLayoutMk cId="1345721581" sldId="2147483970"/>
              <ac:grpSpMk id="11" creationId="{2AD41DB8-CD4F-A94D-B320-85192F1540DC}"/>
            </ac:grpSpMkLst>
          </pc:grpChg>
          <pc:grpChg chg="add mod">
            <ac:chgData name="Foppa, Pedro" userId="78b15ebb-14ab-45f0-97b3-f50a9b67ce6d" providerId="ADAL" clId="{272B8FC1-575B-2D42-988B-7A0BE7D5428E}" dt="2020-06-12T11:54:51.088" v="34"/>
            <ac:grpSpMkLst>
              <pc:docMk/>
              <pc:sldMasterMk cId="1105970405" sldId="2147483964"/>
              <pc:sldLayoutMk cId="1345721581" sldId="2147483970"/>
              <ac:grpSpMk id="16" creationId="{CE32AED9-C8DB-7641-995E-C235626C1B8B}"/>
            </ac:grpSpMkLst>
          </pc:grpChg>
          <pc:grpChg chg="add mod">
            <ac:chgData name="Foppa, Pedro" userId="78b15ebb-14ab-45f0-97b3-f50a9b67ce6d" providerId="ADAL" clId="{272B8FC1-575B-2D42-988B-7A0BE7D5428E}" dt="2020-06-12T11:58:01.812" v="59"/>
            <ac:grpSpMkLst>
              <pc:docMk/>
              <pc:sldMasterMk cId="1105970405" sldId="2147483964"/>
              <pc:sldLayoutMk cId="1345721581" sldId="2147483970"/>
              <ac:grpSpMk id="17" creationId="{62E1515A-EF99-9248-A89B-48AB30AFCF2D}"/>
            </ac:grpSpMkLst>
          </pc:grpChg>
          <pc:picChg chg="add del">
            <ac:chgData name="Foppa, Pedro" userId="78b15ebb-14ab-45f0-97b3-f50a9b67ce6d" providerId="ADAL" clId="{272B8FC1-575B-2D42-988B-7A0BE7D5428E}" dt="2020-06-12T11:57:59.801" v="57" actId="478"/>
            <ac:picMkLst>
              <pc:docMk/>
              <pc:sldMasterMk cId="1105970405" sldId="2147483964"/>
              <pc:sldLayoutMk cId="1345721581" sldId="2147483970"/>
              <ac:picMk id="10" creationId="{00000000-0000-0000-0000-000000000000}"/>
            </ac:picMkLst>
          </pc:picChg>
        </pc:sldLayoutChg>
        <pc:sldLayoutChg chg="addSp delSp modSp">
          <pc:chgData name="Foppa, Pedro" userId="78b15ebb-14ab-45f0-97b3-f50a9b67ce6d" providerId="ADAL" clId="{272B8FC1-575B-2D42-988B-7A0BE7D5428E}" dt="2020-06-12T11:57:54.086" v="53"/>
          <pc:sldLayoutMkLst>
            <pc:docMk/>
            <pc:sldMasterMk cId="1105970405" sldId="2147483964"/>
            <pc:sldLayoutMk cId="2220410556" sldId="2147484303"/>
          </pc:sldLayoutMkLst>
          <pc:spChg chg="del">
            <ac:chgData name="Foppa, Pedro" userId="78b15ebb-14ab-45f0-97b3-f50a9b67ce6d" providerId="ADAL" clId="{272B8FC1-575B-2D42-988B-7A0BE7D5428E}" dt="2020-06-12T11:57:53.198" v="52" actId="478"/>
            <ac:spMkLst>
              <pc:docMk/>
              <pc:sldMasterMk cId="1105970405" sldId="2147483964"/>
              <pc:sldLayoutMk cId="2220410556" sldId="2147484303"/>
              <ac:spMk id="7" creationId="{00000000-0000-0000-0000-000000000000}"/>
            </ac:spMkLst>
          </pc:spChg>
          <pc:spChg chg="add mod">
            <ac:chgData name="Foppa, Pedro" userId="78b15ebb-14ab-45f0-97b3-f50a9b67ce6d" providerId="ADAL" clId="{272B8FC1-575B-2D42-988B-7A0BE7D5428E}" dt="2020-06-12T11:57:54.086" v="53"/>
            <ac:spMkLst>
              <pc:docMk/>
              <pc:sldMasterMk cId="1105970405" sldId="2147483964"/>
              <pc:sldLayoutMk cId="2220410556" sldId="2147484303"/>
              <ac:spMk id="10" creationId="{D5656793-1F8D-2D49-9D37-1150F407FFF1}"/>
            </ac:spMkLst>
          </pc:spChg>
          <pc:spChg chg="add mod">
            <ac:chgData name="Foppa, Pedro" userId="78b15ebb-14ab-45f0-97b3-f50a9b67ce6d" providerId="ADAL" clId="{272B8FC1-575B-2D42-988B-7A0BE7D5428E}" dt="2020-06-12T11:54:45.529" v="31"/>
            <ac:spMkLst>
              <pc:docMk/>
              <pc:sldMasterMk cId="1105970405" sldId="2147483964"/>
              <pc:sldLayoutMk cId="2220410556" sldId="2147484303"/>
              <ac:spMk id="10" creationId="{DBE4C04B-CA68-B14E-B968-3E1BC639ABF8}"/>
            </ac:spMkLst>
          </pc:spChg>
          <pc:spChg chg="add mod">
            <ac:chgData name="Foppa, Pedro" userId="78b15ebb-14ab-45f0-97b3-f50a9b67ce6d" providerId="ADAL" clId="{272B8FC1-575B-2D42-988B-7A0BE7D5428E}" dt="2020-06-12T11:57:54.086" v="53"/>
            <ac:spMkLst>
              <pc:docMk/>
              <pc:sldMasterMk cId="1105970405" sldId="2147483964"/>
              <pc:sldLayoutMk cId="2220410556" sldId="2147484303"/>
              <ac:spMk id="11" creationId="{BB7498BD-698B-734C-9FF2-A46078988EAC}"/>
            </ac:spMkLst>
          </pc:spChg>
          <pc:spChg chg="mod">
            <ac:chgData name="Foppa, Pedro" userId="78b15ebb-14ab-45f0-97b3-f50a9b67ce6d" providerId="ADAL" clId="{272B8FC1-575B-2D42-988B-7A0BE7D5428E}" dt="2020-06-12T11:54:45.529" v="31"/>
            <ac:spMkLst>
              <pc:docMk/>
              <pc:sldMasterMk cId="1105970405" sldId="2147483964"/>
              <pc:sldLayoutMk cId="2220410556" sldId="2147484303"/>
              <ac:spMk id="12" creationId="{ACB67506-D393-4D46-8E86-1367F3EDB518}"/>
            </ac:spMkLst>
          </pc:spChg>
          <pc:spChg chg="mod">
            <ac:chgData name="Foppa, Pedro" userId="78b15ebb-14ab-45f0-97b3-f50a9b67ce6d" providerId="ADAL" clId="{272B8FC1-575B-2D42-988B-7A0BE7D5428E}" dt="2020-06-12T11:54:45.529" v="31"/>
            <ac:spMkLst>
              <pc:docMk/>
              <pc:sldMasterMk cId="1105970405" sldId="2147483964"/>
              <pc:sldLayoutMk cId="2220410556" sldId="2147484303"/>
              <ac:spMk id="13" creationId="{94F65024-E667-AD49-A7E2-2D5DE3B6D06D}"/>
            </ac:spMkLst>
          </pc:spChg>
          <pc:spChg chg="mod">
            <ac:chgData name="Foppa, Pedro" userId="78b15ebb-14ab-45f0-97b3-f50a9b67ce6d" providerId="ADAL" clId="{272B8FC1-575B-2D42-988B-7A0BE7D5428E}" dt="2020-06-12T11:57:54.086" v="53"/>
            <ac:spMkLst>
              <pc:docMk/>
              <pc:sldMasterMk cId="1105970405" sldId="2147483964"/>
              <pc:sldLayoutMk cId="2220410556" sldId="2147484303"/>
              <ac:spMk id="13" creationId="{9BD3509D-1777-7546-80A9-2B25FE503A6C}"/>
            </ac:spMkLst>
          </pc:spChg>
          <pc:spChg chg="mod">
            <ac:chgData name="Foppa, Pedro" userId="78b15ebb-14ab-45f0-97b3-f50a9b67ce6d" providerId="ADAL" clId="{272B8FC1-575B-2D42-988B-7A0BE7D5428E}" dt="2020-06-12T11:57:54.086" v="53"/>
            <ac:spMkLst>
              <pc:docMk/>
              <pc:sldMasterMk cId="1105970405" sldId="2147483964"/>
              <pc:sldLayoutMk cId="2220410556" sldId="2147484303"/>
              <ac:spMk id="14" creationId="{122CD144-2B12-CC4B-9F40-687F0B2893E5}"/>
            </ac:spMkLst>
          </pc:spChg>
          <pc:spChg chg="mod">
            <ac:chgData name="Foppa, Pedro" userId="78b15ebb-14ab-45f0-97b3-f50a9b67ce6d" providerId="ADAL" clId="{272B8FC1-575B-2D42-988B-7A0BE7D5428E}" dt="2020-06-12T11:54:45.529" v="31"/>
            <ac:spMkLst>
              <pc:docMk/>
              <pc:sldMasterMk cId="1105970405" sldId="2147483964"/>
              <pc:sldLayoutMk cId="2220410556" sldId="2147484303"/>
              <ac:spMk id="14" creationId="{BE320AD3-B866-C94E-BE21-D9405D8955BE}"/>
            </ac:spMkLst>
          </pc:spChg>
          <pc:spChg chg="add mod">
            <ac:chgData name="Foppa, Pedro" userId="78b15ebb-14ab-45f0-97b3-f50a9b67ce6d" providerId="ADAL" clId="{272B8FC1-575B-2D42-988B-7A0BE7D5428E}" dt="2020-06-12T11:54:45.529" v="31"/>
            <ac:spMkLst>
              <pc:docMk/>
              <pc:sldMasterMk cId="1105970405" sldId="2147483964"/>
              <pc:sldLayoutMk cId="2220410556" sldId="2147484303"/>
              <ac:spMk id="15" creationId="{3F58462B-6FAE-B447-B685-85565E0D27D8}"/>
            </ac:spMkLst>
          </pc:spChg>
          <pc:spChg chg="mod">
            <ac:chgData name="Foppa, Pedro" userId="78b15ebb-14ab-45f0-97b3-f50a9b67ce6d" providerId="ADAL" clId="{272B8FC1-575B-2D42-988B-7A0BE7D5428E}" dt="2020-06-12T11:57:54.086" v="53"/>
            <ac:spMkLst>
              <pc:docMk/>
              <pc:sldMasterMk cId="1105970405" sldId="2147483964"/>
              <pc:sldLayoutMk cId="2220410556" sldId="2147484303"/>
              <ac:spMk id="15" creationId="{D6227449-5479-C945-BFC7-DA08812AA355}"/>
            </ac:spMkLst>
          </pc:spChg>
          <pc:spChg chg="del">
            <ac:chgData name="Foppa, Pedro" userId="78b15ebb-14ab-45f0-97b3-f50a9b67ce6d" providerId="ADAL" clId="{272B8FC1-575B-2D42-988B-7A0BE7D5428E}" dt="2020-06-12T11:57:52.394" v="51" actId="478"/>
            <ac:spMkLst>
              <pc:docMk/>
              <pc:sldMasterMk cId="1105970405" sldId="2147483964"/>
              <pc:sldLayoutMk cId="2220410556" sldId="2147484303"/>
              <ac:spMk id="16" creationId="{EBBB6D40-B4C9-8B4A-B2A6-126F64906376}"/>
            </ac:spMkLst>
          </pc:spChg>
          <pc:spChg chg="add mod">
            <ac:chgData name="Foppa, Pedro" userId="78b15ebb-14ab-45f0-97b3-f50a9b67ce6d" providerId="ADAL" clId="{272B8FC1-575B-2D42-988B-7A0BE7D5428E}" dt="2020-06-12T11:57:54.086" v="53"/>
            <ac:spMkLst>
              <pc:docMk/>
              <pc:sldMasterMk cId="1105970405" sldId="2147483964"/>
              <pc:sldLayoutMk cId="2220410556" sldId="2147484303"/>
              <ac:spMk id="17" creationId="{12D766A8-ED28-CF40-A660-497E38874D7A}"/>
            </ac:spMkLst>
          </pc:spChg>
          <pc:spChg chg="add mod">
            <ac:chgData name="Foppa, Pedro" userId="78b15ebb-14ab-45f0-97b3-f50a9b67ce6d" providerId="ADAL" clId="{272B8FC1-575B-2D42-988B-7A0BE7D5428E}" dt="2020-06-12T11:54:45.529" v="31"/>
            <ac:spMkLst>
              <pc:docMk/>
              <pc:sldMasterMk cId="1105970405" sldId="2147483964"/>
              <pc:sldLayoutMk cId="2220410556" sldId="2147484303"/>
              <ac:spMk id="17" creationId="{8AA8446F-D208-D947-8080-6736ACDDE288}"/>
            </ac:spMkLst>
          </pc:spChg>
          <pc:spChg chg="add mod">
            <ac:chgData name="Foppa, Pedro" userId="78b15ebb-14ab-45f0-97b3-f50a9b67ce6d" providerId="ADAL" clId="{272B8FC1-575B-2D42-988B-7A0BE7D5428E}" dt="2020-06-12T11:57:54.086" v="53"/>
            <ac:spMkLst>
              <pc:docMk/>
              <pc:sldMasterMk cId="1105970405" sldId="2147483964"/>
              <pc:sldLayoutMk cId="2220410556" sldId="2147484303"/>
              <ac:spMk id="18" creationId="{69BABE69-525A-7243-B2BE-5609D2C99151}"/>
            </ac:spMkLst>
          </pc:spChg>
          <pc:grpChg chg="add mod">
            <ac:chgData name="Foppa, Pedro" userId="78b15ebb-14ab-45f0-97b3-f50a9b67ce6d" providerId="ADAL" clId="{272B8FC1-575B-2D42-988B-7A0BE7D5428E}" dt="2020-06-12T11:54:45.529" v="31"/>
            <ac:grpSpMkLst>
              <pc:docMk/>
              <pc:sldMasterMk cId="1105970405" sldId="2147483964"/>
              <pc:sldLayoutMk cId="2220410556" sldId="2147484303"/>
              <ac:grpSpMk id="11" creationId="{8DBB6679-9AC4-4E42-8A82-F08D954D2AAF}"/>
            </ac:grpSpMkLst>
          </pc:grpChg>
          <pc:grpChg chg="add mod">
            <ac:chgData name="Foppa, Pedro" userId="78b15ebb-14ab-45f0-97b3-f50a9b67ce6d" providerId="ADAL" clId="{272B8FC1-575B-2D42-988B-7A0BE7D5428E}" dt="2020-06-12T11:57:54.086" v="53"/>
            <ac:grpSpMkLst>
              <pc:docMk/>
              <pc:sldMasterMk cId="1105970405" sldId="2147483964"/>
              <pc:sldLayoutMk cId="2220410556" sldId="2147484303"/>
              <ac:grpSpMk id="12" creationId="{16FD29C0-E4A0-D946-B553-AE6744143A3F}"/>
            </ac:grpSpMkLst>
          </pc:grpChg>
          <pc:grpChg chg="del">
            <ac:chgData name="Foppa, Pedro" userId="78b15ebb-14ab-45f0-97b3-f50a9b67ce6d" providerId="ADAL" clId="{272B8FC1-575B-2D42-988B-7A0BE7D5428E}" dt="2020-06-12T11:57:51.676" v="50" actId="478"/>
            <ac:grpSpMkLst>
              <pc:docMk/>
              <pc:sldMasterMk cId="1105970405" sldId="2147483964"/>
              <pc:sldLayoutMk cId="2220410556" sldId="2147484303"/>
              <ac:grpSpMk id="24" creationId="{00000000-0000-0000-0000-000000000000}"/>
            </ac:grpSpMkLst>
          </pc:grpChg>
        </pc:sldLayoutChg>
        <pc:sldLayoutChg chg="addSp delSp modSp">
          <pc:chgData name="Foppa, Pedro" userId="78b15ebb-14ab-45f0-97b3-f50a9b67ce6d" providerId="ADAL" clId="{272B8FC1-575B-2D42-988B-7A0BE7D5428E}" dt="2020-06-12T11:58:08.134" v="63"/>
          <pc:sldLayoutMkLst>
            <pc:docMk/>
            <pc:sldMasterMk cId="1105970405" sldId="2147483964"/>
            <pc:sldLayoutMk cId="3344055520" sldId="2147484305"/>
          </pc:sldLayoutMkLst>
          <pc:spChg chg="del">
            <ac:chgData name="Foppa, Pedro" userId="78b15ebb-14ab-45f0-97b3-f50a9b67ce6d" providerId="ADAL" clId="{272B8FC1-575B-2D42-988B-7A0BE7D5428E}" dt="2020-06-12T11:58:07.287" v="62" actId="478"/>
            <ac:spMkLst>
              <pc:docMk/>
              <pc:sldMasterMk cId="1105970405" sldId="2147483964"/>
              <pc:sldLayoutMk cId="3344055520" sldId="2147484305"/>
              <ac:spMk id="7" creationId="{00000000-0000-0000-0000-000000000000}"/>
            </ac:spMkLst>
          </pc:spChg>
          <pc:spChg chg="add mod">
            <ac:chgData name="Foppa, Pedro" userId="78b15ebb-14ab-45f0-97b3-f50a9b67ce6d" providerId="ADAL" clId="{272B8FC1-575B-2D42-988B-7A0BE7D5428E}" dt="2020-06-12T11:54:55.881" v="37"/>
            <ac:spMkLst>
              <pc:docMk/>
              <pc:sldMasterMk cId="1105970405" sldId="2147483964"/>
              <pc:sldLayoutMk cId="3344055520" sldId="2147484305"/>
              <ac:spMk id="10" creationId="{B415410E-A3E4-C246-9CE3-DCB58D9FDD97}"/>
            </ac:spMkLst>
          </pc:spChg>
          <pc:spChg chg="add mod">
            <ac:chgData name="Foppa, Pedro" userId="78b15ebb-14ab-45f0-97b3-f50a9b67ce6d" providerId="ADAL" clId="{272B8FC1-575B-2D42-988B-7A0BE7D5428E}" dt="2020-06-12T11:58:08.134" v="63"/>
            <ac:spMkLst>
              <pc:docMk/>
              <pc:sldMasterMk cId="1105970405" sldId="2147483964"/>
              <pc:sldLayoutMk cId="3344055520" sldId="2147484305"/>
              <ac:spMk id="10" creationId="{FB702EAC-C014-FE40-BB17-A54FD46D7874}"/>
            </ac:spMkLst>
          </pc:spChg>
          <pc:spChg chg="add mod">
            <ac:chgData name="Foppa, Pedro" userId="78b15ebb-14ab-45f0-97b3-f50a9b67ce6d" providerId="ADAL" clId="{272B8FC1-575B-2D42-988B-7A0BE7D5428E}" dt="2020-06-12T11:58:08.134" v="63"/>
            <ac:spMkLst>
              <pc:docMk/>
              <pc:sldMasterMk cId="1105970405" sldId="2147483964"/>
              <pc:sldLayoutMk cId="3344055520" sldId="2147484305"/>
              <ac:spMk id="11" creationId="{609E494B-3BEE-7346-9FCE-9B81B23F9C56}"/>
            </ac:spMkLst>
          </pc:spChg>
          <pc:spChg chg="mod">
            <ac:chgData name="Foppa, Pedro" userId="78b15ebb-14ab-45f0-97b3-f50a9b67ce6d" providerId="ADAL" clId="{272B8FC1-575B-2D42-988B-7A0BE7D5428E}" dt="2020-06-12T11:54:55.881" v="37"/>
            <ac:spMkLst>
              <pc:docMk/>
              <pc:sldMasterMk cId="1105970405" sldId="2147483964"/>
              <pc:sldLayoutMk cId="3344055520" sldId="2147484305"/>
              <ac:spMk id="12" creationId="{68E196E7-E560-3042-A50F-B5C972C7E92C}"/>
            </ac:spMkLst>
          </pc:spChg>
          <pc:spChg chg="mod">
            <ac:chgData name="Foppa, Pedro" userId="78b15ebb-14ab-45f0-97b3-f50a9b67ce6d" providerId="ADAL" clId="{272B8FC1-575B-2D42-988B-7A0BE7D5428E}" dt="2020-06-12T11:54:55.881" v="37"/>
            <ac:spMkLst>
              <pc:docMk/>
              <pc:sldMasterMk cId="1105970405" sldId="2147483964"/>
              <pc:sldLayoutMk cId="3344055520" sldId="2147484305"/>
              <ac:spMk id="13" creationId="{21F77EAF-65CB-8B49-92D6-CE3A016BEE58}"/>
            </ac:spMkLst>
          </pc:spChg>
          <pc:spChg chg="mod">
            <ac:chgData name="Foppa, Pedro" userId="78b15ebb-14ab-45f0-97b3-f50a9b67ce6d" providerId="ADAL" clId="{272B8FC1-575B-2D42-988B-7A0BE7D5428E}" dt="2020-06-12T11:58:08.134" v="63"/>
            <ac:spMkLst>
              <pc:docMk/>
              <pc:sldMasterMk cId="1105970405" sldId="2147483964"/>
              <pc:sldLayoutMk cId="3344055520" sldId="2147484305"/>
              <ac:spMk id="13" creationId="{22B66E27-252F-DB4E-8E1F-9111378B722F}"/>
            </ac:spMkLst>
          </pc:spChg>
          <pc:spChg chg="mod">
            <ac:chgData name="Foppa, Pedro" userId="78b15ebb-14ab-45f0-97b3-f50a9b67ce6d" providerId="ADAL" clId="{272B8FC1-575B-2D42-988B-7A0BE7D5428E}" dt="2020-06-12T11:58:08.134" v="63"/>
            <ac:spMkLst>
              <pc:docMk/>
              <pc:sldMasterMk cId="1105970405" sldId="2147483964"/>
              <pc:sldLayoutMk cId="3344055520" sldId="2147484305"/>
              <ac:spMk id="14" creationId="{C06CEFB0-7366-804A-80ED-DF440203B33F}"/>
            </ac:spMkLst>
          </pc:spChg>
          <pc:spChg chg="mod">
            <ac:chgData name="Foppa, Pedro" userId="78b15ebb-14ab-45f0-97b3-f50a9b67ce6d" providerId="ADAL" clId="{272B8FC1-575B-2D42-988B-7A0BE7D5428E}" dt="2020-06-12T11:54:55.881" v="37"/>
            <ac:spMkLst>
              <pc:docMk/>
              <pc:sldMasterMk cId="1105970405" sldId="2147483964"/>
              <pc:sldLayoutMk cId="3344055520" sldId="2147484305"/>
              <ac:spMk id="14" creationId="{FB403747-30A4-8747-B4E9-D577B58A6EA9}"/>
            </ac:spMkLst>
          </pc:spChg>
          <pc:spChg chg="add mod">
            <ac:chgData name="Foppa, Pedro" userId="78b15ebb-14ab-45f0-97b3-f50a9b67ce6d" providerId="ADAL" clId="{272B8FC1-575B-2D42-988B-7A0BE7D5428E}" dt="2020-06-12T11:54:55.881" v="37"/>
            <ac:spMkLst>
              <pc:docMk/>
              <pc:sldMasterMk cId="1105970405" sldId="2147483964"/>
              <pc:sldLayoutMk cId="3344055520" sldId="2147484305"/>
              <ac:spMk id="15" creationId="{8D80A2B8-5A73-8F4E-A034-9C4C201B4716}"/>
            </ac:spMkLst>
          </pc:spChg>
          <pc:spChg chg="mod">
            <ac:chgData name="Foppa, Pedro" userId="78b15ebb-14ab-45f0-97b3-f50a9b67ce6d" providerId="ADAL" clId="{272B8FC1-575B-2D42-988B-7A0BE7D5428E}" dt="2020-06-12T11:58:08.134" v="63"/>
            <ac:spMkLst>
              <pc:docMk/>
              <pc:sldMasterMk cId="1105970405" sldId="2147483964"/>
              <pc:sldLayoutMk cId="3344055520" sldId="2147484305"/>
              <ac:spMk id="15" creationId="{F564B811-426C-4244-B3F6-C53E75E26C71}"/>
            </ac:spMkLst>
          </pc:spChg>
          <pc:spChg chg="del">
            <ac:chgData name="Foppa, Pedro" userId="78b15ebb-14ab-45f0-97b3-f50a9b67ce6d" providerId="ADAL" clId="{272B8FC1-575B-2D42-988B-7A0BE7D5428E}" dt="2020-06-12T11:58:05.809" v="60" actId="478"/>
            <ac:spMkLst>
              <pc:docMk/>
              <pc:sldMasterMk cId="1105970405" sldId="2147483964"/>
              <pc:sldLayoutMk cId="3344055520" sldId="2147484305"/>
              <ac:spMk id="16" creationId="{EBBB6D40-B4C9-8B4A-B2A6-126F64906376}"/>
            </ac:spMkLst>
          </pc:spChg>
          <pc:spChg chg="add mod">
            <ac:chgData name="Foppa, Pedro" userId="78b15ebb-14ab-45f0-97b3-f50a9b67ce6d" providerId="ADAL" clId="{272B8FC1-575B-2D42-988B-7A0BE7D5428E}" dt="2020-06-12T11:58:08.134" v="63"/>
            <ac:spMkLst>
              <pc:docMk/>
              <pc:sldMasterMk cId="1105970405" sldId="2147483964"/>
              <pc:sldLayoutMk cId="3344055520" sldId="2147484305"/>
              <ac:spMk id="17" creationId="{A970FEEF-407D-E44D-BAD5-49CA4E5A91E2}"/>
            </ac:spMkLst>
          </pc:spChg>
          <pc:spChg chg="add mod">
            <ac:chgData name="Foppa, Pedro" userId="78b15ebb-14ab-45f0-97b3-f50a9b67ce6d" providerId="ADAL" clId="{272B8FC1-575B-2D42-988B-7A0BE7D5428E}" dt="2020-06-12T11:54:55.881" v="37"/>
            <ac:spMkLst>
              <pc:docMk/>
              <pc:sldMasterMk cId="1105970405" sldId="2147483964"/>
              <pc:sldLayoutMk cId="3344055520" sldId="2147484305"/>
              <ac:spMk id="17" creationId="{C52E3462-716E-4D44-A2CD-A2EE273187C0}"/>
            </ac:spMkLst>
          </pc:spChg>
          <pc:spChg chg="add mod">
            <ac:chgData name="Foppa, Pedro" userId="78b15ebb-14ab-45f0-97b3-f50a9b67ce6d" providerId="ADAL" clId="{272B8FC1-575B-2D42-988B-7A0BE7D5428E}" dt="2020-06-12T11:58:08.134" v="63"/>
            <ac:spMkLst>
              <pc:docMk/>
              <pc:sldMasterMk cId="1105970405" sldId="2147483964"/>
              <pc:sldLayoutMk cId="3344055520" sldId="2147484305"/>
              <ac:spMk id="18" creationId="{0FE805ED-3108-DC41-A759-AEC37117992A}"/>
            </ac:spMkLst>
          </pc:spChg>
          <pc:grpChg chg="del">
            <ac:chgData name="Foppa, Pedro" userId="78b15ebb-14ab-45f0-97b3-f50a9b67ce6d" providerId="ADAL" clId="{272B8FC1-575B-2D42-988B-7A0BE7D5428E}" dt="2020-06-12T11:58:06.477" v="61" actId="478"/>
            <ac:grpSpMkLst>
              <pc:docMk/>
              <pc:sldMasterMk cId="1105970405" sldId="2147483964"/>
              <pc:sldLayoutMk cId="3344055520" sldId="2147484305"/>
              <ac:grpSpMk id="2" creationId="{00000000-0000-0000-0000-000000000000}"/>
            </ac:grpSpMkLst>
          </pc:grpChg>
          <pc:grpChg chg="add mod">
            <ac:chgData name="Foppa, Pedro" userId="78b15ebb-14ab-45f0-97b3-f50a9b67ce6d" providerId="ADAL" clId="{272B8FC1-575B-2D42-988B-7A0BE7D5428E}" dt="2020-06-12T11:54:55.881" v="37"/>
            <ac:grpSpMkLst>
              <pc:docMk/>
              <pc:sldMasterMk cId="1105970405" sldId="2147483964"/>
              <pc:sldLayoutMk cId="3344055520" sldId="2147484305"/>
              <ac:grpSpMk id="11" creationId="{C0FF6D41-83E8-6E49-9AC2-D25FD61ECF58}"/>
            </ac:grpSpMkLst>
          </pc:grpChg>
          <pc:grpChg chg="add mod">
            <ac:chgData name="Foppa, Pedro" userId="78b15ebb-14ab-45f0-97b3-f50a9b67ce6d" providerId="ADAL" clId="{272B8FC1-575B-2D42-988B-7A0BE7D5428E}" dt="2020-06-12T11:58:08.134" v="63"/>
            <ac:grpSpMkLst>
              <pc:docMk/>
              <pc:sldMasterMk cId="1105970405" sldId="2147483964"/>
              <pc:sldLayoutMk cId="3344055520" sldId="2147484305"/>
              <ac:grpSpMk id="12" creationId="{B721FCB5-5E4D-F144-A1C3-4F170E80144A}"/>
            </ac:grpSpMkLst>
          </pc:grpChg>
        </pc:sldLayoutChg>
        <pc:sldLayoutChg chg="addSp delSp modSp">
          <pc:chgData name="Foppa, Pedro" userId="78b15ebb-14ab-45f0-97b3-f50a9b67ce6d" providerId="ADAL" clId="{272B8FC1-575B-2D42-988B-7A0BE7D5428E}" dt="2020-06-30T14:25:46.951" v="188"/>
          <pc:sldLayoutMkLst>
            <pc:docMk/>
            <pc:sldMasterMk cId="1105970405" sldId="2147483964"/>
            <pc:sldLayoutMk cId="3879414274" sldId="2147484407"/>
          </pc:sldLayoutMkLst>
          <pc:spChg chg="del">
            <ac:chgData name="Foppa, Pedro" userId="78b15ebb-14ab-45f0-97b3-f50a9b67ce6d" providerId="ADAL" clId="{272B8FC1-575B-2D42-988B-7A0BE7D5428E}" dt="2020-06-30T14:25:46.720" v="187" actId="478"/>
            <ac:spMkLst>
              <pc:docMk/>
              <pc:sldMasterMk cId="1105970405" sldId="2147483964"/>
              <pc:sldLayoutMk cId="3879414274" sldId="2147484407"/>
              <ac:spMk id="5" creationId="{00000000-0000-0000-0000-000000000000}"/>
            </ac:spMkLst>
          </pc:spChg>
          <pc:spChg chg="add mod">
            <ac:chgData name="Foppa, Pedro" userId="78b15ebb-14ab-45f0-97b3-f50a9b67ce6d" providerId="ADAL" clId="{272B8FC1-575B-2D42-988B-7A0BE7D5428E}" dt="2020-06-30T14:25:46.951" v="188"/>
            <ac:spMkLst>
              <pc:docMk/>
              <pc:sldMasterMk cId="1105970405" sldId="2147483964"/>
              <pc:sldLayoutMk cId="3879414274" sldId="2147484407"/>
              <ac:spMk id="6" creationId="{BC7927F0-0060-E641-9DF6-FBEA1036D28B}"/>
            </ac:spMkLst>
          </pc:spChg>
        </pc:sldLayoutChg>
        <pc:sldLayoutChg chg="addSp delSp modSp">
          <pc:chgData name="Foppa, Pedro" userId="78b15ebb-14ab-45f0-97b3-f50a9b67ce6d" providerId="ADAL" clId="{272B8FC1-575B-2D42-988B-7A0BE7D5428E}" dt="2020-06-30T14:25:50.109" v="190"/>
          <pc:sldLayoutMkLst>
            <pc:docMk/>
            <pc:sldMasterMk cId="1105970405" sldId="2147483964"/>
            <pc:sldLayoutMk cId="2656835938" sldId="2147484408"/>
          </pc:sldLayoutMkLst>
          <pc:spChg chg="del">
            <ac:chgData name="Foppa, Pedro" userId="78b15ebb-14ab-45f0-97b3-f50a9b67ce6d" providerId="ADAL" clId="{272B8FC1-575B-2D42-988B-7A0BE7D5428E}" dt="2020-06-30T14:25:49.858" v="189" actId="478"/>
            <ac:spMkLst>
              <pc:docMk/>
              <pc:sldMasterMk cId="1105970405" sldId="2147483964"/>
              <pc:sldLayoutMk cId="2656835938" sldId="2147484408"/>
              <ac:spMk id="5" creationId="{00000000-0000-0000-0000-000000000000}"/>
            </ac:spMkLst>
          </pc:spChg>
          <pc:spChg chg="add mod">
            <ac:chgData name="Foppa, Pedro" userId="78b15ebb-14ab-45f0-97b3-f50a9b67ce6d" providerId="ADAL" clId="{272B8FC1-575B-2D42-988B-7A0BE7D5428E}" dt="2020-06-30T14:25:50.109" v="190"/>
            <ac:spMkLst>
              <pc:docMk/>
              <pc:sldMasterMk cId="1105970405" sldId="2147483964"/>
              <pc:sldLayoutMk cId="2656835938" sldId="2147484408"/>
              <ac:spMk id="6" creationId="{963AF44A-1995-DE4D-9A46-5A2394C80A9F}"/>
            </ac:spMkLst>
          </pc:spChg>
        </pc:sldLayoutChg>
      </pc:sldMasterChg>
      <pc:sldMasterChg chg="modSldLayout">
        <pc:chgData name="Foppa, Pedro" userId="78b15ebb-14ab-45f0-97b3-f50a9b67ce6d" providerId="ADAL" clId="{272B8FC1-575B-2D42-988B-7A0BE7D5428E}" dt="2020-06-30T14:26:04.186" v="193" actId="207"/>
        <pc:sldMasterMkLst>
          <pc:docMk/>
          <pc:sldMasterMk cId="1206996952" sldId="2147484051"/>
        </pc:sldMasterMkLst>
        <pc:sldLayoutChg chg="addSp delSp modSp">
          <pc:chgData name="Foppa, Pedro" userId="78b15ebb-14ab-45f0-97b3-f50a9b67ce6d" providerId="ADAL" clId="{272B8FC1-575B-2D42-988B-7A0BE7D5428E}" dt="2020-06-12T11:58:28.717" v="75"/>
          <pc:sldLayoutMkLst>
            <pc:docMk/>
            <pc:sldMasterMk cId="1206996952" sldId="2147484051"/>
            <pc:sldLayoutMk cId="2545982760" sldId="2147484058"/>
          </pc:sldLayoutMkLst>
          <pc:spChg chg="del">
            <ac:chgData name="Foppa, Pedro" userId="78b15ebb-14ab-45f0-97b3-f50a9b67ce6d" providerId="ADAL" clId="{272B8FC1-575B-2D42-988B-7A0BE7D5428E}" dt="2020-06-12T11:58:27.737" v="74" actId="478"/>
            <ac:spMkLst>
              <pc:docMk/>
              <pc:sldMasterMk cId="1206996952" sldId="2147484051"/>
              <pc:sldLayoutMk cId="2545982760" sldId="2147484058"/>
              <ac:spMk id="7" creationId="{2B134DFE-F50D-8640-BF49-099D9AD55437}"/>
            </ac:spMkLst>
          </pc:spChg>
          <pc:spChg chg="del">
            <ac:chgData name="Foppa, Pedro" userId="78b15ebb-14ab-45f0-97b3-f50a9b67ce6d" providerId="ADAL" clId="{272B8FC1-575B-2D42-988B-7A0BE7D5428E}" dt="2020-06-12T11:58:25.831" v="72" actId="478"/>
            <ac:spMkLst>
              <pc:docMk/>
              <pc:sldMasterMk cId="1206996952" sldId="2147484051"/>
              <pc:sldLayoutMk cId="2545982760" sldId="2147484058"/>
              <ac:spMk id="9" creationId="{953DB2CB-74A6-F441-B197-A0FBC81F16A7}"/>
            </ac:spMkLst>
          </pc:spChg>
          <pc:spChg chg="add mod">
            <ac:chgData name="Foppa, Pedro" userId="78b15ebb-14ab-45f0-97b3-f50a9b67ce6d" providerId="ADAL" clId="{272B8FC1-575B-2D42-988B-7A0BE7D5428E}" dt="2020-06-12T11:58:28.717" v="75"/>
            <ac:spMkLst>
              <pc:docMk/>
              <pc:sldMasterMk cId="1206996952" sldId="2147484051"/>
              <pc:sldLayoutMk cId="2545982760" sldId="2147484058"/>
              <ac:spMk id="14" creationId="{1A80707B-EF25-DA4C-9A4E-25ABE2DD6EB2}"/>
            </ac:spMkLst>
          </pc:spChg>
          <pc:spChg chg="add mod">
            <ac:chgData name="Foppa, Pedro" userId="78b15ebb-14ab-45f0-97b3-f50a9b67ce6d" providerId="ADAL" clId="{272B8FC1-575B-2D42-988B-7A0BE7D5428E}" dt="2020-06-12T11:55:19" v="46"/>
            <ac:spMkLst>
              <pc:docMk/>
              <pc:sldMasterMk cId="1206996952" sldId="2147484051"/>
              <pc:sldLayoutMk cId="2545982760" sldId="2147484058"/>
              <ac:spMk id="14" creationId="{9CE6755C-C94D-3B43-9BF3-EA3C6DD7F5FC}"/>
            </ac:spMkLst>
          </pc:spChg>
          <pc:spChg chg="add mod">
            <ac:chgData name="Foppa, Pedro" userId="78b15ebb-14ab-45f0-97b3-f50a9b67ce6d" providerId="ADAL" clId="{272B8FC1-575B-2D42-988B-7A0BE7D5428E}" dt="2020-06-12T11:58:28.717" v="75"/>
            <ac:spMkLst>
              <pc:docMk/>
              <pc:sldMasterMk cId="1206996952" sldId="2147484051"/>
              <pc:sldLayoutMk cId="2545982760" sldId="2147484058"/>
              <ac:spMk id="15" creationId="{D4974619-55D6-4B46-8058-443F48A5B9F3}"/>
            </ac:spMkLst>
          </pc:spChg>
          <pc:spChg chg="mod">
            <ac:chgData name="Foppa, Pedro" userId="78b15ebb-14ab-45f0-97b3-f50a9b67ce6d" providerId="ADAL" clId="{272B8FC1-575B-2D42-988B-7A0BE7D5428E}" dt="2020-06-12T11:55:19" v="46"/>
            <ac:spMkLst>
              <pc:docMk/>
              <pc:sldMasterMk cId="1206996952" sldId="2147484051"/>
              <pc:sldLayoutMk cId="2545982760" sldId="2147484058"/>
              <ac:spMk id="16" creationId="{A20C867E-230E-404D-ABBA-9455AF005FE8}"/>
            </ac:spMkLst>
          </pc:spChg>
          <pc:spChg chg="mod">
            <ac:chgData name="Foppa, Pedro" userId="78b15ebb-14ab-45f0-97b3-f50a9b67ce6d" providerId="ADAL" clId="{272B8FC1-575B-2D42-988B-7A0BE7D5428E}" dt="2020-06-12T11:55:19" v="46"/>
            <ac:spMkLst>
              <pc:docMk/>
              <pc:sldMasterMk cId="1206996952" sldId="2147484051"/>
              <pc:sldLayoutMk cId="2545982760" sldId="2147484058"/>
              <ac:spMk id="17" creationId="{8A495690-B527-6D4F-A44B-A13E7E9D28FE}"/>
            </ac:spMkLst>
          </pc:spChg>
          <pc:spChg chg="mod">
            <ac:chgData name="Foppa, Pedro" userId="78b15ebb-14ab-45f0-97b3-f50a9b67ce6d" providerId="ADAL" clId="{272B8FC1-575B-2D42-988B-7A0BE7D5428E}" dt="2020-06-12T11:58:28.717" v="75"/>
            <ac:spMkLst>
              <pc:docMk/>
              <pc:sldMasterMk cId="1206996952" sldId="2147484051"/>
              <pc:sldLayoutMk cId="2545982760" sldId="2147484058"/>
              <ac:spMk id="17" creationId="{B818F7F9-7D4A-584C-BCC2-5E46653308A1}"/>
            </ac:spMkLst>
          </pc:spChg>
          <pc:spChg chg="mod">
            <ac:chgData name="Foppa, Pedro" userId="78b15ebb-14ab-45f0-97b3-f50a9b67ce6d" providerId="ADAL" clId="{272B8FC1-575B-2D42-988B-7A0BE7D5428E}" dt="2020-06-12T11:58:28.717" v="75"/>
            <ac:spMkLst>
              <pc:docMk/>
              <pc:sldMasterMk cId="1206996952" sldId="2147484051"/>
              <pc:sldLayoutMk cId="2545982760" sldId="2147484058"/>
              <ac:spMk id="18" creationId="{1B2B72B1-925A-9D45-A7E3-A8D331C22D8F}"/>
            </ac:spMkLst>
          </pc:spChg>
          <pc:spChg chg="mod">
            <ac:chgData name="Foppa, Pedro" userId="78b15ebb-14ab-45f0-97b3-f50a9b67ce6d" providerId="ADAL" clId="{272B8FC1-575B-2D42-988B-7A0BE7D5428E}" dt="2020-06-12T11:55:19" v="46"/>
            <ac:spMkLst>
              <pc:docMk/>
              <pc:sldMasterMk cId="1206996952" sldId="2147484051"/>
              <pc:sldLayoutMk cId="2545982760" sldId="2147484058"/>
              <ac:spMk id="18" creationId="{9AB80B27-4681-3443-94E4-484828096A18}"/>
            </ac:spMkLst>
          </pc:spChg>
          <pc:spChg chg="add mod">
            <ac:chgData name="Foppa, Pedro" userId="78b15ebb-14ab-45f0-97b3-f50a9b67ce6d" providerId="ADAL" clId="{272B8FC1-575B-2D42-988B-7A0BE7D5428E}" dt="2020-06-12T11:55:19" v="46"/>
            <ac:spMkLst>
              <pc:docMk/>
              <pc:sldMasterMk cId="1206996952" sldId="2147484051"/>
              <pc:sldLayoutMk cId="2545982760" sldId="2147484058"/>
              <ac:spMk id="19" creationId="{2FB5E7BE-5701-8D43-8D9D-2F7170FAE041}"/>
            </ac:spMkLst>
          </pc:spChg>
          <pc:spChg chg="mod">
            <ac:chgData name="Foppa, Pedro" userId="78b15ebb-14ab-45f0-97b3-f50a9b67ce6d" providerId="ADAL" clId="{272B8FC1-575B-2D42-988B-7A0BE7D5428E}" dt="2020-06-12T11:58:28.717" v="75"/>
            <ac:spMkLst>
              <pc:docMk/>
              <pc:sldMasterMk cId="1206996952" sldId="2147484051"/>
              <pc:sldLayoutMk cId="2545982760" sldId="2147484058"/>
              <ac:spMk id="19" creationId="{728EA6FF-B806-9D4D-BC77-813904D1A189}"/>
            </ac:spMkLst>
          </pc:spChg>
          <pc:spChg chg="add mod">
            <ac:chgData name="Foppa, Pedro" userId="78b15ebb-14ab-45f0-97b3-f50a9b67ce6d" providerId="ADAL" clId="{272B8FC1-575B-2D42-988B-7A0BE7D5428E}" dt="2020-06-12T11:55:19" v="46"/>
            <ac:spMkLst>
              <pc:docMk/>
              <pc:sldMasterMk cId="1206996952" sldId="2147484051"/>
              <pc:sldLayoutMk cId="2545982760" sldId="2147484058"/>
              <ac:spMk id="20" creationId="{65AF9F01-AEDC-934E-882F-CEF26F0926E4}"/>
            </ac:spMkLst>
          </pc:spChg>
          <pc:spChg chg="add mod">
            <ac:chgData name="Foppa, Pedro" userId="78b15ebb-14ab-45f0-97b3-f50a9b67ce6d" providerId="ADAL" clId="{272B8FC1-575B-2D42-988B-7A0BE7D5428E}" dt="2020-06-12T11:58:28.717" v="75"/>
            <ac:spMkLst>
              <pc:docMk/>
              <pc:sldMasterMk cId="1206996952" sldId="2147484051"/>
              <pc:sldLayoutMk cId="2545982760" sldId="2147484058"/>
              <ac:spMk id="20" creationId="{D98729A0-C6F5-EB4E-B84B-AFD37A77AB1A}"/>
            </ac:spMkLst>
          </pc:spChg>
          <pc:spChg chg="add mod">
            <ac:chgData name="Foppa, Pedro" userId="78b15ebb-14ab-45f0-97b3-f50a9b67ce6d" providerId="ADAL" clId="{272B8FC1-575B-2D42-988B-7A0BE7D5428E}" dt="2020-06-12T11:58:28.717" v="75"/>
            <ac:spMkLst>
              <pc:docMk/>
              <pc:sldMasterMk cId="1206996952" sldId="2147484051"/>
              <pc:sldLayoutMk cId="2545982760" sldId="2147484058"/>
              <ac:spMk id="21" creationId="{57FF9AFC-32F2-B044-A680-631056558128}"/>
            </ac:spMkLst>
          </pc:spChg>
          <pc:grpChg chg="del">
            <ac:chgData name="Foppa, Pedro" userId="78b15ebb-14ab-45f0-97b3-f50a9b67ce6d" providerId="ADAL" clId="{272B8FC1-575B-2D42-988B-7A0BE7D5428E}" dt="2020-06-12T11:58:26.449" v="73" actId="478"/>
            <ac:grpSpMkLst>
              <pc:docMk/>
              <pc:sldMasterMk cId="1206996952" sldId="2147484051"/>
              <pc:sldLayoutMk cId="2545982760" sldId="2147484058"/>
              <ac:grpSpMk id="10" creationId="{B553BA4C-5B96-BC4B-AF8B-33C3222C7121}"/>
            </ac:grpSpMkLst>
          </pc:grpChg>
          <pc:grpChg chg="add mod">
            <ac:chgData name="Foppa, Pedro" userId="78b15ebb-14ab-45f0-97b3-f50a9b67ce6d" providerId="ADAL" clId="{272B8FC1-575B-2D42-988B-7A0BE7D5428E}" dt="2020-06-12T11:55:19" v="46"/>
            <ac:grpSpMkLst>
              <pc:docMk/>
              <pc:sldMasterMk cId="1206996952" sldId="2147484051"/>
              <pc:sldLayoutMk cId="2545982760" sldId="2147484058"/>
              <ac:grpSpMk id="15" creationId="{13A1FE6E-3FBC-0545-B616-D50ED16FA462}"/>
            </ac:grpSpMkLst>
          </pc:grpChg>
          <pc:grpChg chg="add mod">
            <ac:chgData name="Foppa, Pedro" userId="78b15ebb-14ab-45f0-97b3-f50a9b67ce6d" providerId="ADAL" clId="{272B8FC1-575B-2D42-988B-7A0BE7D5428E}" dt="2020-06-12T11:58:28.717" v="75"/>
            <ac:grpSpMkLst>
              <pc:docMk/>
              <pc:sldMasterMk cId="1206996952" sldId="2147484051"/>
              <pc:sldLayoutMk cId="2545982760" sldId="2147484058"/>
              <ac:grpSpMk id="16" creationId="{E5EFA001-2A07-7243-BC28-927EDC012C51}"/>
            </ac:grpSpMkLst>
          </pc:grpChg>
        </pc:sldLayoutChg>
        <pc:sldLayoutChg chg="addSp delSp modSp">
          <pc:chgData name="Foppa, Pedro" userId="78b15ebb-14ab-45f0-97b3-f50a9b67ce6d" providerId="ADAL" clId="{272B8FC1-575B-2D42-988B-7A0BE7D5428E}" dt="2020-06-12T11:58:35.378" v="79"/>
          <pc:sldLayoutMkLst>
            <pc:docMk/>
            <pc:sldMasterMk cId="1206996952" sldId="2147484051"/>
            <pc:sldLayoutMk cId="2351299355" sldId="2147484059"/>
          </pc:sldLayoutMkLst>
          <pc:spChg chg="del">
            <ac:chgData name="Foppa, Pedro" userId="78b15ebb-14ab-45f0-97b3-f50a9b67ce6d" providerId="ADAL" clId="{272B8FC1-575B-2D42-988B-7A0BE7D5428E}" dt="2020-06-12T11:58:34.546" v="78" actId="478"/>
            <ac:spMkLst>
              <pc:docMk/>
              <pc:sldMasterMk cId="1206996952" sldId="2147484051"/>
              <pc:sldLayoutMk cId="2351299355" sldId="2147484059"/>
              <ac:spMk id="7" creationId="{CC7714CD-C9C9-CB4C-B790-B7E748118AF8}"/>
            </ac:spMkLst>
          </pc:spChg>
          <pc:spChg chg="del">
            <ac:chgData name="Foppa, Pedro" userId="78b15ebb-14ab-45f0-97b3-f50a9b67ce6d" providerId="ADAL" clId="{272B8FC1-575B-2D42-988B-7A0BE7D5428E}" dt="2020-06-12T11:58:32.924" v="76" actId="478"/>
            <ac:spMkLst>
              <pc:docMk/>
              <pc:sldMasterMk cId="1206996952" sldId="2147484051"/>
              <pc:sldLayoutMk cId="2351299355" sldId="2147484059"/>
              <ac:spMk id="9" creationId="{5F8B76A1-3AF5-674D-99FD-98684B3ADE81}"/>
            </ac:spMkLst>
          </pc:spChg>
          <pc:spChg chg="add mod">
            <ac:chgData name="Foppa, Pedro" userId="78b15ebb-14ab-45f0-97b3-f50a9b67ce6d" providerId="ADAL" clId="{272B8FC1-575B-2D42-988B-7A0BE7D5428E}" dt="2020-06-12T11:55:23.430" v="49"/>
            <ac:spMkLst>
              <pc:docMk/>
              <pc:sldMasterMk cId="1206996952" sldId="2147484051"/>
              <pc:sldLayoutMk cId="2351299355" sldId="2147484059"/>
              <ac:spMk id="14" creationId="{0BD8E43D-3E77-6E4C-BCC2-BFBE17E5A5B5}"/>
            </ac:spMkLst>
          </pc:spChg>
          <pc:spChg chg="add mod">
            <ac:chgData name="Foppa, Pedro" userId="78b15ebb-14ab-45f0-97b3-f50a9b67ce6d" providerId="ADAL" clId="{272B8FC1-575B-2D42-988B-7A0BE7D5428E}" dt="2020-06-12T11:58:35.378" v="79"/>
            <ac:spMkLst>
              <pc:docMk/>
              <pc:sldMasterMk cId="1206996952" sldId="2147484051"/>
              <pc:sldLayoutMk cId="2351299355" sldId="2147484059"/>
              <ac:spMk id="14" creationId="{66A49413-34FB-294F-9385-85A11FA317CA}"/>
            </ac:spMkLst>
          </pc:spChg>
          <pc:spChg chg="add mod">
            <ac:chgData name="Foppa, Pedro" userId="78b15ebb-14ab-45f0-97b3-f50a9b67ce6d" providerId="ADAL" clId="{272B8FC1-575B-2D42-988B-7A0BE7D5428E}" dt="2020-06-12T11:58:35.378" v="79"/>
            <ac:spMkLst>
              <pc:docMk/>
              <pc:sldMasterMk cId="1206996952" sldId="2147484051"/>
              <pc:sldLayoutMk cId="2351299355" sldId="2147484059"/>
              <ac:spMk id="15" creationId="{F4F1BC14-DBE6-B346-AC8F-414C9E832986}"/>
            </ac:spMkLst>
          </pc:spChg>
          <pc:spChg chg="mod">
            <ac:chgData name="Foppa, Pedro" userId="78b15ebb-14ab-45f0-97b3-f50a9b67ce6d" providerId="ADAL" clId="{272B8FC1-575B-2D42-988B-7A0BE7D5428E}" dt="2020-06-12T11:55:23.430" v="49"/>
            <ac:spMkLst>
              <pc:docMk/>
              <pc:sldMasterMk cId="1206996952" sldId="2147484051"/>
              <pc:sldLayoutMk cId="2351299355" sldId="2147484059"/>
              <ac:spMk id="16" creationId="{841B32A4-82C4-314A-92D1-9563809FF6AE}"/>
            </ac:spMkLst>
          </pc:spChg>
          <pc:spChg chg="mod">
            <ac:chgData name="Foppa, Pedro" userId="78b15ebb-14ab-45f0-97b3-f50a9b67ce6d" providerId="ADAL" clId="{272B8FC1-575B-2D42-988B-7A0BE7D5428E}" dt="2020-06-12T11:55:23.430" v="49"/>
            <ac:spMkLst>
              <pc:docMk/>
              <pc:sldMasterMk cId="1206996952" sldId="2147484051"/>
              <pc:sldLayoutMk cId="2351299355" sldId="2147484059"/>
              <ac:spMk id="17" creationId="{B569E941-EEB3-8B4F-A16B-03AC581E4167}"/>
            </ac:spMkLst>
          </pc:spChg>
          <pc:spChg chg="mod">
            <ac:chgData name="Foppa, Pedro" userId="78b15ebb-14ab-45f0-97b3-f50a9b67ce6d" providerId="ADAL" clId="{272B8FC1-575B-2D42-988B-7A0BE7D5428E}" dt="2020-06-12T11:58:35.378" v="79"/>
            <ac:spMkLst>
              <pc:docMk/>
              <pc:sldMasterMk cId="1206996952" sldId="2147484051"/>
              <pc:sldLayoutMk cId="2351299355" sldId="2147484059"/>
              <ac:spMk id="17" creationId="{D3846F94-F95D-E542-813C-308A64057545}"/>
            </ac:spMkLst>
          </pc:spChg>
          <pc:spChg chg="mod">
            <ac:chgData name="Foppa, Pedro" userId="78b15ebb-14ab-45f0-97b3-f50a9b67ce6d" providerId="ADAL" clId="{272B8FC1-575B-2D42-988B-7A0BE7D5428E}" dt="2020-06-12T11:58:35.378" v="79"/>
            <ac:spMkLst>
              <pc:docMk/>
              <pc:sldMasterMk cId="1206996952" sldId="2147484051"/>
              <pc:sldLayoutMk cId="2351299355" sldId="2147484059"/>
              <ac:spMk id="18" creationId="{29FDA10F-2226-AB49-96BA-AD7CB08A2205}"/>
            </ac:spMkLst>
          </pc:spChg>
          <pc:spChg chg="mod">
            <ac:chgData name="Foppa, Pedro" userId="78b15ebb-14ab-45f0-97b3-f50a9b67ce6d" providerId="ADAL" clId="{272B8FC1-575B-2D42-988B-7A0BE7D5428E}" dt="2020-06-12T11:55:23.430" v="49"/>
            <ac:spMkLst>
              <pc:docMk/>
              <pc:sldMasterMk cId="1206996952" sldId="2147484051"/>
              <pc:sldLayoutMk cId="2351299355" sldId="2147484059"/>
              <ac:spMk id="18" creationId="{C6296095-20F2-AF40-9A65-8F3A4A262667}"/>
            </ac:spMkLst>
          </pc:spChg>
          <pc:spChg chg="mod">
            <ac:chgData name="Foppa, Pedro" userId="78b15ebb-14ab-45f0-97b3-f50a9b67ce6d" providerId="ADAL" clId="{272B8FC1-575B-2D42-988B-7A0BE7D5428E}" dt="2020-06-12T11:58:35.378" v="79"/>
            <ac:spMkLst>
              <pc:docMk/>
              <pc:sldMasterMk cId="1206996952" sldId="2147484051"/>
              <pc:sldLayoutMk cId="2351299355" sldId="2147484059"/>
              <ac:spMk id="19" creationId="{7601E4C4-72EA-2442-8F9F-1EE749DA9F05}"/>
            </ac:spMkLst>
          </pc:spChg>
          <pc:spChg chg="add mod">
            <ac:chgData name="Foppa, Pedro" userId="78b15ebb-14ab-45f0-97b3-f50a9b67ce6d" providerId="ADAL" clId="{272B8FC1-575B-2D42-988B-7A0BE7D5428E}" dt="2020-06-12T11:55:23.430" v="49"/>
            <ac:spMkLst>
              <pc:docMk/>
              <pc:sldMasterMk cId="1206996952" sldId="2147484051"/>
              <pc:sldLayoutMk cId="2351299355" sldId="2147484059"/>
              <ac:spMk id="19" creationId="{B4772DE8-6BFA-D542-B0C6-99CBC6ADFBEC}"/>
            </ac:spMkLst>
          </pc:spChg>
          <pc:spChg chg="add mod">
            <ac:chgData name="Foppa, Pedro" userId="78b15ebb-14ab-45f0-97b3-f50a9b67ce6d" providerId="ADAL" clId="{272B8FC1-575B-2D42-988B-7A0BE7D5428E}" dt="2020-06-12T11:58:35.378" v="79"/>
            <ac:spMkLst>
              <pc:docMk/>
              <pc:sldMasterMk cId="1206996952" sldId="2147484051"/>
              <pc:sldLayoutMk cId="2351299355" sldId="2147484059"/>
              <ac:spMk id="20" creationId="{B60B37D9-EC58-EB49-93DF-CAF1B8EB68E6}"/>
            </ac:spMkLst>
          </pc:spChg>
          <pc:spChg chg="add mod">
            <ac:chgData name="Foppa, Pedro" userId="78b15ebb-14ab-45f0-97b3-f50a9b67ce6d" providerId="ADAL" clId="{272B8FC1-575B-2D42-988B-7A0BE7D5428E}" dt="2020-06-12T11:55:23.430" v="49"/>
            <ac:spMkLst>
              <pc:docMk/>
              <pc:sldMasterMk cId="1206996952" sldId="2147484051"/>
              <pc:sldLayoutMk cId="2351299355" sldId="2147484059"/>
              <ac:spMk id="20" creationId="{DDF917B0-AA88-1D4E-BD28-96C1D351BD65}"/>
            </ac:spMkLst>
          </pc:spChg>
          <pc:spChg chg="add mod">
            <ac:chgData name="Foppa, Pedro" userId="78b15ebb-14ab-45f0-97b3-f50a9b67ce6d" providerId="ADAL" clId="{272B8FC1-575B-2D42-988B-7A0BE7D5428E}" dt="2020-06-12T11:58:35.378" v="79"/>
            <ac:spMkLst>
              <pc:docMk/>
              <pc:sldMasterMk cId="1206996952" sldId="2147484051"/>
              <pc:sldLayoutMk cId="2351299355" sldId="2147484059"/>
              <ac:spMk id="21" creationId="{76D1C9C3-F427-314F-B186-F33DCA498107}"/>
            </ac:spMkLst>
          </pc:spChg>
          <pc:grpChg chg="del">
            <ac:chgData name="Foppa, Pedro" userId="78b15ebb-14ab-45f0-97b3-f50a9b67ce6d" providerId="ADAL" clId="{272B8FC1-575B-2D42-988B-7A0BE7D5428E}" dt="2020-06-12T11:58:33.598" v="77" actId="478"/>
            <ac:grpSpMkLst>
              <pc:docMk/>
              <pc:sldMasterMk cId="1206996952" sldId="2147484051"/>
              <pc:sldLayoutMk cId="2351299355" sldId="2147484059"/>
              <ac:grpSpMk id="10" creationId="{5EE389DE-5621-AA41-B7DE-B88EA78FF829}"/>
            </ac:grpSpMkLst>
          </pc:grpChg>
          <pc:grpChg chg="add mod">
            <ac:chgData name="Foppa, Pedro" userId="78b15ebb-14ab-45f0-97b3-f50a9b67ce6d" providerId="ADAL" clId="{272B8FC1-575B-2D42-988B-7A0BE7D5428E}" dt="2020-06-12T11:55:23.430" v="49"/>
            <ac:grpSpMkLst>
              <pc:docMk/>
              <pc:sldMasterMk cId="1206996952" sldId="2147484051"/>
              <pc:sldLayoutMk cId="2351299355" sldId="2147484059"/>
              <ac:grpSpMk id="15" creationId="{0CD1792A-79AA-D343-8E72-556EBE919588}"/>
            </ac:grpSpMkLst>
          </pc:grpChg>
          <pc:grpChg chg="add mod">
            <ac:chgData name="Foppa, Pedro" userId="78b15ebb-14ab-45f0-97b3-f50a9b67ce6d" providerId="ADAL" clId="{272B8FC1-575B-2D42-988B-7A0BE7D5428E}" dt="2020-06-12T11:58:35.378" v="79"/>
            <ac:grpSpMkLst>
              <pc:docMk/>
              <pc:sldMasterMk cId="1206996952" sldId="2147484051"/>
              <pc:sldLayoutMk cId="2351299355" sldId="2147484059"/>
              <ac:grpSpMk id="16" creationId="{B1DD9F8D-3F97-3C4C-90B2-58128F954DC0}"/>
            </ac:grpSpMkLst>
          </pc:grpChg>
        </pc:sldLayoutChg>
        <pc:sldLayoutChg chg="addSp delSp modSp">
          <pc:chgData name="Foppa, Pedro" userId="78b15ebb-14ab-45f0-97b3-f50a9b67ce6d" providerId="ADAL" clId="{272B8FC1-575B-2D42-988B-7A0BE7D5428E}" dt="2020-06-12T11:58:22.981" v="71"/>
          <pc:sldLayoutMkLst>
            <pc:docMk/>
            <pc:sldMasterMk cId="1206996952" sldId="2147484051"/>
            <pc:sldLayoutMk cId="2649488594" sldId="2147484304"/>
          </pc:sldLayoutMkLst>
          <pc:spChg chg="del">
            <ac:chgData name="Foppa, Pedro" userId="78b15ebb-14ab-45f0-97b3-f50a9b67ce6d" providerId="ADAL" clId="{272B8FC1-575B-2D42-988B-7A0BE7D5428E}" dt="2020-06-12T11:58:22.008" v="70" actId="478"/>
            <ac:spMkLst>
              <pc:docMk/>
              <pc:sldMasterMk cId="1206996952" sldId="2147484051"/>
              <pc:sldLayoutMk cId="2649488594" sldId="2147484304"/>
              <ac:spMk id="7" creationId="{00000000-0000-0000-0000-000000000000}"/>
            </ac:spMkLst>
          </pc:spChg>
          <pc:spChg chg="add mod">
            <ac:chgData name="Foppa, Pedro" userId="78b15ebb-14ab-45f0-97b3-f50a9b67ce6d" providerId="ADAL" clId="{272B8FC1-575B-2D42-988B-7A0BE7D5428E}" dt="2020-06-12T11:55:14.239" v="43"/>
            <ac:spMkLst>
              <pc:docMk/>
              <pc:sldMasterMk cId="1206996952" sldId="2147484051"/>
              <pc:sldLayoutMk cId="2649488594" sldId="2147484304"/>
              <ac:spMk id="10" creationId="{0C6996A3-8D2D-1843-BFF0-A14518EFBCC3}"/>
            </ac:spMkLst>
          </pc:spChg>
          <pc:spChg chg="add mod">
            <ac:chgData name="Foppa, Pedro" userId="78b15ebb-14ab-45f0-97b3-f50a9b67ce6d" providerId="ADAL" clId="{272B8FC1-575B-2D42-988B-7A0BE7D5428E}" dt="2020-06-12T11:58:22.981" v="71"/>
            <ac:spMkLst>
              <pc:docMk/>
              <pc:sldMasterMk cId="1206996952" sldId="2147484051"/>
              <pc:sldLayoutMk cId="2649488594" sldId="2147484304"/>
              <ac:spMk id="10" creationId="{262C4C1E-84C8-CF4F-9833-9160814DB25F}"/>
            </ac:spMkLst>
          </pc:spChg>
          <pc:spChg chg="add mod">
            <ac:chgData name="Foppa, Pedro" userId="78b15ebb-14ab-45f0-97b3-f50a9b67ce6d" providerId="ADAL" clId="{272B8FC1-575B-2D42-988B-7A0BE7D5428E}" dt="2020-06-12T11:58:22.981" v="71"/>
            <ac:spMkLst>
              <pc:docMk/>
              <pc:sldMasterMk cId="1206996952" sldId="2147484051"/>
              <pc:sldLayoutMk cId="2649488594" sldId="2147484304"/>
              <ac:spMk id="11" creationId="{4019CC32-985F-3D43-8D57-815C3B52A637}"/>
            </ac:spMkLst>
          </pc:spChg>
          <pc:spChg chg="mod">
            <ac:chgData name="Foppa, Pedro" userId="78b15ebb-14ab-45f0-97b3-f50a9b67ce6d" providerId="ADAL" clId="{272B8FC1-575B-2D42-988B-7A0BE7D5428E}" dt="2020-06-12T11:55:14.239" v="43"/>
            <ac:spMkLst>
              <pc:docMk/>
              <pc:sldMasterMk cId="1206996952" sldId="2147484051"/>
              <pc:sldLayoutMk cId="2649488594" sldId="2147484304"/>
              <ac:spMk id="12" creationId="{ADADE36F-C5C9-CA45-9CA2-7FE002DF0B2D}"/>
            </ac:spMkLst>
          </pc:spChg>
          <pc:spChg chg="mod">
            <ac:chgData name="Foppa, Pedro" userId="78b15ebb-14ab-45f0-97b3-f50a9b67ce6d" providerId="ADAL" clId="{272B8FC1-575B-2D42-988B-7A0BE7D5428E}" dt="2020-06-12T11:58:22.981" v="71"/>
            <ac:spMkLst>
              <pc:docMk/>
              <pc:sldMasterMk cId="1206996952" sldId="2147484051"/>
              <pc:sldLayoutMk cId="2649488594" sldId="2147484304"/>
              <ac:spMk id="13" creationId="{A6BA2086-2BAE-7A46-B142-B9A703147CCF}"/>
            </ac:spMkLst>
          </pc:spChg>
          <pc:spChg chg="mod">
            <ac:chgData name="Foppa, Pedro" userId="78b15ebb-14ab-45f0-97b3-f50a9b67ce6d" providerId="ADAL" clId="{272B8FC1-575B-2D42-988B-7A0BE7D5428E}" dt="2020-06-12T11:55:14.239" v="43"/>
            <ac:spMkLst>
              <pc:docMk/>
              <pc:sldMasterMk cId="1206996952" sldId="2147484051"/>
              <pc:sldLayoutMk cId="2649488594" sldId="2147484304"/>
              <ac:spMk id="13" creationId="{E1EBC2A3-07F1-BD48-92B7-8D00D2545EA6}"/>
            </ac:spMkLst>
          </pc:spChg>
          <pc:spChg chg="mod">
            <ac:chgData name="Foppa, Pedro" userId="78b15ebb-14ab-45f0-97b3-f50a9b67ce6d" providerId="ADAL" clId="{272B8FC1-575B-2D42-988B-7A0BE7D5428E}" dt="2020-06-12T11:55:14.239" v="43"/>
            <ac:spMkLst>
              <pc:docMk/>
              <pc:sldMasterMk cId="1206996952" sldId="2147484051"/>
              <pc:sldLayoutMk cId="2649488594" sldId="2147484304"/>
              <ac:spMk id="14" creationId="{74801A32-7751-EF49-8585-AD145B6B8BB0}"/>
            </ac:spMkLst>
          </pc:spChg>
          <pc:spChg chg="mod">
            <ac:chgData name="Foppa, Pedro" userId="78b15ebb-14ab-45f0-97b3-f50a9b67ce6d" providerId="ADAL" clId="{272B8FC1-575B-2D42-988B-7A0BE7D5428E}" dt="2020-06-12T11:58:22.981" v="71"/>
            <ac:spMkLst>
              <pc:docMk/>
              <pc:sldMasterMk cId="1206996952" sldId="2147484051"/>
              <pc:sldLayoutMk cId="2649488594" sldId="2147484304"/>
              <ac:spMk id="14" creationId="{D6597FBC-880F-6449-915C-7086CF5708CE}"/>
            </ac:spMkLst>
          </pc:spChg>
          <pc:spChg chg="add mod">
            <ac:chgData name="Foppa, Pedro" userId="78b15ebb-14ab-45f0-97b3-f50a9b67ce6d" providerId="ADAL" clId="{272B8FC1-575B-2D42-988B-7A0BE7D5428E}" dt="2020-06-12T11:55:14.239" v="43"/>
            <ac:spMkLst>
              <pc:docMk/>
              <pc:sldMasterMk cId="1206996952" sldId="2147484051"/>
              <pc:sldLayoutMk cId="2649488594" sldId="2147484304"/>
              <ac:spMk id="15" creationId="{C44C7ADD-7057-CF49-8A87-9A181FBA6105}"/>
            </ac:spMkLst>
          </pc:spChg>
          <pc:spChg chg="mod">
            <ac:chgData name="Foppa, Pedro" userId="78b15ebb-14ab-45f0-97b3-f50a9b67ce6d" providerId="ADAL" clId="{272B8FC1-575B-2D42-988B-7A0BE7D5428E}" dt="2020-06-12T11:58:22.981" v="71"/>
            <ac:spMkLst>
              <pc:docMk/>
              <pc:sldMasterMk cId="1206996952" sldId="2147484051"/>
              <pc:sldLayoutMk cId="2649488594" sldId="2147484304"/>
              <ac:spMk id="15" creationId="{EFDBD310-56CB-A44B-B734-154F9BBF954B}"/>
            </ac:spMkLst>
          </pc:spChg>
          <pc:spChg chg="del">
            <ac:chgData name="Foppa, Pedro" userId="78b15ebb-14ab-45f0-97b3-f50a9b67ce6d" providerId="ADAL" clId="{272B8FC1-575B-2D42-988B-7A0BE7D5428E}" dt="2020-06-12T11:58:19.675" v="68" actId="478"/>
            <ac:spMkLst>
              <pc:docMk/>
              <pc:sldMasterMk cId="1206996952" sldId="2147484051"/>
              <pc:sldLayoutMk cId="2649488594" sldId="2147484304"/>
              <ac:spMk id="16" creationId="{EBBB6D40-B4C9-8B4A-B2A6-126F64906376}"/>
            </ac:spMkLst>
          </pc:spChg>
          <pc:spChg chg="add mod">
            <ac:chgData name="Foppa, Pedro" userId="78b15ebb-14ab-45f0-97b3-f50a9b67ce6d" providerId="ADAL" clId="{272B8FC1-575B-2D42-988B-7A0BE7D5428E}" dt="2020-06-12T11:58:22.981" v="71"/>
            <ac:spMkLst>
              <pc:docMk/>
              <pc:sldMasterMk cId="1206996952" sldId="2147484051"/>
              <pc:sldLayoutMk cId="2649488594" sldId="2147484304"/>
              <ac:spMk id="17" creationId="{34A6CBDB-DD12-E04B-936B-30E37DB75CBE}"/>
            </ac:spMkLst>
          </pc:spChg>
          <pc:spChg chg="add mod">
            <ac:chgData name="Foppa, Pedro" userId="78b15ebb-14ab-45f0-97b3-f50a9b67ce6d" providerId="ADAL" clId="{272B8FC1-575B-2D42-988B-7A0BE7D5428E}" dt="2020-06-12T11:55:14.239" v="43"/>
            <ac:spMkLst>
              <pc:docMk/>
              <pc:sldMasterMk cId="1206996952" sldId="2147484051"/>
              <pc:sldLayoutMk cId="2649488594" sldId="2147484304"/>
              <ac:spMk id="17" creationId="{3DFD7C7B-9C76-0F46-A763-889CF4CA191A}"/>
            </ac:spMkLst>
          </pc:spChg>
          <pc:spChg chg="add mod">
            <ac:chgData name="Foppa, Pedro" userId="78b15ebb-14ab-45f0-97b3-f50a9b67ce6d" providerId="ADAL" clId="{272B8FC1-575B-2D42-988B-7A0BE7D5428E}" dt="2020-06-12T11:58:22.981" v="71"/>
            <ac:spMkLst>
              <pc:docMk/>
              <pc:sldMasterMk cId="1206996952" sldId="2147484051"/>
              <pc:sldLayoutMk cId="2649488594" sldId="2147484304"/>
              <ac:spMk id="18" creationId="{30AB1FE5-5322-E346-A736-E5C08B5B149F}"/>
            </ac:spMkLst>
          </pc:spChg>
          <pc:grpChg chg="add mod">
            <ac:chgData name="Foppa, Pedro" userId="78b15ebb-14ab-45f0-97b3-f50a9b67ce6d" providerId="ADAL" clId="{272B8FC1-575B-2D42-988B-7A0BE7D5428E}" dt="2020-06-12T11:55:14.239" v="43"/>
            <ac:grpSpMkLst>
              <pc:docMk/>
              <pc:sldMasterMk cId="1206996952" sldId="2147484051"/>
              <pc:sldLayoutMk cId="2649488594" sldId="2147484304"/>
              <ac:grpSpMk id="11" creationId="{73D1FF2F-5398-2947-A4BC-04460AAE8E50}"/>
            </ac:grpSpMkLst>
          </pc:grpChg>
          <pc:grpChg chg="add mod">
            <ac:chgData name="Foppa, Pedro" userId="78b15ebb-14ab-45f0-97b3-f50a9b67ce6d" providerId="ADAL" clId="{272B8FC1-575B-2D42-988B-7A0BE7D5428E}" dt="2020-06-12T11:58:22.981" v="71"/>
            <ac:grpSpMkLst>
              <pc:docMk/>
              <pc:sldMasterMk cId="1206996952" sldId="2147484051"/>
              <pc:sldLayoutMk cId="2649488594" sldId="2147484304"/>
              <ac:grpSpMk id="12" creationId="{372B221F-0239-A34A-ADF5-8990E5295F7C}"/>
            </ac:grpSpMkLst>
          </pc:grpChg>
          <pc:grpChg chg="del">
            <ac:chgData name="Foppa, Pedro" userId="78b15ebb-14ab-45f0-97b3-f50a9b67ce6d" providerId="ADAL" clId="{272B8FC1-575B-2D42-988B-7A0BE7D5428E}" dt="2020-06-12T11:58:20.341" v="69" actId="478"/>
            <ac:grpSpMkLst>
              <pc:docMk/>
              <pc:sldMasterMk cId="1206996952" sldId="2147484051"/>
              <pc:sldLayoutMk cId="2649488594" sldId="2147484304"/>
              <ac:grpSpMk id="24" creationId="{00000000-0000-0000-0000-000000000000}"/>
            </ac:grpSpMkLst>
          </pc:grpChg>
        </pc:sldLayoutChg>
        <pc:sldLayoutChg chg="addSp delSp modSp">
          <pc:chgData name="Foppa, Pedro" userId="78b15ebb-14ab-45f0-97b3-f50a9b67ce6d" providerId="ADAL" clId="{272B8FC1-575B-2D42-988B-7A0BE7D5428E}" dt="2020-06-30T14:26:04.186" v="193" actId="207"/>
          <pc:sldLayoutMkLst>
            <pc:docMk/>
            <pc:sldMasterMk cId="1206996952" sldId="2147484051"/>
            <pc:sldLayoutMk cId="756984059" sldId="2147484411"/>
          </pc:sldLayoutMkLst>
          <pc:spChg chg="del">
            <ac:chgData name="Foppa, Pedro" userId="78b15ebb-14ab-45f0-97b3-f50a9b67ce6d" providerId="ADAL" clId="{272B8FC1-575B-2D42-988B-7A0BE7D5428E}" dt="2020-06-30T14:25:59.319" v="191" actId="478"/>
            <ac:spMkLst>
              <pc:docMk/>
              <pc:sldMasterMk cId="1206996952" sldId="2147484051"/>
              <pc:sldLayoutMk cId="756984059" sldId="2147484411"/>
              <ac:spMk id="5" creationId="{00000000-0000-0000-0000-000000000000}"/>
            </ac:spMkLst>
          </pc:spChg>
          <pc:spChg chg="add mod">
            <ac:chgData name="Foppa, Pedro" userId="78b15ebb-14ab-45f0-97b3-f50a9b67ce6d" providerId="ADAL" clId="{272B8FC1-575B-2D42-988B-7A0BE7D5428E}" dt="2020-06-30T14:26:04.186" v="193" actId="207"/>
            <ac:spMkLst>
              <pc:docMk/>
              <pc:sldMasterMk cId="1206996952" sldId="2147484051"/>
              <pc:sldLayoutMk cId="756984059" sldId="2147484411"/>
              <ac:spMk id="6" creationId="{91EB17D6-1862-9E4C-AC48-E047218919E4}"/>
            </ac:spMkLst>
          </pc:spChg>
        </pc:sldLayoutChg>
        <pc:sldLayoutChg chg="addSp delSp modSp">
          <pc:chgData name="Foppa, Pedro" userId="78b15ebb-14ab-45f0-97b3-f50a9b67ce6d" providerId="ADAL" clId="{272B8FC1-575B-2D42-988B-7A0BE7D5428E}" dt="2020-06-16T10:17:54.069" v="169"/>
          <pc:sldLayoutMkLst>
            <pc:docMk/>
            <pc:sldMasterMk cId="1206996952" sldId="2147484051"/>
            <pc:sldLayoutMk cId="3232804369" sldId="2147484440"/>
          </pc:sldLayoutMkLst>
          <pc:spChg chg="del">
            <ac:chgData name="Foppa, Pedro" userId="78b15ebb-14ab-45f0-97b3-f50a9b67ce6d" providerId="ADAL" clId="{272B8FC1-575B-2D42-988B-7A0BE7D5428E}" dt="2020-06-16T10:17:52.092" v="167" actId="478"/>
            <ac:spMkLst>
              <pc:docMk/>
              <pc:sldMasterMk cId="1206996952" sldId="2147484051"/>
              <pc:sldLayoutMk cId="3232804369" sldId="2147484440"/>
              <ac:spMk id="14" creationId="{089E1852-C4DE-5E41-98DD-018EA1E08921}"/>
            </ac:spMkLst>
          </pc:spChg>
          <pc:spChg chg="del">
            <ac:chgData name="Foppa, Pedro" userId="78b15ebb-14ab-45f0-97b3-f50a9b67ce6d" providerId="ADAL" clId="{272B8FC1-575B-2D42-988B-7A0BE7D5428E}" dt="2020-06-16T10:17:53.134" v="168" actId="478"/>
            <ac:spMkLst>
              <pc:docMk/>
              <pc:sldMasterMk cId="1206996952" sldId="2147484051"/>
              <pc:sldLayoutMk cId="3232804369" sldId="2147484440"/>
              <ac:spMk id="15" creationId="{FB262302-7D3A-5C4A-A3A5-2E73E56962BC}"/>
            </ac:spMkLst>
          </pc:spChg>
          <pc:spChg chg="add mod">
            <ac:chgData name="Foppa, Pedro" userId="78b15ebb-14ab-45f0-97b3-f50a9b67ce6d" providerId="ADAL" clId="{272B8FC1-575B-2D42-988B-7A0BE7D5428E}" dt="2020-06-16T10:17:54.069" v="169"/>
            <ac:spMkLst>
              <pc:docMk/>
              <pc:sldMasterMk cId="1206996952" sldId="2147484051"/>
              <pc:sldLayoutMk cId="3232804369" sldId="2147484440"/>
              <ac:spMk id="16" creationId="{905EFDB8-62A8-1D46-96B4-E5F639C36E41}"/>
            </ac:spMkLst>
          </pc:spChg>
          <pc:spChg chg="add mod">
            <ac:chgData name="Foppa, Pedro" userId="78b15ebb-14ab-45f0-97b3-f50a9b67ce6d" providerId="ADAL" clId="{272B8FC1-575B-2D42-988B-7A0BE7D5428E}" dt="2020-06-16T10:17:54.069" v="169"/>
            <ac:spMkLst>
              <pc:docMk/>
              <pc:sldMasterMk cId="1206996952" sldId="2147484051"/>
              <pc:sldLayoutMk cId="3232804369" sldId="2147484440"/>
              <ac:spMk id="17" creationId="{8FA4B37A-A84E-A740-AFC5-4BCCDF9E8FD7}"/>
            </ac:spMkLst>
          </pc:spChg>
        </pc:sldLayoutChg>
        <pc:sldLayoutChg chg="addSp delSp modSp">
          <pc:chgData name="Foppa, Pedro" userId="78b15ebb-14ab-45f0-97b3-f50a9b67ce6d" providerId="ADAL" clId="{272B8FC1-575B-2D42-988B-7A0BE7D5428E}" dt="2020-06-16T10:17:58.658" v="172"/>
          <pc:sldLayoutMkLst>
            <pc:docMk/>
            <pc:sldMasterMk cId="1206996952" sldId="2147484051"/>
            <pc:sldLayoutMk cId="2742040086" sldId="2147484441"/>
          </pc:sldLayoutMkLst>
          <pc:spChg chg="del">
            <ac:chgData name="Foppa, Pedro" userId="78b15ebb-14ab-45f0-97b3-f50a9b67ce6d" providerId="ADAL" clId="{272B8FC1-575B-2D42-988B-7A0BE7D5428E}" dt="2020-06-16T10:17:56.676" v="170" actId="478"/>
            <ac:spMkLst>
              <pc:docMk/>
              <pc:sldMasterMk cId="1206996952" sldId="2147484051"/>
              <pc:sldLayoutMk cId="2742040086" sldId="2147484441"/>
              <ac:spMk id="14" creationId="{FD83CFD2-3E05-214C-9BC1-C2B041F62EBE}"/>
            </ac:spMkLst>
          </pc:spChg>
          <pc:spChg chg="del">
            <ac:chgData name="Foppa, Pedro" userId="78b15ebb-14ab-45f0-97b3-f50a9b67ce6d" providerId="ADAL" clId="{272B8FC1-575B-2D42-988B-7A0BE7D5428E}" dt="2020-06-16T10:17:57.517" v="171" actId="478"/>
            <ac:spMkLst>
              <pc:docMk/>
              <pc:sldMasterMk cId="1206996952" sldId="2147484051"/>
              <pc:sldLayoutMk cId="2742040086" sldId="2147484441"/>
              <ac:spMk id="15" creationId="{0A895C67-5025-5643-89AF-3ED2D00591C2}"/>
            </ac:spMkLst>
          </pc:spChg>
          <pc:spChg chg="add mod">
            <ac:chgData name="Foppa, Pedro" userId="78b15ebb-14ab-45f0-97b3-f50a9b67ce6d" providerId="ADAL" clId="{272B8FC1-575B-2D42-988B-7A0BE7D5428E}" dt="2020-06-16T10:17:58.658" v="172"/>
            <ac:spMkLst>
              <pc:docMk/>
              <pc:sldMasterMk cId="1206996952" sldId="2147484051"/>
              <pc:sldLayoutMk cId="2742040086" sldId="2147484441"/>
              <ac:spMk id="16" creationId="{4D17428E-ED5B-4447-BB59-326A3A184A4C}"/>
            </ac:spMkLst>
          </pc:spChg>
          <pc:spChg chg="add mod">
            <ac:chgData name="Foppa, Pedro" userId="78b15ebb-14ab-45f0-97b3-f50a9b67ce6d" providerId="ADAL" clId="{272B8FC1-575B-2D42-988B-7A0BE7D5428E}" dt="2020-06-16T10:17:58.658" v="172"/>
            <ac:spMkLst>
              <pc:docMk/>
              <pc:sldMasterMk cId="1206996952" sldId="2147484051"/>
              <pc:sldLayoutMk cId="2742040086" sldId="2147484441"/>
              <ac:spMk id="17" creationId="{1D9D2D67-AD17-BB42-ACFF-EF7F88882EB7}"/>
            </ac:spMkLst>
          </pc:spChg>
        </pc:sldLayoutChg>
      </pc:sldMasterChg>
      <pc:sldMasterChg chg="modSldLayout">
        <pc:chgData name="Foppa, Pedro" userId="78b15ebb-14ab-45f0-97b3-f50a9b67ce6d" providerId="ADAL" clId="{272B8FC1-575B-2D42-988B-7A0BE7D5428E}" dt="2020-07-06T13:07:17.892" v="203" actId="404"/>
        <pc:sldMasterMkLst>
          <pc:docMk/>
          <pc:sldMasterMk cId="3857744936" sldId="2147484138"/>
        </pc:sldMasterMkLst>
        <pc:sldLayoutChg chg="modSp">
          <pc:chgData name="Foppa, Pedro" userId="78b15ebb-14ab-45f0-97b3-f50a9b67ce6d" providerId="ADAL" clId="{272B8FC1-575B-2D42-988B-7A0BE7D5428E}" dt="2020-07-06T13:06:53.691" v="196" actId="404"/>
          <pc:sldLayoutMkLst>
            <pc:docMk/>
            <pc:sldMasterMk cId="3857744936" sldId="2147484138"/>
            <pc:sldLayoutMk cId="2529662652" sldId="2147484204"/>
          </pc:sldLayoutMkLst>
          <pc:spChg chg="mod">
            <ac:chgData name="Foppa, Pedro" userId="78b15ebb-14ab-45f0-97b3-f50a9b67ce6d" providerId="ADAL" clId="{272B8FC1-575B-2D42-988B-7A0BE7D5428E}" dt="2020-07-06T13:06:53.691" v="196" actId="404"/>
            <ac:spMkLst>
              <pc:docMk/>
              <pc:sldMasterMk cId="3857744936" sldId="2147484138"/>
              <pc:sldLayoutMk cId="2529662652" sldId="2147484204"/>
              <ac:spMk id="5" creationId="{00000000-0000-0000-0000-000000000000}"/>
            </ac:spMkLst>
          </pc:spChg>
        </pc:sldLayoutChg>
        <pc:sldLayoutChg chg="modSp">
          <pc:chgData name="Foppa, Pedro" userId="78b15ebb-14ab-45f0-97b3-f50a9b67ce6d" providerId="ADAL" clId="{272B8FC1-575B-2D42-988B-7A0BE7D5428E}" dt="2020-07-06T13:06:57.834" v="197" actId="404"/>
          <pc:sldLayoutMkLst>
            <pc:docMk/>
            <pc:sldMasterMk cId="3857744936" sldId="2147484138"/>
            <pc:sldLayoutMk cId="759301388" sldId="2147484205"/>
          </pc:sldLayoutMkLst>
          <pc:spChg chg="mod">
            <ac:chgData name="Foppa, Pedro" userId="78b15ebb-14ab-45f0-97b3-f50a9b67ce6d" providerId="ADAL" clId="{272B8FC1-575B-2D42-988B-7A0BE7D5428E}" dt="2020-07-06T13:06:57.834" v="197" actId="404"/>
            <ac:spMkLst>
              <pc:docMk/>
              <pc:sldMasterMk cId="3857744936" sldId="2147484138"/>
              <pc:sldLayoutMk cId="759301388" sldId="2147484205"/>
              <ac:spMk id="5" creationId="{503A14FE-D075-C54D-A7E3-E22DBF933384}"/>
            </ac:spMkLst>
          </pc:spChg>
        </pc:sldLayoutChg>
        <pc:sldLayoutChg chg="modSp">
          <pc:chgData name="Foppa, Pedro" userId="78b15ebb-14ab-45f0-97b3-f50a9b67ce6d" providerId="ADAL" clId="{272B8FC1-575B-2D42-988B-7A0BE7D5428E}" dt="2020-07-06T13:07:01.635" v="198" actId="404"/>
          <pc:sldLayoutMkLst>
            <pc:docMk/>
            <pc:sldMasterMk cId="3857744936" sldId="2147484138"/>
            <pc:sldLayoutMk cId="2297738643" sldId="2147484206"/>
          </pc:sldLayoutMkLst>
          <pc:spChg chg="mod">
            <ac:chgData name="Foppa, Pedro" userId="78b15ebb-14ab-45f0-97b3-f50a9b67ce6d" providerId="ADAL" clId="{272B8FC1-575B-2D42-988B-7A0BE7D5428E}" dt="2020-07-06T13:07:01.635" v="198" actId="404"/>
            <ac:spMkLst>
              <pc:docMk/>
              <pc:sldMasterMk cId="3857744936" sldId="2147484138"/>
              <pc:sldLayoutMk cId="2297738643" sldId="2147484206"/>
              <ac:spMk id="14" creationId="{92C408C0-1A1B-4D4D-B79A-2D37D6F3CB19}"/>
            </ac:spMkLst>
          </pc:spChg>
        </pc:sldLayoutChg>
        <pc:sldLayoutChg chg="modSp">
          <pc:chgData name="Foppa, Pedro" userId="78b15ebb-14ab-45f0-97b3-f50a9b67ce6d" providerId="ADAL" clId="{272B8FC1-575B-2D42-988B-7A0BE7D5428E}" dt="2020-07-06T13:07:04.047" v="199" actId="404"/>
          <pc:sldLayoutMkLst>
            <pc:docMk/>
            <pc:sldMasterMk cId="3857744936" sldId="2147484138"/>
            <pc:sldLayoutMk cId="4243739512" sldId="2147484207"/>
          </pc:sldLayoutMkLst>
          <pc:spChg chg="mod">
            <ac:chgData name="Foppa, Pedro" userId="78b15ebb-14ab-45f0-97b3-f50a9b67ce6d" providerId="ADAL" clId="{272B8FC1-575B-2D42-988B-7A0BE7D5428E}" dt="2020-07-06T13:07:04.047" v="199" actId="404"/>
            <ac:spMkLst>
              <pc:docMk/>
              <pc:sldMasterMk cId="3857744936" sldId="2147484138"/>
              <pc:sldLayoutMk cId="4243739512" sldId="2147484207"/>
              <ac:spMk id="11" creationId="{DC41670F-D9DB-3140-AAEA-4430FBF2D30A}"/>
            </ac:spMkLst>
          </pc:spChg>
        </pc:sldLayoutChg>
        <pc:sldLayoutChg chg="modSp">
          <pc:chgData name="Foppa, Pedro" userId="78b15ebb-14ab-45f0-97b3-f50a9b67ce6d" providerId="ADAL" clId="{272B8FC1-575B-2D42-988B-7A0BE7D5428E}" dt="2020-07-06T13:07:06.756" v="200" actId="404"/>
          <pc:sldLayoutMkLst>
            <pc:docMk/>
            <pc:sldMasterMk cId="3857744936" sldId="2147484138"/>
            <pc:sldLayoutMk cId="3667487760" sldId="2147484208"/>
          </pc:sldLayoutMkLst>
          <pc:spChg chg="mod">
            <ac:chgData name="Foppa, Pedro" userId="78b15ebb-14ab-45f0-97b3-f50a9b67ce6d" providerId="ADAL" clId="{272B8FC1-575B-2D42-988B-7A0BE7D5428E}" dt="2020-07-06T13:07:06.756" v="200" actId="404"/>
            <ac:spMkLst>
              <pc:docMk/>
              <pc:sldMasterMk cId="3857744936" sldId="2147484138"/>
              <pc:sldLayoutMk cId="3667487760" sldId="2147484208"/>
              <ac:spMk id="8" creationId="{FE1C86EE-79CD-A844-BC58-36532ABD5C56}"/>
            </ac:spMkLst>
          </pc:spChg>
        </pc:sldLayoutChg>
        <pc:sldLayoutChg chg="modSp">
          <pc:chgData name="Foppa, Pedro" userId="78b15ebb-14ab-45f0-97b3-f50a9b67ce6d" providerId="ADAL" clId="{272B8FC1-575B-2D42-988B-7A0BE7D5428E}" dt="2020-07-06T13:07:09.632" v="201" actId="404"/>
          <pc:sldLayoutMkLst>
            <pc:docMk/>
            <pc:sldMasterMk cId="3857744936" sldId="2147484138"/>
            <pc:sldLayoutMk cId="1386436423" sldId="2147484209"/>
          </pc:sldLayoutMkLst>
          <pc:spChg chg="mod">
            <ac:chgData name="Foppa, Pedro" userId="78b15ebb-14ab-45f0-97b3-f50a9b67ce6d" providerId="ADAL" clId="{272B8FC1-575B-2D42-988B-7A0BE7D5428E}" dt="2020-07-06T13:07:09.632" v="201" actId="404"/>
            <ac:spMkLst>
              <pc:docMk/>
              <pc:sldMasterMk cId="3857744936" sldId="2147484138"/>
              <pc:sldLayoutMk cId="1386436423" sldId="2147484209"/>
              <ac:spMk id="8" creationId="{BC6158FE-928A-7845-B66A-66F0FE0F7F9C}"/>
            </ac:spMkLst>
          </pc:spChg>
        </pc:sldLayoutChg>
        <pc:sldLayoutChg chg="modSp">
          <pc:chgData name="Foppa, Pedro" userId="78b15ebb-14ab-45f0-97b3-f50a9b67ce6d" providerId="ADAL" clId="{272B8FC1-575B-2D42-988B-7A0BE7D5428E}" dt="2020-07-06T13:07:12.968" v="202" actId="404"/>
          <pc:sldLayoutMkLst>
            <pc:docMk/>
            <pc:sldMasterMk cId="3857744936" sldId="2147484138"/>
            <pc:sldLayoutMk cId="860773480" sldId="2147484210"/>
          </pc:sldLayoutMkLst>
          <pc:spChg chg="mod">
            <ac:chgData name="Foppa, Pedro" userId="78b15ebb-14ab-45f0-97b3-f50a9b67ce6d" providerId="ADAL" clId="{272B8FC1-575B-2D42-988B-7A0BE7D5428E}" dt="2020-07-06T13:07:12.968" v="202" actId="404"/>
            <ac:spMkLst>
              <pc:docMk/>
              <pc:sldMasterMk cId="3857744936" sldId="2147484138"/>
              <pc:sldLayoutMk cId="860773480" sldId="2147484210"/>
              <ac:spMk id="8" creationId="{83FBF726-3A82-7143-ACCB-5046CC509D9D}"/>
            </ac:spMkLst>
          </pc:spChg>
        </pc:sldLayoutChg>
        <pc:sldLayoutChg chg="modSp">
          <pc:chgData name="Foppa, Pedro" userId="78b15ebb-14ab-45f0-97b3-f50a9b67ce6d" providerId="ADAL" clId="{272B8FC1-575B-2D42-988B-7A0BE7D5428E}" dt="2020-07-06T13:07:17.892" v="203" actId="404"/>
          <pc:sldLayoutMkLst>
            <pc:docMk/>
            <pc:sldMasterMk cId="3857744936" sldId="2147484138"/>
            <pc:sldLayoutMk cId="2342834896" sldId="2147484216"/>
          </pc:sldLayoutMkLst>
          <pc:spChg chg="mod">
            <ac:chgData name="Foppa, Pedro" userId="78b15ebb-14ab-45f0-97b3-f50a9b67ce6d" providerId="ADAL" clId="{272B8FC1-575B-2D42-988B-7A0BE7D5428E}" dt="2020-07-06T13:07:17.892" v="203" actId="404"/>
            <ac:spMkLst>
              <pc:docMk/>
              <pc:sldMasterMk cId="3857744936" sldId="2147484138"/>
              <pc:sldLayoutMk cId="2342834896" sldId="2147484216"/>
              <ac:spMk id="11" creationId="{0270B6DD-EFD0-B148-AC2D-17D9B4352A1A}"/>
            </ac:spMkLst>
          </pc:spChg>
        </pc:sldLayoutChg>
      </pc:sldMasterChg>
    </pc:docChg>
  </pc:docChgLst>
  <pc:docChgLst>
    <pc:chgData name="Foppa, Pedro" userId="78b15ebb-14ab-45f0-97b3-f50a9b67ce6d" providerId="ADAL" clId="{423C550B-CC57-7E4D-88B8-4D127BE51673}"/>
    <pc:docChg chg="undo redo custSel modSld modMainMaster">
      <pc:chgData name="Foppa, Pedro" userId="78b15ebb-14ab-45f0-97b3-f50a9b67ce6d" providerId="ADAL" clId="{423C550B-CC57-7E4D-88B8-4D127BE51673}" dt="2020-05-27T13:40:09.570" v="184" actId="20577"/>
      <pc:docMkLst>
        <pc:docMk/>
      </pc:docMkLst>
      <pc:sldChg chg="modSp">
        <pc:chgData name="Foppa, Pedro" userId="78b15ebb-14ab-45f0-97b3-f50a9b67ce6d" providerId="ADAL" clId="{423C550B-CC57-7E4D-88B8-4D127BE51673}" dt="2020-05-27T13:40:09.570" v="184" actId="20577"/>
        <pc:sldMkLst>
          <pc:docMk/>
          <pc:sldMk cId="1112600258" sldId="462"/>
        </pc:sldMkLst>
        <pc:spChg chg="mod">
          <ac:chgData name="Foppa, Pedro" userId="78b15ebb-14ab-45f0-97b3-f50a9b67ce6d" providerId="ADAL" clId="{423C550B-CC57-7E4D-88B8-4D127BE51673}" dt="2020-05-27T13:40:09.570" v="184" actId="20577"/>
          <ac:spMkLst>
            <pc:docMk/>
            <pc:sldMk cId="1112600258" sldId="462"/>
            <ac:spMk id="3" creationId="{00000000-0000-0000-0000-000000000000}"/>
          </ac:spMkLst>
        </pc:spChg>
      </pc:sldChg>
      <pc:sldChg chg="addSp delSp modSp">
        <pc:chgData name="Foppa, Pedro" userId="78b15ebb-14ab-45f0-97b3-f50a9b67ce6d" providerId="ADAL" clId="{423C550B-CC57-7E4D-88B8-4D127BE51673}" dt="2020-04-21T09:52:00.199" v="22"/>
        <pc:sldMkLst>
          <pc:docMk/>
          <pc:sldMk cId="1592991364" sldId="612"/>
        </pc:sldMkLst>
        <pc:spChg chg="add del mod">
          <ac:chgData name="Foppa, Pedro" userId="78b15ebb-14ab-45f0-97b3-f50a9b67ce6d" providerId="ADAL" clId="{423C550B-CC57-7E4D-88B8-4D127BE51673}" dt="2020-04-21T09:52:00.199" v="22"/>
          <ac:spMkLst>
            <pc:docMk/>
            <pc:sldMk cId="1592991364" sldId="612"/>
            <ac:spMk id="2" creationId="{D70FB862-E2A7-1340-8218-26B908BDCCE4}"/>
          </ac:spMkLst>
        </pc:spChg>
        <pc:spChg chg="add mod">
          <ac:chgData name="Foppa, Pedro" userId="78b15ebb-14ab-45f0-97b3-f50a9b67ce6d" providerId="ADAL" clId="{423C550B-CC57-7E4D-88B8-4D127BE51673}" dt="2020-04-21T09:52:00.199" v="22"/>
          <ac:spMkLst>
            <pc:docMk/>
            <pc:sldMk cId="1592991364" sldId="612"/>
            <ac:spMk id="3" creationId="{0B14CB9A-8CCB-A447-9D8A-990D2500EF94}"/>
          </ac:spMkLst>
        </pc:spChg>
        <pc:spChg chg="mod">
          <ac:chgData name="Foppa, Pedro" userId="78b15ebb-14ab-45f0-97b3-f50a9b67ce6d" providerId="ADAL" clId="{423C550B-CC57-7E4D-88B8-4D127BE51673}" dt="2020-04-21T09:52:00.199" v="22"/>
          <ac:spMkLst>
            <pc:docMk/>
            <pc:sldMk cId="1592991364" sldId="612"/>
            <ac:spMk id="5" creationId="{00000000-0000-0000-0000-000000000000}"/>
          </ac:spMkLst>
        </pc:spChg>
      </pc:sldChg>
      <pc:sldMasterChg chg="modSldLayout">
        <pc:chgData name="Foppa, Pedro" userId="78b15ebb-14ab-45f0-97b3-f50a9b67ce6d" providerId="ADAL" clId="{423C550B-CC57-7E4D-88B8-4D127BE51673}" dt="2020-05-06T09:41:32.667" v="75"/>
        <pc:sldMasterMkLst>
          <pc:docMk/>
          <pc:sldMasterMk cId="300464794" sldId="2147483648"/>
        </pc:sldMasterMkLst>
        <pc:sldLayoutChg chg="addSp delSp modSp">
          <pc:chgData name="Foppa, Pedro" userId="78b15ebb-14ab-45f0-97b3-f50a9b67ce6d" providerId="ADAL" clId="{423C550B-CC57-7E4D-88B8-4D127BE51673}" dt="2020-04-21T09:51:47.780" v="21" actId="478"/>
          <pc:sldLayoutMkLst>
            <pc:docMk/>
            <pc:sldMasterMk cId="300464794" sldId="2147483648"/>
            <pc:sldLayoutMk cId="4276879334" sldId="2147483806"/>
          </pc:sldLayoutMkLst>
          <pc:spChg chg="del mod">
            <ac:chgData name="Foppa, Pedro" userId="78b15ebb-14ab-45f0-97b3-f50a9b67ce6d" providerId="ADAL" clId="{423C550B-CC57-7E4D-88B8-4D127BE51673}" dt="2020-04-21T09:51:47.780" v="21" actId="478"/>
            <ac:spMkLst>
              <pc:docMk/>
              <pc:sldMasterMk cId="300464794" sldId="2147483648"/>
              <pc:sldLayoutMk cId="4276879334" sldId="2147483806"/>
              <ac:spMk id="5" creationId="{00000000-0000-0000-0000-000000000000}"/>
            </ac:spMkLst>
          </pc:spChg>
          <pc:spChg chg="add del mod">
            <ac:chgData name="Foppa, Pedro" userId="78b15ebb-14ab-45f0-97b3-f50a9b67ce6d" providerId="ADAL" clId="{423C550B-CC57-7E4D-88B8-4D127BE51673}" dt="2020-04-21T09:51:06.415" v="15"/>
            <ac:spMkLst>
              <pc:docMk/>
              <pc:sldMasterMk cId="300464794" sldId="2147483648"/>
              <pc:sldLayoutMk cId="4276879334" sldId="2147483806"/>
              <ac:spMk id="7" creationId="{505A7ABA-9703-B247-A4F0-24EABE1B09A6}"/>
            </ac:spMkLst>
          </pc:spChg>
          <pc:spChg chg="add mod">
            <ac:chgData name="Foppa, Pedro" userId="78b15ebb-14ab-45f0-97b3-f50a9b67ce6d" providerId="ADAL" clId="{423C550B-CC57-7E4D-88B8-4D127BE51673}" dt="2020-04-21T09:51:44.923" v="20" actId="20577"/>
            <ac:spMkLst>
              <pc:docMk/>
              <pc:sldMasterMk cId="300464794" sldId="2147483648"/>
              <pc:sldLayoutMk cId="4276879334" sldId="2147483806"/>
              <ac:spMk id="8" creationId="{EC1B3813-DD9D-954E-BE79-A994AB3AFD51}"/>
            </ac:spMkLst>
          </pc:spChg>
        </pc:sldLayoutChg>
        <pc:sldLayoutChg chg="addSp delSp modSp">
          <pc:chgData name="Foppa, Pedro" userId="78b15ebb-14ab-45f0-97b3-f50a9b67ce6d" providerId="ADAL" clId="{423C550B-CC57-7E4D-88B8-4D127BE51673}" dt="2020-05-06T09:40:51.584" v="54"/>
          <pc:sldLayoutMkLst>
            <pc:docMk/>
            <pc:sldMasterMk cId="300464794" sldId="2147483648"/>
            <pc:sldLayoutMk cId="2589326424" sldId="2147484317"/>
          </pc:sldLayoutMkLst>
          <pc:spChg chg="del">
            <ac:chgData name="Foppa, Pedro" userId="78b15ebb-14ab-45f0-97b3-f50a9b67ce6d" providerId="ADAL" clId="{423C550B-CC57-7E4D-88B8-4D127BE51673}" dt="2020-05-06T09:40:50.881" v="53" actId="478"/>
            <ac:spMkLst>
              <pc:docMk/>
              <pc:sldMasterMk cId="300464794" sldId="2147483648"/>
              <pc:sldLayoutMk cId="2589326424" sldId="2147484317"/>
              <ac:spMk id="5" creationId="{00000000-0000-0000-0000-000000000000}"/>
            </ac:spMkLst>
          </pc:spChg>
          <pc:spChg chg="add mod">
            <ac:chgData name="Foppa, Pedro" userId="78b15ebb-14ab-45f0-97b3-f50a9b67ce6d" providerId="ADAL" clId="{423C550B-CC57-7E4D-88B8-4D127BE51673}" dt="2020-05-06T09:40:51.584" v="54"/>
            <ac:spMkLst>
              <pc:docMk/>
              <pc:sldMasterMk cId="300464794" sldId="2147483648"/>
              <pc:sldLayoutMk cId="2589326424" sldId="2147484317"/>
              <ac:spMk id="7" creationId="{C6C80C38-3722-474E-8B11-A2D0DDDA4086}"/>
            </ac:spMkLst>
          </pc:spChg>
        </pc:sldLayoutChg>
        <pc:sldLayoutChg chg="addSp delSp modSp">
          <pc:chgData name="Foppa, Pedro" userId="78b15ebb-14ab-45f0-97b3-f50a9b67ce6d" providerId="ADAL" clId="{423C550B-CC57-7E4D-88B8-4D127BE51673}" dt="2020-05-06T09:41:02.807" v="60"/>
          <pc:sldLayoutMkLst>
            <pc:docMk/>
            <pc:sldMasterMk cId="300464794" sldId="2147483648"/>
            <pc:sldLayoutMk cId="2168013846" sldId="2147484318"/>
          </pc:sldLayoutMkLst>
          <pc:spChg chg="del">
            <ac:chgData name="Foppa, Pedro" userId="78b15ebb-14ab-45f0-97b3-f50a9b67ce6d" providerId="ADAL" clId="{423C550B-CC57-7E4D-88B8-4D127BE51673}" dt="2020-05-06T09:41:02.536" v="59" actId="478"/>
            <ac:spMkLst>
              <pc:docMk/>
              <pc:sldMasterMk cId="300464794" sldId="2147483648"/>
              <pc:sldLayoutMk cId="2168013846" sldId="2147484318"/>
              <ac:spMk id="7" creationId="{89A70FBC-EACC-CB4D-8FF2-D940F6554594}"/>
            </ac:spMkLst>
          </pc:spChg>
          <pc:spChg chg="add mod">
            <ac:chgData name="Foppa, Pedro" userId="78b15ebb-14ab-45f0-97b3-f50a9b67ce6d" providerId="ADAL" clId="{423C550B-CC57-7E4D-88B8-4D127BE51673}" dt="2020-05-06T09:41:02.807" v="60"/>
            <ac:spMkLst>
              <pc:docMk/>
              <pc:sldMasterMk cId="300464794" sldId="2147483648"/>
              <pc:sldLayoutMk cId="2168013846" sldId="2147484318"/>
              <ac:spMk id="10" creationId="{67306422-B398-BC4C-8476-3EB6DBC1663E}"/>
            </ac:spMkLst>
          </pc:spChg>
        </pc:sldLayoutChg>
        <pc:sldLayoutChg chg="addSp delSp modSp">
          <pc:chgData name="Foppa, Pedro" userId="78b15ebb-14ab-45f0-97b3-f50a9b67ce6d" providerId="ADAL" clId="{423C550B-CC57-7E4D-88B8-4D127BE51673}" dt="2020-05-06T09:41:26.142" v="71"/>
          <pc:sldLayoutMkLst>
            <pc:docMk/>
            <pc:sldMasterMk cId="300464794" sldId="2147483648"/>
            <pc:sldLayoutMk cId="1373587223" sldId="2147484319"/>
          </pc:sldLayoutMkLst>
          <pc:spChg chg="add mod">
            <ac:chgData name="Foppa, Pedro" userId="78b15ebb-14ab-45f0-97b3-f50a9b67ce6d" providerId="ADAL" clId="{423C550B-CC57-7E4D-88B8-4D127BE51673}" dt="2020-05-06T09:41:26.142" v="71"/>
            <ac:spMkLst>
              <pc:docMk/>
              <pc:sldMasterMk cId="300464794" sldId="2147483648"/>
              <pc:sldLayoutMk cId="1373587223" sldId="2147484319"/>
              <ac:spMk id="10" creationId="{5ABD8F74-8FD6-554A-BB95-259D126DE6E1}"/>
            </ac:spMkLst>
          </pc:spChg>
          <pc:spChg chg="del">
            <ac:chgData name="Foppa, Pedro" userId="78b15ebb-14ab-45f0-97b3-f50a9b67ce6d" providerId="ADAL" clId="{423C550B-CC57-7E4D-88B8-4D127BE51673}" dt="2020-05-06T09:41:25.792" v="70" actId="478"/>
            <ac:spMkLst>
              <pc:docMk/>
              <pc:sldMasterMk cId="300464794" sldId="2147483648"/>
              <pc:sldLayoutMk cId="1373587223" sldId="2147484319"/>
              <ac:spMk id="13" creationId="{CE9FFC61-84E1-2D43-B719-A84C667E7B59}"/>
            </ac:spMkLst>
          </pc:spChg>
        </pc:sldLayoutChg>
        <pc:sldLayoutChg chg="modSp">
          <pc:chgData name="Foppa, Pedro" userId="78b15ebb-14ab-45f0-97b3-f50a9b67ce6d" providerId="ADAL" clId="{423C550B-CC57-7E4D-88B8-4D127BE51673}" dt="2020-05-06T09:40:40.709" v="48" actId="255"/>
          <pc:sldLayoutMkLst>
            <pc:docMk/>
            <pc:sldMasterMk cId="300464794" sldId="2147483648"/>
            <pc:sldLayoutMk cId="395497918" sldId="2147484322"/>
          </pc:sldLayoutMkLst>
          <pc:spChg chg="mod">
            <ac:chgData name="Foppa, Pedro" userId="78b15ebb-14ab-45f0-97b3-f50a9b67ce6d" providerId="ADAL" clId="{423C550B-CC57-7E4D-88B8-4D127BE51673}" dt="2020-05-06T09:40:40.709" v="48" actId="255"/>
            <ac:spMkLst>
              <pc:docMk/>
              <pc:sldMasterMk cId="300464794" sldId="2147483648"/>
              <pc:sldLayoutMk cId="395497918" sldId="2147484322"/>
              <ac:spMk id="7" creationId="{89A70FBC-EACC-CB4D-8FF2-D940F6554594}"/>
            </ac:spMkLst>
          </pc:spChg>
        </pc:sldLayoutChg>
        <pc:sldLayoutChg chg="addSp delSp modSp">
          <pc:chgData name="Foppa, Pedro" userId="78b15ebb-14ab-45f0-97b3-f50a9b67ce6d" providerId="ADAL" clId="{423C550B-CC57-7E4D-88B8-4D127BE51673}" dt="2020-05-06T09:40:45.492" v="50"/>
          <pc:sldLayoutMkLst>
            <pc:docMk/>
            <pc:sldMasterMk cId="300464794" sldId="2147483648"/>
            <pc:sldLayoutMk cId="2888925092" sldId="2147484323"/>
          </pc:sldLayoutMkLst>
          <pc:spChg chg="del">
            <ac:chgData name="Foppa, Pedro" userId="78b15ebb-14ab-45f0-97b3-f50a9b67ce6d" providerId="ADAL" clId="{423C550B-CC57-7E4D-88B8-4D127BE51673}" dt="2020-05-06T09:40:45.168" v="49" actId="478"/>
            <ac:spMkLst>
              <pc:docMk/>
              <pc:sldMasterMk cId="300464794" sldId="2147483648"/>
              <pc:sldLayoutMk cId="2888925092" sldId="2147484323"/>
              <ac:spMk id="7" creationId="{89A70FBC-EACC-CB4D-8FF2-D940F6554594}"/>
            </ac:spMkLst>
          </pc:spChg>
          <pc:spChg chg="add mod">
            <ac:chgData name="Foppa, Pedro" userId="78b15ebb-14ab-45f0-97b3-f50a9b67ce6d" providerId="ADAL" clId="{423C550B-CC57-7E4D-88B8-4D127BE51673}" dt="2020-05-06T09:40:45.492" v="50"/>
            <ac:spMkLst>
              <pc:docMk/>
              <pc:sldMasterMk cId="300464794" sldId="2147483648"/>
              <pc:sldLayoutMk cId="2888925092" sldId="2147484323"/>
              <ac:spMk id="12" creationId="{08CE8C71-4A26-D849-813C-580602CCBDA2}"/>
            </ac:spMkLst>
          </pc:spChg>
        </pc:sldLayoutChg>
        <pc:sldLayoutChg chg="addSp delSp modSp">
          <pc:chgData name="Foppa, Pedro" userId="78b15ebb-14ab-45f0-97b3-f50a9b67ce6d" providerId="ADAL" clId="{423C550B-CC57-7E4D-88B8-4D127BE51673}" dt="2020-05-06T09:40:48.481" v="52"/>
          <pc:sldLayoutMkLst>
            <pc:docMk/>
            <pc:sldMasterMk cId="300464794" sldId="2147483648"/>
            <pc:sldLayoutMk cId="1322699549" sldId="2147484324"/>
          </pc:sldLayoutMkLst>
          <pc:spChg chg="del">
            <ac:chgData name="Foppa, Pedro" userId="78b15ebb-14ab-45f0-97b3-f50a9b67ce6d" providerId="ADAL" clId="{423C550B-CC57-7E4D-88B8-4D127BE51673}" dt="2020-05-06T09:40:48.113" v="51" actId="478"/>
            <ac:spMkLst>
              <pc:docMk/>
              <pc:sldMasterMk cId="300464794" sldId="2147483648"/>
              <pc:sldLayoutMk cId="1322699549" sldId="2147484324"/>
              <ac:spMk id="7" creationId="{89A70FBC-EACC-CB4D-8FF2-D940F6554594}"/>
            </ac:spMkLst>
          </pc:spChg>
          <pc:spChg chg="add mod">
            <ac:chgData name="Foppa, Pedro" userId="78b15ebb-14ab-45f0-97b3-f50a9b67ce6d" providerId="ADAL" clId="{423C550B-CC57-7E4D-88B8-4D127BE51673}" dt="2020-05-06T09:40:48.481" v="52"/>
            <ac:spMkLst>
              <pc:docMk/>
              <pc:sldMasterMk cId="300464794" sldId="2147483648"/>
              <pc:sldLayoutMk cId="1322699549" sldId="2147484324"/>
              <ac:spMk id="10" creationId="{122CC552-B995-3D44-97DB-048FA9D7391C}"/>
            </ac:spMkLst>
          </pc:spChg>
        </pc:sldLayoutChg>
        <pc:sldLayoutChg chg="addSp delSp modSp">
          <pc:chgData name="Foppa, Pedro" userId="78b15ebb-14ab-45f0-97b3-f50a9b67ce6d" providerId="ADAL" clId="{423C550B-CC57-7E4D-88B8-4D127BE51673}" dt="2020-05-06T09:40:53.985" v="56"/>
          <pc:sldLayoutMkLst>
            <pc:docMk/>
            <pc:sldMasterMk cId="300464794" sldId="2147483648"/>
            <pc:sldLayoutMk cId="3386269025" sldId="2147484325"/>
          </pc:sldLayoutMkLst>
          <pc:spChg chg="del">
            <ac:chgData name="Foppa, Pedro" userId="78b15ebb-14ab-45f0-97b3-f50a9b67ce6d" providerId="ADAL" clId="{423C550B-CC57-7E4D-88B8-4D127BE51673}" dt="2020-05-06T09:40:53.649" v="55" actId="478"/>
            <ac:spMkLst>
              <pc:docMk/>
              <pc:sldMasterMk cId="300464794" sldId="2147483648"/>
              <pc:sldLayoutMk cId="3386269025" sldId="2147484325"/>
              <ac:spMk id="7" creationId="{89A70FBC-EACC-CB4D-8FF2-D940F6554594}"/>
            </ac:spMkLst>
          </pc:spChg>
          <pc:spChg chg="add mod">
            <ac:chgData name="Foppa, Pedro" userId="78b15ebb-14ab-45f0-97b3-f50a9b67ce6d" providerId="ADAL" clId="{423C550B-CC57-7E4D-88B8-4D127BE51673}" dt="2020-05-06T09:40:53.985" v="56"/>
            <ac:spMkLst>
              <pc:docMk/>
              <pc:sldMasterMk cId="300464794" sldId="2147483648"/>
              <pc:sldLayoutMk cId="3386269025" sldId="2147484325"/>
              <ac:spMk id="10" creationId="{DF12CDA4-6DB7-9B47-B8BD-BC7266102294}"/>
            </ac:spMkLst>
          </pc:spChg>
        </pc:sldLayoutChg>
        <pc:sldLayoutChg chg="addSp delSp modSp">
          <pc:chgData name="Foppa, Pedro" userId="78b15ebb-14ab-45f0-97b3-f50a9b67ce6d" providerId="ADAL" clId="{423C550B-CC57-7E4D-88B8-4D127BE51673}" dt="2020-05-06T09:41:22.832" v="69"/>
          <pc:sldLayoutMkLst>
            <pc:docMk/>
            <pc:sldMasterMk cId="300464794" sldId="2147483648"/>
            <pc:sldLayoutMk cId="1668724322" sldId="2147484326"/>
          </pc:sldLayoutMkLst>
          <pc:spChg chg="add mod">
            <ac:chgData name="Foppa, Pedro" userId="78b15ebb-14ab-45f0-97b3-f50a9b67ce6d" providerId="ADAL" clId="{423C550B-CC57-7E4D-88B8-4D127BE51673}" dt="2020-05-06T09:41:22.832" v="69"/>
            <ac:spMkLst>
              <pc:docMk/>
              <pc:sldMasterMk cId="300464794" sldId="2147483648"/>
              <pc:sldLayoutMk cId="1668724322" sldId="2147484326"/>
              <ac:spMk id="9" creationId="{8D950501-8A96-F740-8901-23C73CDCDD2D}"/>
            </ac:spMkLst>
          </pc:spChg>
          <pc:spChg chg="del">
            <ac:chgData name="Foppa, Pedro" userId="78b15ebb-14ab-45f0-97b3-f50a9b67ce6d" providerId="ADAL" clId="{423C550B-CC57-7E4D-88B8-4D127BE51673}" dt="2020-05-06T09:41:22.499" v="68" actId="478"/>
            <ac:spMkLst>
              <pc:docMk/>
              <pc:sldMasterMk cId="300464794" sldId="2147483648"/>
              <pc:sldLayoutMk cId="1668724322" sldId="2147484326"/>
              <ac:spMk id="14" creationId="{3287F68B-EF15-A64D-8BC5-46F500332B07}"/>
            </ac:spMkLst>
          </pc:spChg>
        </pc:sldLayoutChg>
        <pc:sldLayoutChg chg="modSp">
          <pc:chgData name="Foppa, Pedro" userId="78b15ebb-14ab-45f0-97b3-f50a9b67ce6d" providerId="ADAL" clId="{423C550B-CC57-7E4D-88B8-4D127BE51673}" dt="2020-05-06T09:41:11.280" v="63" actId="255"/>
          <pc:sldLayoutMkLst>
            <pc:docMk/>
            <pc:sldMasterMk cId="300464794" sldId="2147483648"/>
            <pc:sldLayoutMk cId="913617527" sldId="2147484327"/>
          </pc:sldLayoutMkLst>
          <pc:spChg chg="mod">
            <ac:chgData name="Foppa, Pedro" userId="78b15ebb-14ab-45f0-97b3-f50a9b67ce6d" providerId="ADAL" clId="{423C550B-CC57-7E4D-88B8-4D127BE51673}" dt="2020-05-06T09:41:11.280" v="63" actId="255"/>
            <ac:spMkLst>
              <pc:docMk/>
              <pc:sldMasterMk cId="300464794" sldId="2147483648"/>
              <pc:sldLayoutMk cId="913617527" sldId="2147484327"/>
              <ac:spMk id="15" creationId="{DC08678F-C010-7546-A7A1-17A104779427}"/>
            </ac:spMkLst>
          </pc:spChg>
        </pc:sldLayoutChg>
        <pc:sldLayoutChg chg="addSp delSp modSp">
          <pc:chgData name="Foppa, Pedro" userId="78b15ebb-14ab-45f0-97b3-f50a9b67ce6d" providerId="ADAL" clId="{423C550B-CC57-7E4D-88B8-4D127BE51673}" dt="2020-05-06T09:40:59.679" v="58"/>
          <pc:sldLayoutMkLst>
            <pc:docMk/>
            <pc:sldMasterMk cId="300464794" sldId="2147483648"/>
            <pc:sldLayoutMk cId="3995273153" sldId="2147484328"/>
          </pc:sldLayoutMkLst>
          <pc:spChg chg="del">
            <ac:chgData name="Foppa, Pedro" userId="78b15ebb-14ab-45f0-97b3-f50a9b67ce6d" providerId="ADAL" clId="{423C550B-CC57-7E4D-88B8-4D127BE51673}" dt="2020-05-06T09:40:59.403" v="57" actId="478"/>
            <ac:spMkLst>
              <pc:docMk/>
              <pc:sldMasterMk cId="300464794" sldId="2147483648"/>
              <pc:sldLayoutMk cId="3995273153" sldId="2147484328"/>
              <ac:spMk id="5" creationId="{00000000-0000-0000-0000-000000000000}"/>
            </ac:spMkLst>
          </pc:spChg>
          <pc:spChg chg="add mod">
            <ac:chgData name="Foppa, Pedro" userId="78b15ebb-14ab-45f0-97b3-f50a9b67ce6d" providerId="ADAL" clId="{423C550B-CC57-7E4D-88B8-4D127BE51673}" dt="2020-05-06T09:40:59.679" v="58"/>
            <ac:spMkLst>
              <pc:docMk/>
              <pc:sldMasterMk cId="300464794" sldId="2147483648"/>
              <pc:sldLayoutMk cId="3995273153" sldId="2147484328"/>
              <ac:spMk id="11" creationId="{C688DDD5-996C-5A49-B7AA-2FBE46226519}"/>
            </ac:spMkLst>
          </pc:spChg>
        </pc:sldLayoutChg>
        <pc:sldLayoutChg chg="addSp delSp modSp">
          <pc:chgData name="Foppa, Pedro" userId="78b15ebb-14ab-45f0-97b3-f50a9b67ce6d" providerId="ADAL" clId="{423C550B-CC57-7E4D-88B8-4D127BE51673}" dt="2020-05-06T09:41:16.032" v="65"/>
          <pc:sldLayoutMkLst>
            <pc:docMk/>
            <pc:sldMasterMk cId="300464794" sldId="2147483648"/>
            <pc:sldLayoutMk cId="372539000" sldId="2147484334"/>
          </pc:sldLayoutMkLst>
          <pc:spChg chg="add mod">
            <ac:chgData name="Foppa, Pedro" userId="78b15ebb-14ab-45f0-97b3-f50a9b67ce6d" providerId="ADAL" clId="{423C550B-CC57-7E4D-88B8-4D127BE51673}" dt="2020-05-06T09:41:16.032" v="65"/>
            <ac:spMkLst>
              <pc:docMk/>
              <pc:sldMasterMk cId="300464794" sldId="2147483648"/>
              <pc:sldLayoutMk cId="372539000" sldId="2147484334"/>
              <ac:spMk id="13" creationId="{A5440E06-BD51-134C-8922-1FED8CE30B17}"/>
            </ac:spMkLst>
          </pc:spChg>
          <pc:spChg chg="del">
            <ac:chgData name="Foppa, Pedro" userId="78b15ebb-14ab-45f0-97b3-f50a9b67ce6d" providerId="ADAL" clId="{423C550B-CC57-7E4D-88B8-4D127BE51673}" dt="2020-05-06T09:41:15.756" v="64" actId="478"/>
            <ac:spMkLst>
              <pc:docMk/>
              <pc:sldMasterMk cId="300464794" sldId="2147483648"/>
              <pc:sldLayoutMk cId="372539000" sldId="2147484334"/>
              <ac:spMk id="15" creationId="{DC08678F-C010-7546-A7A1-17A104779427}"/>
            </ac:spMkLst>
          </pc:spChg>
        </pc:sldLayoutChg>
        <pc:sldLayoutChg chg="addSp delSp modSp">
          <pc:chgData name="Foppa, Pedro" userId="78b15ebb-14ab-45f0-97b3-f50a9b67ce6d" providerId="ADAL" clId="{423C550B-CC57-7E4D-88B8-4D127BE51673}" dt="2020-05-06T09:41:19.103" v="67"/>
          <pc:sldLayoutMkLst>
            <pc:docMk/>
            <pc:sldMasterMk cId="300464794" sldId="2147483648"/>
            <pc:sldLayoutMk cId="2879185749" sldId="2147484335"/>
          </pc:sldLayoutMkLst>
          <pc:spChg chg="add mod">
            <ac:chgData name="Foppa, Pedro" userId="78b15ebb-14ab-45f0-97b3-f50a9b67ce6d" providerId="ADAL" clId="{423C550B-CC57-7E4D-88B8-4D127BE51673}" dt="2020-05-06T09:41:19.103" v="67"/>
            <ac:spMkLst>
              <pc:docMk/>
              <pc:sldMasterMk cId="300464794" sldId="2147483648"/>
              <pc:sldLayoutMk cId="2879185749" sldId="2147484335"/>
              <ac:spMk id="9" creationId="{7D437921-F8BF-FB43-B188-28C7B472CCE6}"/>
            </ac:spMkLst>
          </pc:spChg>
          <pc:spChg chg="del">
            <ac:chgData name="Foppa, Pedro" userId="78b15ebb-14ab-45f0-97b3-f50a9b67ce6d" providerId="ADAL" clId="{423C550B-CC57-7E4D-88B8-4D127BE51673}" dt="2020-05-06T09:41:18.807" v="66" actId="478"/>
            <ac:spMkLst>
              <pc:docMk/>
              <pc:sldMasterMk cId="300464794" sldId="2147483648"/>
              <pc:sldLayoutMk cId="2879185749" sldId="2147484335"/>
              <ac:spMk id="15" creationId="{DC08678F-C010-7546-A7A1-17A104779427}"/>
            </ac:spMkLst>
          </pc:spChg>
        </pc:sldLayoutChg>
        <pc:sldLayoutChg chg="addSp delSp modSp">
          <pc:chgData name="Foppa, Pedro" userId="78b15ebb-14ab-45f0-97b3-f50a9b67ce6d" providerId="ADAL" clId="{423C550B-CC57-7E4D-88B8-4D127BE51673}" dt="2020-05-06T09:41:29.884" v="73"/>
          <pc:sldLayoutMkLst>
            <pc:docMk/>
            <pc:sldMasterMk cId="300464794" sldId="2147483648"/>
            <pc:sldLayoutMk cId="3607775210" sldId="2147484336"/>
          </pc:sldLayoutMkLst>
          <pc:spChg chg="add mod">
            <ac:chgData name="Foppa, Pedro" userId="78b15ebb-14ab-45f0-97b3-f50a9b67ce6d" providerId="ADAL" clId="{423C550B-CC57-7E4D-88B8-4D127BE51673}" dt="2020-05-06T09:41:29.884" v="73"/>
            <ac:spMkLst>
              <pc:docMk/>
              <pc:sldMasterMk cId="300464794" sldId="2147483648"/>
              <pc:sldLayoutMk cId="3607775210" sldId="2147484336"/>
              <ac:spMk id="14" creationId="{093A48C6-BAF4-C24C-927C-1277EFA8D063}"/>
            </ac:spMkLst>
          </pc:spChg>
          <pc:spChg chg="del">
            <ac:chgData name="Foppa, Pedro" userId="78b15ebb-14ab-45f0-97b3-f50a9b67ce6d" providerId="ADAL" clId="{423C550B-CC57-7E4D-88B8-4D127BE51673}" dt="2020-05-06T09:41:29.508" v="72" actId="478"/>
            <ac:spMkLst>
              <pc:docMk/>
              <pc:sldMasterMk cId="300464794" sldId="2147483648"/>
              <pc:sldLayoutMk cId="3607775210" sldId="2147484336"/>
              <ac:spMk id="15" creationId="{DC08678F-C010-7546-A7A1-17A104779427}"/>
            </ac:spMkLst>
          </pc:spChg>
        </pc:sldLayoutChg>
        <pc:sldLayoutChg chg="addSp delSp modSp">
          <pc:chgData name="Foppa, Pedro" userId="78b15ebb-14ab-45f0-97b3-f50a9b67ce6d" providerId="ADAL" clId="{423C550B-CC57-7E4D-88B8-4D127BE51673}" dt="2020-05-06T09:41:32.667" v="75"/>
          <pc:sldLayoutMkLst>
            <pc:docMk/>
            <pc:sldMasterMk cId="300464794" sldId="2147483648"/>
            <pc:sldLayoutMk cId="2229022019" sldId="2147484337"/>
          </pc:sldLayoutMkLst>
          <pc:spChg chg="add mod">
            <ac:chgData name="Foppa, Pedro" userId="78b15ebb-14ab-45f0-97b3-f50a9b67ce6d" providerId="ADAL" clId="{423C550B-CC57-7E4D-88B8-4D127BE51673}" dt="2020-05-06T09:41:32.667" v="75"/>
            <ac:spMkLst>
              <pc:docMk/>
              <pc:sldMasterMk cId="300464794" sldId="2147483648"/>
              <pc:sldLayoutMk cId="2229022019" sldId="2147484337"/>
              <ac:spMk id="13" creationId="{408EE555-3A54-004C-A759-75B8B80EEC63}"/>
            </ac:spMkLst>
          </pc:spChg>
          <pc:spChg chg="del">
            <ac:chgData name="Foppa, Pedro" userId="78b15ebb-14ab-45f0-97b3-f50a9b67ce6d" providerId="ADAL" clId="{423C550B-CC57-7E4D-88B8-4D127BE51673}" dt="2020-05-06T09:41:32.385" v="74" actId="478"/>
            <ac:spMkLst>
              <pc:docMk/>
              <pc:sldMasterMk cId="300464794" sldId="2147483648"/>
              <pc:sldLayoutMk cId="2229022019" sldId="2147484337"/>
              <ac:spMk id="15" creationId="{DC08678F-C010-7546-A7A1-17A104779427}"/>
            </ac:spMkLst>
          </pc:spChg>
        </pc:sldLayoutChg>
        <pc:sldLayoutChg chg="setBg">
          <pc:chgData name="Foppa, Pedro" userId="78b15ebb-14ab-45f0-97b3-f50a9b67ce6d" providerId="ADAL" clId="{423C550B-CC57-7E4D-88B8-4D127BE51673}" dt="2020-04-21T09:00:40.979" v="9"/>
          <pc:sldLayoutMkLst>
            <pc:docMk/>
            <pc:sldMasterMk cId="300464794" sldId="2147483648"/>
            <pc:sldLayoutMk cId="2718492022" sldId="2147484339"/>
          </pc:sldLayoutMkLst>
        </pc:sldLayoutChg>
      </pc:sldMasterChg>
      <pc:sldMasterChg chg="modSldLayout">
        <pc:chgData name="Foppa, Pedro" userId="78b15ebb-14ab-45f0-97b3-f50a9b67ce6d" providerId="ADAL" clId="{423C550B-CC57-7E4D-88B8-4D127BE51673}" dt="2020-05-06T09:42:43.189" v="103"/>
        <pc:sldMasterMkLst>
          <pc:docMk/>
          <pc:sldMasterMk cId="3315793142" sldId="2147483877"/>
        </pc:sldMasterMkLst>
        <pc:sldLayoutChg chg="modSp">
          <pc:chgData name="Foppa, Pedro" userId="78b15ebb-14ab-45f0-97b3-f50a9b67ce6d" providerId="ADAL" clId="{423C550B-CC57-7E4D-88B8-4D127BE51673}" dt="2020-05-06T09:41:51.796" v="78" actId="255"/>
          <pc:sldLayoutMkLst>
            <pc:docMk/>
            <pc:sldMasterMk cId="3315793142" sldId="2147483877"/>
            <pc:sldLayoutMk cId="1921621050" sldId="2147484358"/>
          </pc:sldLayoutMkLst>
          <pc:spChg chg="mod">
            <ac:chgData name="Foppa, Pedro" userId="78b15ebb-14ab-45f0-97b3-f50a9b67ce6d" providerId="ADAL" clId="{423C550B-CC57-7E4D-88B8-4D127BE51673}" dt="2020-05-06T09:41:51.796" v="78" actId="255"/>
            <ac:spMkLst>
              <pc:docMk/>
              <pc:sldMasterMk cId="3315793142" sldId="2147483877"/>
              <pc:sldLayoutMk cId="1921621050" sldId="2147484358"/>
              <ac:spMk id="7" creationId="{89A70FBC-EACC-CB4D-8FF2-D940F6554594}"/>
            </ac:spMkLst>
          </pc:spChg>
        </pc:sldLayoutChg>
        <pc:sldLayoutChg chg="addSp delSp modSp">
          <pc:chgData name="Foppa, Pedro" userId="78b15ebb-14ab-45f0-97b3-f50a9b67ce6d" providerId="ADAL" clId="{423C550B-CC57-7E4D-88B8-4D127BE51673}" dt="2020-05-06T09:41:56.892" v="80"/>
          <pc:sldLayoutMkLst>
            <pc:docMk/>
            <pc:sldMasterMk cId="3315793142" sldId="2147483877"/>
            <pc:sldLayoutMk cId="3384417970" sldId="2147484359"/>
          </pc:sldLayoutMkLst>
          <pc:spChg chg="del">
            <ac:chgData name="Foppa, Pedro" userId="78b15ebb-14ab-45f0-97b3-f50a9b67ce6d" providerId="ADAL" clId="{423C550B-CC57-7E4D-88B8-4D127BE51673}" dt="2020-05-06T09:41:56.564" v="79" actId="478"/>
            <ac:spMkLst>
              <pc:docMk/>
              <pc:sldMasterMk cId="3315793142" sldId="2147483877"/>
              <pc:sldLayoutMk cId="3384417970" sldId="2147484359"/>
              <ac:spMk id="7" creationId="{89A70FBC-EACC-CB4D-8FF2-D940F6554594}"/>
            </ac:spMkLst>
          </pc:spChg>
          <pc:spChg chg="add mod">
            <ac:chgData name="Foppa, Pedro" userId="78b15ebb-14ab-45f0-97b3-f50a9b67ce6d" providerId="ADAL" clId="{423C550B-CC57-7E4D-88B8-4D127BE51673}" dt="2020-05-06T09:41:56.892" v="80"/>
            <ac:spMkLst>
              <pc:docMk/>
              <pc:sldMasterMk cId="3315793142" sldId="2147483877"/>
              <pc:sldLayoutMk cId="3384417970" sldId="2147484359"/>
              <ac:spMk id="12" creationId="{09930038-7324-754A-9850-A216F52D7ED9}"/>
            </ac:spMkLst>
          </pc:spChg>
        </pc:sldLayoutChg>
        <pc:sldLayoutChg chg="addSp delSp modSp">
          <pc:chgData name="Foppa, Pedro" userId="78b15ebb-14ab-45f0-97b3-f50a9b67ce6d" providerId="ADAL" clId="{423C550B-CC57-7E4D-88B8-4D127BE51673}" dt="2020-05-06T09:42:00.720" v="82"/>
          <pc:sldLayoutMkLst>
            <pc:docMk/>
            <pc:sldMasterMk cId="3315793142" sldId="2147483877"/>
            <pc:sldLayoutMk cId="1635292784" sldId="2147484360"/>
          </pc:sldLayoutMkLst>
          <pc:spChg chg="del">
            <ac:chgData name="Foppa, Pedro" userId="78b15ebb-14ab-45f0-97b3-f50a9b67ce6d" providerId="ADAL" clId="{423C550B-CC57-7E4D-88B8-4D127BE51673}" dt="2020-05-06T09:42:00.332" v="81" actId="478"/>
            <ac:spMkLst>
              <pc:docMk/>
              <pc:sldMasterMk cId="3315793142" sldId="2147483877"/>
              <pc:sldLayoutMk cId="1635292784" sldId="2147484360"/>
              <ac:spMk id="7" creationId="{89A70FBC-EACC-CB4D-8FF2-D940F6554594}"/>
            </ac:spMkLst>
          </pc:spChg>
          <pc:spChg chg="add mod">
            <ac:chgData name="Foppa, Pedro" userId="78b15ebb-14ab-45f0-97b3-f50a9b67ce6d" providerId="ADAL" clId="{423C550B-CC57-7E4D-88B8-4D127BE51673}" dt="2020-05-06T09:42:00.720" v="82"/>
            <ac:spMkLst>
              <pc:docMk/>
              <pc:sldMasterMk cId="3315793142" sldId="2147483877"/>
              <pc:sldLayoutMk cId="1635292784" sldId="2147484360"/>
              <ac:spMk id="10" creationId="{CDF1ACB8-AF73-DE42-B25D-407198650B9A}"/>
            </ac:spMkLst>
          </pc:spChg>
        </pc:sldLayoutChg>
        <pc:sldLayoutChg chg="addSp delSp modSp">
          <pc:chgData name="Foppa, Pedro" userId="78b15ebb-14ab-45f0-97b3-f50a9b67ce6d" providerId="ADAL" clId="{423C550B-CC57-7E4D-88B8-4D127BE51673}" dt="2020-05-06T09:42:04.448" v="84"/>
          <pc:sldLayoutMkLst>
            <pc:docMk/>
            <pc:sldMasterMk cId="3315793142" sldId="2147483877"/>
            <pc:sldLayoutMk cId="3560394619" sldId="2147484361"/>
          </pc:sldLayoutMkLst>
          <pc:spChg chg="del">
            <ac:chgData name="Foppa, Pedro" userId="78b15ebb-14ab-45f0-97b3-f50a9b67ce6d" providerId="ADAL" clId="{423C550B-CC57-7E4D-88B8-4D127BE51673}" dt="2020-05-06T09:42:04.125" v="83" actId="478"/>
            <ac:spMkLst>
              <pc:docMk/>
              <pc:sldMasterMk cId="3315793142" sldId="2147483877"/>
              <pc:sldLayoutMk cId="3560394619" sldId="2147484361"/>
              <ac:spMk id="5" creationId="{00000000-0000-0000-0000-000000000000}"/>
            </ac:spMkLst>
          </pc:spChg>
          <pc:spChg chg="add mod">
            <ac:chgData name="Foppa, Pedro" userId="78b15ebb-14ab-45f0-97b3-f50a9b67ce6d" providerId="ADAL" clId="{423C550B-CC57-7E4D-88B8-4D127BE51673}" dt="2020-05-06T09:42:04.448" v="84"/>
            <ac:spMkLst>
              <pc:docMk/>
              <pc:sldMasterMk cId="3315793142" sldId="2147483877"/>
              <pc:sldLayoutMk cId="3560394619" sldId="2147484361"/>
              <ac:spMk id="7" creationId="{E45BD70D-705E-6C48-85F0-2B8B8D29C241}"/>
            </ac:spMkLst>
          </pc:spChg>
        </pc:sldLayoutChg>
        <pc:sldLayoutChg chg="addSp delSp modSp">
          <pc:chgData name="Foppa, Pedro" userId="78b15ebb-14ab-45f0-97b3-f50a9b67ce6d" providerId="ADAL" clId="{423C550B-CC57-7E4D-88B8-4D127BE51673}" dt="2020-05-06T09:42:08.349" v="86"/>
          <pc:sldLayoutMkLst>
            <pc:docMk/>
            <pc:sldMasterMk cId="3315793142" sldId="2147483877"/>
            <pc:sldLayoutMk cId="4272302606" sldId="2147484362"/>
          </pc:sldLayoutMkLst>
          <pc:spChg chg="del">
            <ac:chgData name="Foppa, Pedro" userId="78b15ebb-14ab-45f0-97b3-f50a9b67ce6d" providerId="ADAL" clId="{423C550B-CC57-7E4D-88B8-4D127BE51673}" dt="2020-05-06T09:42:07.947" v="85" actId="478"/>
            <ac:spMkLst>
              <pc:docMk/>
              <pc:sldMasterMk cId="3315793142" sldId="2147483877"/>
              <pc:sldLayoutMk cId="4272302606" sldId="2147484362"/>
              <ac:spMk id="7" creationId="{89A70FBC-EACC-CB4D-8FF2-D940F6554594}"/>
            </ac:spMkLst>
          </pc:spChg>
          <pc:spChg chg="add mod">
            <ac:chgData name="Foppa, Pedro" userId="78b15ebb-14ab-45f0-97b3-f50a9b67ce6d" providerId="ADAL" clId="{423C550B-CC57-7E4D-88B8-4D127BE51673}" dt="2020-05-06T09:42:08.349" v="86"/>
            <ac:spMkLst>
              <pc:docMk/>
              <pc:sldMasterMk cId="3315793142" sldId="2147483877"/>
              <pc:sldLayoutMk cId="4272302606" sldId="2147484362"/>
              <ac:spMk id="10" creationId="{61090407-4F3B-F847-A7AB-C8C0EFB28AF1}"/>
            </ac:spMkLst>
          </pc:spChg>
        </pc:sldLayoutChg>
        <pc:sldLayoutChg chg="addSp delSp modSp">
          <pc:chgData name="Foppa, Pedro" userId="78b15ebb-14ab-45f0-97b3-f50a9b67ce6d" providerId="ADAL" clId="{423C550B-CC57-7E4D-88B8-4D127BE51673}" dt="2020-05-06T09:42:11.206" v="88"/>
          <pc:sldLayoutMkLst>
            <pc:docMk/>
            <pc:sldMasterMk cId="3315793142" sldId="2147483877"/>
            <pc:sldLayoutMk cId="3060523908" sldId="2147484363"/>
          </pc:sldLayoutMkLst>
          <pc:spChg chg="del">
            <ac:chgData name="Foppa, Pedro" userId="78b15ebb-14ab-45f0-97b3-f50a9b67ce6d" providerId="ADAL" clId="{423C550B-CC57-7E4D-88B8-4D127BE51673}" dt="2020-05-06T09:42:10.851" v="87" actId="478"/>
            <ac:spMkLst>
              <pc:docMk/>
              <pc:sldMasterMk cId="3315793142" sldId="2147483877"/>
              <pc:sldLayoutMk cId="3060523908" sldId="2147484363"/>
              <ac:spMk id="5" creationId="{00000000-0000-0000-0000-000000000000}"/>
            </ac:spMkLst>
          </pc:spChg>
          <pc:spChg chg="add mod">
            <ac:chgData name="Foppa, Pedro" userId="78b15ebb-14ab-45f0-97b3-f50a9b67ce6d" providerId="ADAL" clId="{423C550B-CC57-7E4D-88B8-4D127BE51673}" dt="2020-05-06T09:42:11.206" v="88"/>
            <ac:spMkLst>
              <pc:docMk/>
              <pc:sldMasterMk cId="3315793142" sldId="2147483877"/>
              <pc:sldLayoutMk cId="3060523908" sldId="2147484363"/>
              <ac:spMk id="11" creationId="{E49C0454-8721-7947-A56E-58D569350C28}"/>
            </ac:spMkLst>
          </pc:spChg>
        </pc:sldLayoutChg>
        <pc:sldLayoutChg chg="addSp delSp modSp">
          <pc:chgData name="Foppa, Pedro" userId="78b15ebb-14ab-45f0-97b3-f50a9b67ce6d" providerId="ADAL" clId="{423C550B-CC57-7E4D-88B8-4D127BE51673}" dt="2020-05-06T09:42:14.917" v="90"/>
          <pc:sldLayoutMkLst>
            <pc:docMk/>
            <pc:sldMasterMk cId="3315793142" sldId="2147483877"/>
            <pc:sldLayoutMk cId="2221914803" sldId="2147484364"/>
          </pc:sldLayoutMkLst>
          <pc:spChg chg="del">
            <ac:chgData name="Foppa, Pedro" userId="78b15ebb-14ab-45f0-97b3-f50a9b67ce6d" providerId="ADAL" clId="{423C550B-CC57-7E4D-88B8-4D127BE51673}" dt="2020-05-06T09:42:14.577" v="89" actId="478"/>
            <ac:spMkLst>
              <pc:docMk/>
              <pc:sldMasterMk cId="3315793142" sldId="2147483877"/>
              <pc:sldLayoutMk cId="2221914803" sldId="2147484364"/>
              <ac:spMk id="7" creationId="{89A70FBC-EACC-CB4D-8FF2-D940F6554594}"/>
            </ac:spMkLst>
          </pc:spChg>
          <pc:spChg chg="add mod">
            <ac:chgData name="Foppa, Pedro" userId="78b15ebb-14ab-45f0-97b3-f50a9b67ce6d" providerId="ADAL" clId="{423C550B-CC57-7E4D-88B8-4D127BE51673}" dt="2020-05-06T09:42:14.917" v="90"/>
            <ac:spMkLst>
              <pc:docMk/>
              <pc:sldMasterMk cId="3315793142" sldId="2147483877"/>
              <pc:sldLayoutMk cId="2221914803" sldId="2147484364"/>
              <ac:spMk id="10" creationId="{E98B0132-AE9F-DA4C-9229-D8371E10A716}"/>
            </ac:spMkLst>
          </pc:spChg>
        </pc:sldLayoutChg>
        <pc:sldLayoutChg chg="modSp">
          <pc:chgData name="Foppa, Pedro" userId="78b15ebb-14ab-45f0-97b3-f50a9b67ce6d" providerId="ADAL" clId="{423C550B-CC57-7E4D-88B8-4D127BE51673}" dt="2020-05-06T09:42:20.510" v="91" actId="255"/>
          <pc:sldLayoutMkLst>
            <pc:docMk/>
            <pc:sldMasterMk cId="3315793142" sldId="2147483877"/>
            <pc:sldLayoutMk cId="3410780629" sldId="2147484365"/>
          </pc:sldLayoutMkLst>
          <pc:spChg chg="mod">
            <ac:chgData name="Foppa, Pedro" userId="78b15ebb-14ab-45f0-97b3-f50a9b67ce6d" providerId="ADAL" clId="{423C550B-CC57-7E4D-88B8-4D127BE51673}" dt="2020-05-06T09:42:20.510" v="91" actId="255"/>
            <ac:spMkLst>
              <pc:docMk/>
              <pc:sldMasterMk cId="3315793142" sldId="2147483877"/>
              <pc:sldLayoutMk cId="3410780629" sldId="2147484365"/>
              <ac:spMk id="15" creationId="{DC08678F-C010-7546-A7A1-17A104779427}"/>
            </ac:spMkLst>
          </pc:spChg>
        </pc:sldLayoutChg>
        <pc:sldLayoutChg chg="addSp delSp modSp">
          <pc:chgData name="Foppa, Pedro" userId="78b15ebb-14ab-45f0-97b3-f50a9b67ce6d" providerId="ADAL" clId="{423C550B-CC57-7E4D-88B8-4D127BE51673}" dt="2020-05-06T09:42:25.816" v="93"/>
          <pc:sldLayoutMkLst>
            <pc:docMk/>
            <pc:sldMasterMk cId="3315793142" sldId="2147483877"/>
            <pc:sldLayoutMk cId="4148623835" sldId="2147484366"/>
          </pc:sldLayoutMkLst>
          <pc:spChg chg="add mod">
            <ac:chgData name="Foppa, Pedro" userId="78b15ebb-14ab-45f0-97b3-f50a9b67ce6d" providerId="ADAL" clId="{423C550B-CC57-7E4D-88B8-4D127BE51673}" dt="2020-05-06T09:42:25.816" v="93"/>
            <ac:spMkLst>
              <pc:docMk/>
              <pc:sldMasterMk cId="3315793142" sldId="2147483877"/>
              <pc:sldLayoutMk cId="4148623835" sldId="2147484366"/>
              <ac:spMk id="13" creationId="{A46C840F-99B2-8C4C-A37D-F1F388F0C20C}"/>
            </ac:spMkLst>
          </pc:spChg>
          <pc:spChg chg="del">
            <ac:chgData name="Foppa, Pedro" userId="78b15ebb-14ab-45f0-97b3-f50a9b67ce6d" providerId="ADAL" clId="{423C550B-CC57-7E4D-88B8-4D127BE51673}" dt="2020-05-06T09:42:25.492" v="92" actId="478"/>
            <ac:spMkLst>
              <pc:docMk/>
              <pc:sldMasterMk cId="3315793142" sldId="2147483877"/>
              <pc:sldLayoutMk cId="4148623835" sldId="2147484366"/>
              <ac:spMk id="15" creationId="{DC08678F-C010-7546-A7A1-17A104779427}"/>
            </ac:spMkLst>
          </pc:spChg>
        </pc:sldLayoutChg>
        <pc:sldLayoutChg chg="addSp delSp modSp">
          <pc:chgData name="Foppa, Pedro" userId="78b15ebb-14ab-45f0-97b3-f50a9b67ce6d" providerId="ADAL" clId="{423C550B-CC57-7E4D-88B8-4D127BE51673}" dt="2020-05-06T09:42:29.245" v="95"/>
          <pc:sldLayoutMkLst>
            <pc:docMk/>
            <pc:sldMasterMk cId="3315793142" sldId="2147483877"/>
            <pc:sldLayoutMk cId="1670465269" sldId="2147484367"/>
          </pc:sldLayoutMkLst>
          <pc:spChg chg="add mod">
            <ac:chgData name="Foppa, Pedro" userId="78b15ebb-14ab-45f0-97b3-f50a9b67ce6d" providerId="ADAL" clId="{423C550B-CC57-7E4D-88B8-4D127BE51673}" dt="2020-05-06T09:42:29.245" v="95"/>
            <ac:spMkLst>
              <pc:docMk/>
              <pc:sldMasterMk cId="3315793142" sldId="2147483877"/>
              <pc:sldLayoutMk cId="1670465269" sldId="2147484367"/>
              <ac:spMk id="9" creationId="{739C13B6-7320-8544-8C3F-972BE573F629}"/>
            </ac:spMkLst>
          </pc:spChg>
          <pc:spChg chg="del">
            <ac:chgData name="Foppa, Pedro" userId="78b15ebb-14ab-45f0-97b3-f50a9b67ce6d" providerId="ADAL" clId="{423C550B-CC57-7E4D-88B8-4D127BE51673}" dt="2020-05-06T09:42:28.950" v="94" actId="478"/>
            <ac:spMkLst>
              <pc:docMk/>
              <pc:sldMasterMk cId="3315793142" sldId="2147483877"/>
              <pc:sldLayoutMk cId="1670465269" sldId="2147484367"/>
              <ac:spMk id="15" creationId="{DC08678F-C010-7546-A7A1-17A104779427}"/>
            </ac:spMkLst>
          </pc:spChg>
        </pc:sldLayoutChg>
        <pc:sldLayoutChg chg="addSp delSp modSp">
          <pc:chgData name="Foppa, Pedro" userId="78b15ebb-14ab-45f0-97b3-f50a9b67ce6d" providerId="ADAL" clId="{423C550B-CC57-7E4D-88B8-4D127BE51673}" dt="2020-05-06T09:42:34.344" v="97"/>
          <pc:sldLayoutMkLst>
            <pc:docMk/>
            <pc:sldMasterMk cId="3315793142" sldId="2147483877"/>
            <pc:sldLayoutMk cId="745346458" sldId="2147484368"/>
          </pc:sldLayoutMkLst>
          <pc:spChg chg="add mod">
            <ac:chgData name="Foppa, Pedro" userId="78b15ebb-14ab-45f0-97b3-f50a9b67ce6d" providerId="ADAL" clId="{423C550B-CC57-7E4D-88B8-4D127BE51673}" dt="2020-05-06T09:42:34.344" v="97"/>
            <ac:spMkLst>
              <pc:docMk/>
              <pc:sldMasterMk cId="3315793142" sldId="2147483877"/>
              <pc:sldLayoutMk cId="745346458" sldId="2147484368"/>
              <ac:spMk id="9" creationId="{1032C547-F94C-1241-9D31-1F73ADBB2494}"/>
            </ac:spMkLst>
          </pc:spChg>
          <pc:spChg chg="del">
            <ac:chgData name="Foppa, Pedro" userId="78b15ebb-14ab-45f0-97b3-f50a9b67ce6d" providerId="ADAL" clId="{423C550B-CC57-7E4D-88B8-4D127BE51673}" dt="2020-05-06T09:42:33.935" v="96" actId="478"/>
            <ac:spMkLst>
              <pc:docMk/>
              <pc:sldMasterMk cId="3315793142" sldId="2147483877"/>
              <pc:sldLayoutMk cId="745346458" sldId="2147484368"/>
              <ac:spMk id="14" creationId="{3287F68B-EF15-A64D-8BC5-46F500332B07}"/>
            </ac:spMkLst>
          </pc:spChg>
        </pc:sldLayoutChg>
        <pc:sldLayoutChg chg="addSp delSp modSp">
          <pc:chgData name="Foppa, Pedro" userId="78b15ebb-14ab-45f0-97b3-f50a9b67ce6d" providerId="ADAL" clId="{423C550B-CC57-7E4D-88B8-4D127BE51673}" dt="2020-05-06T09:42:37.389" v="99"/>
          <pc:sldLayoutMkLst>
            <pc:docMk/>
            <pc:sldMasterMk cId="3315793142" sldId="2147483877"/>
            <pc:sldLayoutMk cId="1584121331" sldId="2147484369"/>
          </pc:sldLayoutMkLst>
          <pc:spChg chg="add mod">
            <ac:chgData name="Foppa, Pedro" userId="78b15ebb-14ab-45f0-97b3-f50a9b67ce6d" providerId="ADAL" clId="{423C550B-CC57-7E4D-88B8-4D127BE51673}" dt="2020-05-06T09:42:37.389" v="99"/>
            <ac:spMkLst>
              <pc:docMk/>
              <pc:sldMasterMk cId="3315793142" sldId="2147483877"/>
              <pc:sldLayoutMk cId="1584121331" sldId="2147484369"/>
              <ac:spMk id="10" creationId="{698D41BD-7B3B-1742-B394-CDE3B9E03C58}"/>
            </ac:spMkLst>
          </pc:spChg>
          <pc:spChg chg="del">
            <ac:chgData name="Foppa, Pedro" userId="78b15ebb-14ab-45f0-97b3-f50a9b67ce6d" providerId="ADAL" clId="{423C550B-CC57-7E4D-88B8-4D127BE51673}" dt="2020-05-06T09:42:36.969" v="98" actId="478"/>
            <ac:spMkLst>
              <pc:docMk/>
              <pc:sldMasterMk cId="3315793142" sldId="2147483877"/>
              <pc:sldLayoutMk cId="1584121331" sldId="2147484369"/>
              <ac:spMk id="13" creationId="{CE9FFC61-84E1-2D43-B719-A84C667E7B59}"/>
            </ac:spMkLst>
          </pc:spChg>
        </pc:sldLayoutChg>
        <pc:sldLayoutChg chg="addSp delSp modSp">
          <pc:chgData name="Foppa, Pedro" userId="78b15ebb-14ab-45f0-97b3-f50a9b67ce6d" providerId="ADAL" clId="{423C550B-CC57-7E4D-88B8-4D127BE51673}" dt="2020-05-06T09:42:40.438" v="101"/>
          <pc:sldLayoutMkLst>
            <pc:docMk/>
            <pc:sldMasterMk cId="3315793142" sldId="2147483877"/>
            <pc:sldLayoutMk cId="2968649591" sldId="2147484370"/>
          </pc:sldLayoutMkLst>
          <pc:spChg chg="add mod">
            <ac:chgData name="Foppa, Pedro" userId="78b15ebb-14ab-45f0-97b3-f50a9b67ce6d" providerId="ADAL" clId="{423C550B-CC57-7E4D-88B8-4D127BE51673}" dt="2020-05-06T09:42:40.438" v="101"/>
            <ac:spMkLst>
              <pc:docMk/>
              <pc:sldMasterMk cId="3315793142" sldId="2147483877"/>
              <pc:sldLayoutMk cId="2968649591" sldId="2147484370"/>
              <ac:spMk id="14" creationId="{E2A682AD-D487-474A-ACC8-8097477C312F}"/>
            </ac:spMkLst>
          </pc:spChg>
          <pc:spChg chg="del">
            <ac:chgData name="Foppa, Pedro" userId="78b15ebb-14ab-45f0-97b3-f50a9b67ce6d" providerId="ADAL" clId="{423C550B-CC57-7E4D-88B8-4D127BE51673}" dt="2020-05-06T09:42:39.930" v="100" actId="478"/>
            <ac:spMkLst>
              <pc:docMk/>
              <pc:sldMasterMk cId="3315793142" sldId="2147483877"/>
              <pc:sldLayoutMk cId="2968649591" sldId="2147484370"/>
              <ac:spMk id="15" creationId="{DC08678F-C010-7546-A7A1-17A104779427}"/>
            </ac:spMkLst>
          </pc:spChg>
        </pc:sldLayoutChg>
        <pc:sldLayoutChg chg="addSp delSp modSp">
          <pc:chgData name="Foppa, Pedro" userId="78b15ebb-14ab-45f0-97b3-f50a9b67ce6d" providerId="ADAL" clId="{423C550B-CC57-7E4D-88B8-4D127BE51673}" dt="2020-05-06T09:42:43.189" v="103"/>
          <pc:sldLayoutMkLst>
            <pc:docMk/>
            <pc:sldMasterMk cId="3315793142" sldId="2147483877"/>
            <pc:sldLayoutMk cId="268895759" sldId="2147484371"/>
          </pc:sldLayoutMkLst>
          <pc:spChg chg="add mod">
            <ac:chgData name="Foppa, Pedro" userId="78b15ebb-14ab-45f0-97b3-f50a9b67ce6d" providerId="ADAL" clId="{423C550B-CC57-7E4D-88B8-4D127BE51673}" dt="2020-05-06T09:42:43.189" v="103"/>
            <ac:spMkLst>
              <pc:docMk/>
              <pc:sldMasterMk cId="3315793142" sldId="2147483877"/>
              <pc:sldLayoutMk cId="268895759" sldId="2147484371"/>
              <ac:spMk id="13" creationId="{37A21872-726D-FD41-8C44-AEDB5C043545}"/>
            </ac:spMkLst>
          </pc:spChg>
          <pc:spChg chg="del">
            <ac:chgData name="Foppa, Pedro" userId="78b15ebb-14ab-45f0-97b3-f50a9b67ce6d" providerId="ADAL" clId="{423C550B-CC57-7E4D-88B8-4D127BE51673}" dt="2020-05-06T09:42:42.810" v="102" actId="478"/>
            <ac:spMkLst>
              <pc:docMk/>
              <pc:sldMasterMk cId="3315793142" sldId="2147483877"/>
              <pc:sldLayoutMk cId="268895759" sldId="2147484371"/>
              <ac:spMk id="15" creationId="{DC08678F-C010-7546-A7A1-17A104779427}"/>
            </ac:spMkLst>
          </pc:spChg>
        </pc:sldLayoutChg>
      </pc:sldMasterChg>
      <pc:sldMasterChg chg="modSldLayout">
        <pc:chgData name="Foppa, Pedro" userId="78b15ebb-14ab-45f0-97b3-f50a9b67ce6d" providerId="ADAL" clId="{423C550B-CC57-7E4D-88B8-4D127BE51673}" dt="2020-05-06T09:43:43.874" v="129"/>
        <pc:sldMasterMkLst>
          <pc:docMk/>
          <pc:sldMasterMk cId="1105970405" sldId="2147483964"/>
        </pc:sldMasterMkLst>
        <pc:sldLayoutChg chg="modSp">
          <pc:chgData name="Foppa, Pedro" userId="78b15ebb-14ab-45f0-97b3-f50a9b67ce6d" providerId="ADAL" clId="{423C550B-CC57-7E4D-88B8-4D127BE51673}" dt="2020-04-21T08:53:57.106" v="3" actId="947"/>
          <pc:sldLayoutMkLst>
            <pc:docMk/>
            <pc:sldMasterMk cId="1105970405" sldId="2147483964"/>
            <pc:sldLayoutMk cId="1964158998" sldId="2147483967"/>
          </pc:sldLayoutMkLst>
          <pc:spChg chg="mod">
            <ac:chgData name="Foppa, Pedro" userId="78b15ebb-14ab-45f0-97b3-f50a9b67ce6d" providerId="ADAL" clId="{423C550B-CC57-7E4D-88B8-4D127BE51673}" dt="2020-04-21T08:53:57.106" v="3" actId="947"/>
            <ac:spMkLst>
              <pc:docMk/>
              <pc:sldMasterMk cId="1105970405" sldId="2147483964"/>
              <pc:sldLayoutMk cId="1964158998" sldId="2147483967"/>
              <ac:spMk id="10" creationId="{6B8D93FA-9EA1-AB49-9803-E129E1144FC7}"/>
            </ac:spMkLst>
          </pc:spChg>
        </pc:sldLayoutChg>
        <pc:sldLayoutChg chg="modSp">
          <pc:chgData name="Foppa, Pedro" userId="78b15ebb-14ab-45f0-97b3-f50a9b67ce6d" providerId="ADAL" clId="{423C550B-CC57-7E4D-88B8-4D127BE51673}" dt="2020-04-21T08:53:47.112" v="1" actId="947"/>
          <pc:sldLayoutMkLst>
            <pc:docMk/>
            <pc:sldMasterMk cId="1105970405" sldId="2147483964"/>
            <pc:sldLayoutMk cId="1345721581" sldId="2147483970"/>
          </pc:sldLayoutMkLst>
          <pc:spChg chg="mod">
            <ac:chgData name="Foppa, Pedro" userId="78b15ebb-14ab-45f0-97b3-f50a9b67ce6d" providerId="ADAL" clId="{423C550B-CC57-7E4D-88B8-4D127BE51673}" dt="2020-04-21T08:53:47.112" v="1" actId="947"/>
            <ac:spMkLst>
              <pc:docMk/>
              <pc:sldMasterMk cId="1105970405" sldId="2147483964"/>
              <pc:sldLayoutMk cId="1345721581" sldId="2147483970"/>
              <ac:spMk id="9" creationId="{6B47703F-AD87-0747-8275-970FB09D5D0B}"/>
            </ac:spMkLst>
          </pc:spChg>
        </pc:sldLayoutChg>
        <pc:sldLayoutChg chg="addSp delSp modSp">
          <pc:chgData name="Foppa, Pedro" userId="78b15ebb-14ab-45f0-97b3-f50a9b67ce6d" providerId="ADAL" clId="{423C550B-CC57-7E4D-88B8-4D127BE51673}" dt="2020-04-23T14:38:40.057" v="27"/>
          <pc:sldLayoutMkLst>
            <pc:docMk/>
            <pc:sldMasterMk cId="1105970405" sldId="2147483964"/>
            <pc:sldLayoutMk cId="1939515432" sldId="2147484013"/>
          </pc:sldLayoutMkLst>
          <pc:spChg chg="del">
            <ac:chgData name="Foppa, Pedro" userId="78b15ebb-14ab-45f0-97b3-f50a9b67ce6d" providerId="ADAL" clId="{423C550B-CC57-7E4D-88B8-4D127BE51673}" dt="2020-04-23T14:38:38.377" v="25" actId="478"/>
            <ac:spMkLst>
              <pc:docMk/>
              <pc:sldMasterMk cId="1105970405" sldId="2147483964"/>
              <pc:sldLayoutMk cId="1939515432" sldId="2147484013"/>
              <ac:spMk id="2" creationId="{EBBB6D40-B4C9-8B4A-B2A6-126F64906376}"/>
            </ac:spMkLst>
          </pc:spChg>
          <pc:spChg chg="del">
            <ac:chgData name="Foppa, Pedro" userId="78b15ebb-14ab-45f0-97b3-f50a9b67ce6d" providerId="ADAL" clId="{423C550B-CC57-7E4D-88B8-4D127BE51673}" dt="2020-04-23T14:38:38.964" v="26" actId="478"/>
            <ac:spMkLst>
              <pc:docMk/>
              <pc:sldMasterMk cId="1105970405" sldId="2147483964"/>
              <pc:sldLayoutMk cId="1939515432" sldId="2147484013"/>
              <ac:spMk id="4" creationId="{00000000-0000-0000-0000-000000000000}"/>
            </ac:spMkLst>
          </pc:spChg>
          <pc:spChg chg="add mod">
            <ac:chgData name="Foppa, Pedro" userId="78b15ebb-14ab-45f0-97b3-f50a9b67ce6d" providerId="ADAL" clId="{423C550B-CC57-7E4D-88B8-4D127BE51673}" dt="2020-04-23T14:38:40.057" v="27"/>
            <ac:spMkLst>
              <pc:docMk/>
              <pc:sldMasterMk cId="1105970405" sldId="2147483964"/>
              <pc:sldLayoutMk cId="1939515432" sldId="2147484013"/>
              <ac:spMk id="7" creationId="{0B84A5C5-2EE0-4240-9019-8B715BEE897B}"/>
            </ac:spMkLst>
          </pc:spChg>
          <pc:spChg chg="add mod">
            <ac:chgData name="Foppa, Pedro" userId="78b15ebb-14ab-45f0-97b3-f50a9b67ce6d" providerId="ADAL" clId="{423C550B-CC57-7E4D-88B8-4D127BE51673}" dt="2020-04-23T14:38:40.057" v="27"/>
            <ac:spMkLst>
              <pc:docMk/>
              <pc:sldMasterMk cId="1105970405" sldId="2147483964"/>
              <pc:sldLayoutMk cId="1939515432" sldId="2147484013"/>
              <ac:spMk id="8" creationId="{DE123B60-D604-9A41-BA50-1BF4AC36AE93}"/>
            </ac:spMkLst>
          </pc:spChg>
        </pc:sldLayoutChg>
        <pc:sldLayoutChg chg="modSp">
          <pc:chgData name="Foppa, Pedro" userId="78b15ebb-14ab-45f0-97b3-f50a9b67ce6d" providerId="ADAL" clId="{423C550B-CC57-7E4D-88B8-4D127BE51673}" dt="2020-04-21T08:53:42.633" v="0" actId="947"/>
          <pc:sldLayoutMkLst>
            <pc:docMk/>
            <pc:sldMasterMk cId="1105970405" sldId="2147483964"/>
            <pc:sldLayoutMk cId="2220410556" sldId="2147484303"/>
          </pc:sldLayoutMkLst>
          <pc:spChg chg="mod">
            <ac:chgData name="Foppa, Pedro" userId="78b15ebb-14ab-45f0-97b3-f50a9b67ce6d" providerId="ADAL" clId="{423C550B-CC57-7E4D-88B8-4D127BE51673}" dt="2020-04-21T08:53:42.633" v="0" actId="947"/>
            <ac:spMkLst>
              <pc:docMk/>
              <pc:sldMasterMk cId="1105970405" sldId="2147483964"/>
              <pc:sldLayoutMk cId="2220410556" sldId="2147484303"/>
              <ac:spMk id="16" creationId="{EBBB6D40-B4C9-8B4A-B2A6-126F64906376}"/>
            </ac:spMkLst>
          </pc:spChg>
        </pc:sldLayoutChg>
        <pc:sldLayoutChg chg="modSp">
          <pc:chgData name="Foppa, Pedro" userId="78b15ebb-14ab-45f0-97b3-f50a9b67ce6d" providerId="ADAL" clId="{423C550B-CC57-7E4D-88B8-4D127BE51673}" dt="2020-04-21T08:53:52.265" v="2" actId="947"/>
          <pc:sldLayoutMkLst>
            <pc:docMk/>
            <pc:sldMasterMk cId="1105970405" sldId="2147483964"/>
            <pc:sldLayoutMk cId="3344055520" sldId="2147484305"/>
          </pc:sldLayoutMkLst>
          <pc:spChg chg="mod">
            <ac:chgData name="Foppa, Pedro" userId="78b15ebb-14ab-45f0-97b3-f50a9b67ce6d" providerId="ADAL" clId="{423C550B-CC57-7E4D-88B8-4D127BE51673}" dt="2020-04-21T08:53:52.265" v="2" actId="947"/>
            <ac:spMkLst>
              <pc:docMk/>
              <pc:sldMasterMk cId="1105970405" sldId="2147483964"/>
              <pc:sldLayoutMk cId="3344055520" sldId="2147484305"/>
              <ac:spMk id="16" creationId="{EBBB6D40-B4C9-8B4A-B2A6-126F64906376}"/>
            </ac:spMkLst>
          </pc:spChg>
        </pc:sldLayoutChg>
        <pc:sldLayoutChg chg="modSp">
          <pc:chgData name="Foppa, Pedro" userId="78b15ebb-14ab-45f0-97b3-f50a9b67ce6d" providerId="ADAL" clId="{423C550B-CC57-7E4D-88B8-4D127BE51673}" dt="2020-05-06T09:42:53.277" v="104" actId="255"/>
          <pc:sldLayoutMkLst>
            <pc:docMk/>
            <pc:sldMasterMk cId="1105970405" sldId="2147483964"/>
            <pc:sldLayoutMk cId="1339851039" sldId="2147484393"/>
          </pc:sldLayoutMkLst>
          <pc:spChg chg="mod">
            <ac:chgData name="Foppa, Pedro" userId="78b15ebb-14ab-45f0-97b3-f50a9b67ce6d" providerId="ADAL" clId="{423C550B-CC57-7E4D-88B8-4D127BE51673}" dt="2020-05-06T09:42:53.277" v="104" actId="255"/>
            <ac:spMkLst>
              <pc:docMk/>
              <pc:sldMasterMk cId="1105970405" sldId="2147483964"/>
              <pc:sldLayoutMk cId="1339851039" sldId="2147484393"/>
              <ac:spMk id="7" creationId="{89A70FBC-EACC-CB4D-8FF2-D940F6554594}"/>
            </ac:spMkLst>
          </pc:spChg>
        </pc:sldLayoutChg>
        <pc:sldLayoutChg chg="addSp delSp modSp">
          <pc:chgData name="Foppa, Pedro" userId="78b15ebb-14ab-45f0-97b3-f50a9b67ce6d" providerId="ADAL" clId="{423C550B-CC57-7E4D-88B8-4D127BE51673}" dt="2020-05-06T09:42:57.578" v="106"/>
          <pc:sldLayoutMkLst>
            <pc:docMk/>
            <pc:sldMasterMk cId="1105970405" sldId="2147483964"/>
            <pc:sldLayoutMk cId="93800707" sldId="2147484394"/>
          </pc:sldLayoutMkLst>
          <pc:spChg chg="del">
            <ac:chgData name="Foppa, Pedro" userId="78b15ebb-14ab-45f0-97b3-f50a9b67ce6d" providerId="ADAL" clId="{423C550B-CC57-7E4D-88B8-4D127BE51673}" dt="2020-05-06T09:42:57.240" v="105" actId="478"/>
            <ac:spMkLst>
              <pc:docMk/>
              <pc:sldMasterMk cId="1105970405" sldId="2147483964"/>
              <pc:sldLayoutMk cId="93800707" sldId="2147484394"/>
              <ac:spMk id="7" creationId="{89A70FBC-EACC-CB4D-8FF2-D940F6554594}"/>
            </ac:spMkLst>
          </pc:spChg>
          <pc:spChg chg="add mod">
            <ac:chgData name="Foppa, Pedro" userId="78b15ebb-14ab-45f0-97b3-f50a9b67ce6d" providerId="ADAL" clId="{423C550B-CC57-7E4D-88B8-4D127BE51673}" dt="2020-05-06T09:42:57.578" v="106"/>
            <ac:spMkLst>
              <pc:docMk/>
              <pc:sldMasterMk cId="1105970405" sldId="2147483964"/>
              <pc:sldLayoutMk cId="93800707" sldId="2147484394"/>
              <ac:spMk id="12" creationId="{E719BA34-23BB-1044-9AD7-64A0FC498A8F}"/>
            </ac:spMkLst>
          </pc:spChg>
        </pc:sldLayoutChg>
        <pc:sldLayoutChg chg="addSp delSp modSp">
          <pc:chgData name="Foppa, Pedro" userId="78b15ebb-14ab-45f0-97b3-f50a9b67ce6d" providerId="ADAL" clId="{423C550B-CC57-7E4D-88B8-4D127BE51673}" dt="2020-05-06T09:43:01.688" v="108"/>
          <pc:sldLayoutMkLst>
            <pc:docMk/>
            <pc:sldMasterMk cId="1105970405" sldId="2147483964"/>
            <pc:sldLayoutMk cId="2622425" sldId="2147484395"/>
          </pc:sldLayoutMkLst>
          <pc:spChg chg="del">
            <ac:chgData name="Foppa, Pedro" userId="78b15ebb-14ab-45f0-97b3-f50a9b67ce6d" providerId="ADAL" clId="{423C550B-CC57-7E4D-88B8-4D127BE51673}" dt="2020-05-06T09:43:00.671" v="107" actId="478"/>
            <ac:spMkLst>
              <pc:docMk/>
              <pc:sldMasterMk cId="1105970405" sldId="2147483964"/>
              <pc:sldLayoutMk cId="2622425" sldId="2147484395"/>
              <ac:spMk id="7" creationId="{89A70FBC-EACC-CB4D-8FF2-D940F6554594}"/>
            </ac:spMkLst>
          </pc:spChg>
          <pc:spChg chg="add mod">
            <ac:chgData name="Foppa, Pedro" userId="78b15ebb-14ab-45f0-97b3-f50a9b67ce6d" providerId="ADAL" clId="{423C550B-CC57-7E4D-88B8-4D127BE51673}" dt="2020-05-06T09:43:01.688" v="108"/>
            <ac:spMkLst>
              <pc:docMk/>
              <pc:sldMasterMk cId="1105970405" sldId="2147483964"/>
              <pc:sldLayoutMk cId="2622425" sldId="2147484395"/>
              <ac:spMk id="10" creationId="{303A16D8-C47D-2646-8D74-7305970A0AC7}"/>
            </ac:spMkLst>
          </pc:spChg>
        </pc:sldLayoutChg>
        <pc:sldLayoutChg chg="addSp delSp modSp">
          <pc:chgData name="Foppa, Pedro" userId="78b15ebb-14ab-45f0-97b3-f50a9b67ce6d" providerId="ADAL" clId="{423C550B-CC57-7E4D-88B8-4D127BE51673}" dt="2020-05-06T09:43:05.466" v="110"/>
          <pc:sldLayoutMkLst>
            <pc:docMk/>
            <pc:sldMasterMk cId="1105970405" sldId="2147483964"/>
            <pc:sldLayoutMk cId="3697130079" sldId="2147484396"/>
          </pc:sldLayoutMkLst>
          <pc:spChg chg="del">
            <ac:chgData name="Foppa, Pedro" userId="78b15ebb-14ab-45f0-97b3-f50a9b67ce6d" providerId="ADAL" clId="{423C550B-CC57-7E4D-88B8-4D127BE51673}" dt="2020-05-06T09:43:05.084" v="109" actId="478"/>
            <ac:spMkLst>
              <pc:docMk/>
              <pc:sldMasterMk cId="1105970405" sldId="2147483964"/>
              <pc:sldLayoutMk cId="3697130079" sldId="2147484396"/>
              <ac:spMk id="5" creationId="{00000000-0000-0000-0000-000000000000}"/>
            </ac:spMkLst>
          </pc:spChg>
          <pc:spChg chg="add mod">
            <ac:chgData name="Foppa, Pedro" userId="78b15ebb-14ab-45f0-97b3-f50a9b67ce6d" providerId="ADAL" clId="{423C550B-CC57-7E4D-88B8-4D127BE51673}" dt="2020-05-06T09:43:05.466" v="110"/>
            <ac:spMkLst>
              <pc:docMk/>
              <pc:sldMasterMk cId="1105970405" sldId="2147483964"/>
              <pc:sldLayoutMk cId="3697130079" sldId="2147484396"/>
              <ac:spMk id="7" creationId="{99CE94EC-D689-0844-B168-B5C04CE1057C}"/>
            </ac:spMkLst>
          </pc:spChg>
        </pc:sldLayoutChg>
        <pc:sldLayoutChg chg="addSp delSp modSp">
          <pc:chgData name="Foppa, Pedro" userId="78b15ebb-14ab-45f0-97b3-f50a9b67ce6d" providerId="ADAL" clId="{423C550B-CC57-7E4D-88B8-4D127BE51673}" dt="2020-05-06T09:43:09.066" v="112"/>
          <pc:sldLayoutMkLst>
            <pc:docMk/>
            <pc:sldMasterMk cId="1105970405" sldId="2147483964"/>
            <pc:sldLayoutMk cId="2410029855" sldId="2147484397"/>
          </pc:sldLayoutMkLst>
          <pc:spChg chg="del">
            <ac:chgData name="Foppa, Pedro" userId="78b15ebb-14ab-45f0-97b3-f50a9b67ce6d" providerId="ADAL" clId="{423C550B-CC57-7E4D-88B8-4D127BE51673}" dt="2020-05-06T09:43:08.621" v="111" actId="478"/>
            <ac:spMkLst>
              <pc:docMk/>
              <pc:sldMasterMk cId="1105970405" sldId="2147483964"/>
              <pc:sldLayoutMk cId="2410029855" sldId="2147484397"/>
              <ac:spMk id="7" creationId="{89A70FBC-EACC-CB4D-8FF2-D940F6554594}"/>
            </ac:spMkLst>
          </pc:spChg>
          <pc:spChg chg="add mod">
            <ac:chgData name="Foppa, Pedro" userId="78b15ebb-14ab-45f0-97b3-f50a9b67ce6d" providerId="ADAL" clId="{423C550B-CC57-7E4D-88B8-4D127BE51673}" dt="2020-05-06T09:43:09.066" v="112"/>
            <ac:spMkLst>
              <pc:docMk/>
              <pc:sldMasterMk cId="1105970405" sldId="2147483964"/>
              <pc:sldLayoutMk cId="2410029855" sldId="2147484397"/>
              <ac:spMk id="10" creationId="{0D1907F4-B2E5-E241-8CFF-3C1A5962F464}"/>
            </ac:spMkLst>
          </pc:spChg>
        </pc:sldLayoutChg>
        <pc:sldLayoutChg chg="addSp delSp modSp">
          <pc:chgData name="Foppa, Pedro" userId="78b15ebb-14ab-45f0-97b3-f50a9b67ce6d" providerId="ADAL" clId="{423C550B-CC57-7E4D-88B8-4D127BE51673}" dt="2020-05-06T09:43:12.368" v="114"/>
          <pc:sldLayoutMkLst>
            <pc:docMk/>
            <pc:sldMasterMk cId="1105970405" sldId="2147483964"/>
            <pc:sldLayoutMk cId="1374215608" sldId="2147484398"/>
          </pc:sldLayoutMkLst>
          <pc:spChg chg="del">
            <ac:chgData name="Foppa, Pedro" userId="78b15ebb-14ab-45f0-97b3-f50a9b67ce6d" providerId="ADAL" clId="{423C550B-CC57-7E4D-88B8-4D127BE51673}" dt="2020-05-06T09:43:11.894" v="113" actId="478"/>
            <ac:spMkLst>
              <pc:docMk/>
              <pc:sldMasterMk cId="1105970405" sldId="2147483964"/>
              <pc:sldLayoutMk cId="1374215608" sldId="2147484398"/>
              <ac:spMk id="5" creationId="{00000000-0000-0000-0000-000000000000}"/>
            </ac:spMkLst>
          </pc:spChg>
          <pc:spChg chg="add mod">
            <ac:chgData name="Foppa, Pedro" userId="78b15ebb-14ab-45f0-97b3-f50a9b67ce6d" providerId="ADAL" clId="{423C550B-CC57-7E4D-88B8-4D127BE51673}" dt="2020-05-06T09:43:12.368" v="114"/>
            <ac:spMkLst>
              <pc:docMk/>
              <pc:sldMasterMk cId="1105970405" sldId="2147483964"/>
              <pc:sldLayoutMk cId="1374215608" sldId="2147484398"/>
              <ac:spMk id="11" creationId="{5A35AD87-FF52-FA40-A269-A1F35A25AE41}"/>
            </ac:spMkLst>
          </pc:spChg>
        </pc:sldLayoutChg>
        <pc:sldLayoutChg chg="addSp delSp modSp">
          <pc:chgData name="Foppa, Pedro" userId="78b15ebb-14ab-45f0-97b3-f50a9b67ce6d" providerId="ADAL" clId="{423C550B-CC57-7E4D-88B8-4D127BE51673}" dt="2020-05-06T09:43:16.798" v="116"/>
          <pc:sldLayoutMkLst>
            <pc:docMk/>
            <pc:sldMasterMk cId="1105970405" sldId="2147483964"/>
            <pc:sldLayoutMk cId="457839694" sldId="2147484399"/>
          </pc:sldLayoutMkLst>
          <pc:spChg chg="del">
            <ac:chgData name="Foppa, Pedro" userId="78b15ebb-14ab-45f0-97b3-f50a9b67ce6d" providerId="ADAL" clId="{423C550B-CC57-7E4D-88B8-4D127BE51673}" dt="2020-05-06T09:43:16.394" v="115" actId="478"/>
            <ac:spMkLst>
              <pc:docMk/>
              <pc:sldMasterMk cId="1105970405" sldId="2147483964"/>
              <pc:sldLayoutMk cId="457839694" sldId="2147484399"/>
              <ac:spMk id="7" creationId="{89A70FBC-EACC-CB4D-8FF2-D940F6554594}"/>
            </ac:spMkLst>
          </pc:spChg>
          <pc:spChg chg="add mod">
            <ac:chgData name="Foppa, Pedro" userId="78b15ebb-14ab-45f0-97b3-f50a9b67ce6d" providerId="ADAL" clId="{423C550B-CC57-7E4D-88B8-4D127BE51673}" dt="2020-05-06T09:43:16.798" v="116"/>
            <ac:spMkLst>
              <pc:docMk/>
              <pc:sldMasterMk cId="1105970405" sldId="2147483964"/>
              <pc:sldLayoutMk cId="457839694" sldId="2147484399"/>
              <ac:spMk id="10" creationId="{592D96B5-6708-5946-B56D-48C7C909EBD0}"/>
            </ac:spMkLst>
          </pc:spChg>
        </pc:sldLayoutChg>
        <pc:sldLayoutChg chg="modSp">
          <pc:chgData name="Foppa, Pedro" userId="78b15ebb-14ab-45f0-97b3-f50a9b67ce6d" providerId="ADAL" clId="{423C550B-CC57-7E4D-88B8-4D127BE51673}" dt="2020-05-06T09:43:22.469" v="117" actId="255"/>
          <pc:sldLayoutMkLst>
            <pc:docMk/>
            <pc:sldMasterMk cId="1105970405" sldId="2147483964"/>
            <pc:sldLayoutMk cId="1035734885" sldId="2147484400"/>
          </pc:sldLayoutMkLst>
          <pc:spChg chg="mod">
            <ac:chgData name="Foppa, Pedro" userId="78b15ebb-14ab-45f0-97b3-f50a9b67ce6d" providerId="ADAL" clId="{423C550B-CC57-7E4D-88B8-4D127BE51673}" dt="2020-05-06T09:43:22.469" v="117" actId="255"/>
            <ac:spMkLst>
              <pc:docMk/>
              <pc:sldMasterMk cId="1105970405" sldId="2147483964"/>
              <pc:sldLayoutMk cId="1035734885" sldId="2147484400"/>
              <ac:spMk id="15" creationId="{DC08678F-C010-7546-A7A1-17A104779427}"/>
            </ac:spMkLst>
          </pc:spChg>
        </pc:sldLayoutChg>
        <pc:sldLayoutChg chg="addSp delSp modSp">
          <pc:chgData name="Foppa, Pedro" userId="78b15ebb-14ab-45f0-97b3-f50a9b67ce6d" providerId="ADAL" clId="{423C550B-CC57-7E4D-88B8-4D127BE51673}" dt="2020-05-06T09:43:27.804" v="119"/>
          <pc:sldLayoutMkLst>
            <pc:docMk/>
            <pc:sldMasterMk cId="1105970405" sldId="2147483964"/>
            <pc:sldLayoutMk cId="3548150091" sldId="2147484401"/>
          </pc:sldLayoutMkLst>
          <pc:spChg chg="add mod">
            <ac:chgData name="Foppa, Pedro" userId="78b15ebb-14ab-45f0-97b3-f50a9b67ce6d" providerId="ADAL" clId="{423C550B-CC57-7E4D-88B8-4D127BE51673}" dt="2020-05-06T09:43:27.804" v="119"/>
            <ac:spMkLst>
              <pc:docMk/>
              <pc:sldMasterMk cId="1105970405" sldId="2147483964"/>
              <pc:sldLayoutMk cId="3548150091" sldId="2147484401"/>
              <ac:spMk id="13" creationId="{0ADBD2A6-9D59-8A42-B712-28AECE5544C6}"/>
            </ac:spMkLst>
          </pc:spChg>
          <pc:spChg chg="del">
            <ac:chgData name="Foppa, Pedro" userId="78b15ebb-14ab-45f0-97b3-f50a9b67ce6d" providerId="ADAL" clId="{423C550B-CC57-7E4D-88B8-4D127BE51673}" dt="2020-05-06T09:43:27.294" v="118" actId="478"/>
            <ac:spMkLst>
              <pc:docMk/>
              <pc:sldMasterMk cId="1105970405" sldId="2147483964"/>
              <pc:sldLayoutMk cId="3548150091" sldId="2147484401"/>
              <ac:spMk id="15" creationId="{DC08678F-C010-7546-A7A1-17A104779427}"/>
            </ac:spMkLst>
          </pc:spChg>
        </pc:sldLayoutChg>
        <pc:sldLayoutChg chg="addSp delSp modSp">
          <pc:chgData name="Foppa, Pedro" userId="78b15ebb-14ab-45f0-97b3-f50a9b67ce6d" providerId="ADAL" clId="{423C550B-CC57-7E4D-88B8-4D127BE51673}" dt="2020-05-06T09:43:31.904" v="121"/>
          <pc:sldLayoutMkLst>
            <pc:docMk/>
            <pc:sldMasterMk cId="1105970405" sldId="2147483964"/>
            <pc:sldLayoutMk cId="3161456419" sldId="2147484402"/>
          </pc:sldLayoutMkLst>
          <pc:spChg chg="add mod">
            <ac:chgData name="Foppa, Pedro" userId="78b15ebb-14ab-45f0-97b3-f50a9b67ce6d" providerId="ADAL" clId="{423C550B-CC57-7E4D-88B8-4D127BE51673}" dt="2020-05-06T09:43:31.904" v="121"/>
            <ac:spMkLst>
              <pc:docMk/>
              <pc:sldMasterMk cId="1105970405" sldId="2147483964"/>
              <pc:sldLayoutMk cId="3161456419" sldId="2147484402"/>
              <ac:spMk id="9" creationId="{1425D0E0-656F-8441-9B06-9CCBF96661F1}"/>
            </ac:spMkLst>
          </pc:spChg>
          <pc:spChg chg="del">
            <ac:chgData name="Foppa, Pedro" userId="78b15ebb-14ab-45f0-97b3-f50a9b67ce6d" providerId="ADAL" clId="{423C550B-CC57-7E4D-88B8-4D127BE51673}" dt="2020-05-06T09:43:31.509" v="120" actId="478"/>
            <ac:spMkLst>
              <pc:docMk/>
              <pc:sldMasterMk cId="1105970405" sldId="2147483964"/>
              <pc:sldLayoutMk cId="3161456419" sldId="2147484402"/>
              <ac:spMk id="15" creationId="{DC08678F-C010-7546-A7A1-17A104779427}"/>
            </ac:spMkLst>
          </pc:spChg>
        </pc:sldLayoutChg>
        <pc:sldLayoutChg chg="addSp delSp modSp">
          <pc:chgData name="Foppa, Pedro" userId="78b15ebb-14ab-45f0-97b3-f50a9b67ce6d" providerId="ADAL" clId="{423C550B-CC57-7E4D-88B8-4D127BE51673}" dt="2020-05-06T09:43:34.692" v="123"/>
          <pc:sldLayoutMkLst>
            <pc:docMk/>
            <pc:sldMasterMk cId="1105970405" sldId="2147483964"/>
            <pc:sldLayoutMk cId="748374202" sldId="2147484403"/>
          </pc:sldLayoutMkLst>
          <pc:spChg chg="add mod">
            <ac:chgData name="Foppa, Pedro" userId="78b15ebb-14ab-45f0-97b3-f50a9b67ce6d" providerId="ADAL" clId="{423C550B-CC57-7E4D-88B8-4D127BE51673}" dt="2020-05-06T09:43:34.692" v="123"/>
            <ac:spMkLst>
              <pc:docMk/>
              <pc:sldMasterMk cId="1105970405" sldId="2147483964"/>
              <pc:sldLayoutMk cId="748374202" sldId="2147484403"/>
              <ac:spMk id="9" creationId="{90422B83-86F8-9643-B75F-38DF13EE57DB}"/>
            </ac:spMkLst>
          </pc:spChg>
          <pc:spChg chg="del">
            <ac:chgData name="Foppa, Pedro" userId="78b15ebb-14ab-45f0-97b3-f50a9b67ce6d" providerId="ADAL" clId="{423C550B-CC57-7E4D-88B8-4D127BE51673}" dt="2020-05-06T09:43:34.299" v="122" actId="478"/>
            <ac:spMkLst>
              <pc:docMk/>
              <pc:sldMasterMk cId="1105970405" sldId="2147483964"/>
              <pc:sldLayoutMk cId="748374202" sldId="2147484403"/>
              <ac:spMk id="14" creationId="{3287F68B-EF15-A64D-8BC5-46F500332B07}"/>
            </ac:spMkLst>
          </pc:spChg>
        </pc:sldLayoutChg>
        <pc:sldLayoutChg chg="addSp delSp modSp">
          <pc:chgData name="Foppa, Pedro" userId="78b15ebb-14ab-45f0-97b3-f50a9b67ce6d" providerId="ADAL" clId="{423C550B-CC57-7E4D-88B8-4D127BE51673}" dt="2020-05-06T09:43:38.186" v="125"/>
          <pc:sldLayoutMkLst>
            <pc:docMk/>
            <pc:sldMasterMk cId="1105970405" sldId="2147483964"/>
            <pc:sldLayoutMk cId="2878274125" sldId="2147484404"/>
          </pc:sldLayoutMkLst>
          <pc:spChg chg="add mod">
            <ac:chgData name="Foppa, Pedro" userId="78b15ebb-14ab-45f0-97b3-f50a9b67ce6d" providerId="ADAL" clId="{423C550B-CC57-7E4D-88B8-4D127BE51673}" dt="2020-05-06T09:43:38.186" v="125"/>
            <ac:spMkLst>
              <pc:docMk/>
              <pc:sldMasterMk cId="1105970405" sldId="2147483964"/>
              <pc:sldLayoutMk cId="2878274125" sldId="2147484404"/>
              <ac:spMk id="10" creationId="{2ECDA1F6-68EE-9047-9ECF-D975CA62C8D5}"/>
            </ac:spMkLst>
          </pc:spChg>
          <pc:spChg chg="del">
            <ac:chgData name="Foppa, Pedro" userId="78b15ebb-14ab-45f0-97b3-f50a9b67ce6d" providerId="ADAL" clId="{423C550B-CC57-7E4D-88B8-4D127BE51673}" dt="2020-05-06T09:43:37.782" v="124" actId="478"/>
            <ac:spMkLst>
              <pc:docMk/>
              <pc:sldMasterMk cId="1105970405" sldId="2147483964"/>
              <pc:sldLayoutMk cId="2878274125" sldId="2147484404"/>
              <ac:spMk id="13" creationId="{CE9FFC61-84E1-2D43-B719-A84C667E7B59}"/>
            </ac:spMkLst>
          </pc:spChg>
        </pc:sldLayoutChg>
        <pc:sldLayoutChg chg="addSp delSp modSp">
          <pc:chgData name="Foppa, Pedro" userId="78b15ebb-14ab-45f0-97b3-f50a9b67ce6d" providerId="ADAL" clId="{423C550B-CC57-7E4D-88B8-4D127BE51673}" dt="2020-05-06T09:43:41.138" v="127"/>
          <pc:sldLayoutMkLst>
            <pc:docMk/>
            <pc:sldMasterMk cId="1105970405" sldId="2147483964"/>
            <pc:sldLayoutMk cId="1657487289" sldId="2147484405"/>
          </pc:sldLayoutMkLst>
          <pc:spChg chg="add mod">
            <ac:chgData name="Foppa, Pedro" userId="78b15ebb-14ab-45f0-97b3-f50a9b67ce6d" providerId="ADAL" clId="{423C550B-CC57-7E4D-88B8-4D127BE51673}" dt="2020-05-06T09:43:41.138" v="127"/>
            <ac:spMkLst>
              <pc:docMk/>
              <pc:sldMasterMk cId="1105970405" sldId="2147483964"/>
              <pc:sldLayoutMk cId="1657487289" sldId="2147484405"/>
              <ac:spMk id="14" creationId="{3F2FEA9A-101A-5A4C-83E2-4C0044BA6EE5}"/>
            </ac:spMkLst>
          </pc:spChg>
          <pc:spChg chg="del">
            <ac:chgData name="Foppa, Pedro" userId="78b15ebb-14ab-45f0-97b3-f50a9b67ce6d" providerId="ADAL" clId="{423C550B-CC57-7E4D-88B8-4D127BE51673}" dt="2020-05-06T09:43:40.772" v="126" actId="478"/>
            <ac:spMkLst>
              <pc:docMk/>
              <pc:sldMasterMk cId="1105970405" sldId="2147483964"/>
              <pc:sldLayoutMk cId="1657487289" sldId="2147484405"/>
              <ac:spMk id="15" creationId="{DC08678F-C010-7546-A7A1-17A104779427}"/>
            </ac:spMkLst>
          </pc:spChg>
        </pc:sldLayoutChg>
        <pc:sldLayoutChg chg="addSp delSp modSp">
          <pc:chgData name="Foppa, Pedro" userId="78b15ebb-14ab-45f0-97b3-f50a9b67ce6d" providerId="ADAL" clId="{423C550B-CC57-7E4D-88B8-4D127BE51673}" dt="2020-05-06T09:43:43.874" v="129"/>
          <pc:sldLayoutMkLst>
            <pc:docMk/>
            <pc:sldMasterMk cId="1105970405" sldId="2147483964"/>
            <pc:sldLayoutMk cId="1283288899" sldId="2147484406"/>
          </pc:sldLayoutMkLst>
          <pc:spChg chg="add mod">
            <ac:chgData name="Foppa, Pedro" userId="78b15ebb-14ab-45f0-97b3-f50a9b67ce6d" providerId="ADAL" clId="{423C550B-CC57-7E4D-88B8-4D127BE51673}" dt="2020-05-06T09:43:43.874" v="129"/>
            <ac:spMkLst>
              <pc:docMk/>
              <pc:sldMasterMk cId="1105970405" sldId="2147483964"/>
              <pc:sldLayoutMk cId="1283288899" sldId="2147484406"/>
              <ac:spMk id="13" creationId="{23A21BE0-4841-FF4C-ABD6-32E1F111A998}"/>
            </ac:spMkLst>
          </pc:spChg>
          <pc:spChg chg="del">
            <ac:chgData name="Foppa, Pedro" userId="78b15ebb-14ab-45f0-97b3-f50a9b67ce6d" providerId="ADAL" clId="{423C550B-CC57-7E4D-88B8-4D127BE51673}" dt="2020-05-06T09:43:43.550" v="128" actId="478"/>
            <ac:spMkLst>
              <pc:docMk/>
              <pc:sldMasterMk cId="1105970405" sldId="2147483964"/>
              <pc:sldLayoutMk cId="1283288899" sldId="2147484406"/>
              <ac:spMk id="15" creationId="{DC08678F-C010-7546-A7A1-17A104779427}"/>
            </ac:spMkLst>
          </pc:spChg>
        </pc:sldLayoutChg>
        <pc:sldLayoutChg chg="addSp delSp modSp">
          <pc:chgData name="Foppa, Pedro" userId="78b15ebb-14ab-45f0-97b3-f50a9b67ce6d" providerId="ADAL" clId="{423C550B-CC57-7E4D-88B8-4D127BE51673}" dt="2020-04-23T14:38:44.380" v="30"/>
          <pc:sldLayoutMkLst>
            <pc:docMk/>
            <pc:sldMasterMk cId="1105970405" sldId="2147483964"/>
            <pc:sldLayoutMk cId="2463025767" sldId="2147484409"/>
          </pc:sldLayoutMkLst>
          <pc:spChg chg="del">
            <ac:chgData name="Foppa, Pedro" userId="78b15ebb-14ab-45f0-97b3-f50a9b67ce6d" providerId="ADAL" clId="{423C550B-CC57-7E4D-88B8-4D127BE51673}" dt="2020-04-23T14:38:42.666" v="28" actId="478"/>
            <ac:spMkLst>
              <pc:docMk/>
              <pc:sldMasterMk cId="1105970405" sldId="2147483964"/>
              <pc:sldLayoutMk cId="2463025767" sldId="2147484409"/>
              <ac:spMk id="2" creationId="{EBBB6D40-B4C9-8B4A-B2A6-126F64906376}"/>
            </ac:spMkLst>
          </pc:spChg>
          <pc:spChg chg="del">
            <ac:chgData name="Foppa, Pedro" userId="78b15ebb-14ab-45f0-97b3-f50a9b67ce6d" providerId="ADAL" clId="{423C550B-CC57-7E4D-88B8-4D127BE51673}" dt="2020-04-23T14:38:43.307" v="29" actId="478"/>
            <ac:spMkLst>
              <pc:docMk/>
              <pc:sldMasterMk cId="1105970405" sldId="2147483964"/>
              <pc:sldLayoutMk cId="2463025767" sldId="2147484409"/>
              <ac:spMk id="4" creationId="{00000000-0000-0000-0000-000000000000}"/>
            </ac:spMkLst>
          </pc:spChg>
          <pc:spChg chg="add mod">
            <ac:chgData name="Foppa, Pedro" userId="78b15ebb-14ab-45f0-97b3-f50a9b67ce6d" providerId="ADAL" clId="{423C550B-CC57-7E4D-88B8-4D127BE51673}" dt="2020-04-23T14:38:44.380" v="30"/>
            <ac:spMkLst>
              <pc:docMk/>
              <pc:sldMasterMk cId="1105970405" sldId="2147483964"/>
              <pc:sldLayoutMk cId="2463025767" sldId="2147484409"/>
              <ac:spMk id="7" creationId="{2F7793DD-F793-8F4F-B74E-6B8630C8266F}"/>
            </ac:spMkLst>
          </pc:spChg>
          <pc:spChg chg="add mod">
            <ac:chgData name="Foppa, Pedro" userId="78b15ebb-14ab-45f0-97b3-f50a9b67ce6d" providerId="ADAL" clId="{423C550B-CC57-7E4D-88B8-4D127BE51673}" dt="2020-04-23T14:38:44.380" v="30"/>
            <ac:spMkLst>
              <pc:docMk/>
              <pc:sldMasterMk cId="1105970405" sldId="2147483964"/>
              <pc:sldLayoutMk cId="2463025767" sldId="2147484409"/>
              <ac:spMk id="8" creationId="{BF20315E-2B12-1B43-A789-90CFB92D6FF0}"/>
            </ac:spMkLst>
          </pc:spChg>
        </pc:sldLayoutChg>
      </pc:sldMasterChg>
      <pc:sldMasterChg chg="modSldLayout">
        <pc:chgData name="Foppa, Pedro" userId="78b15ebb-14ab-45f0-97b3-f50a9b67ce6d" providerId="ADAL" clId="{423C550B-CC57-7E4D-88B8-4D127BE51673}" dt="2020-05-06T09:44:46.478" v="155"/>
        <pc:sldMasterMkLst>
          <pc:docMk/>
          <pc:sldMasterMk cId="1206996952" sldId="2147484051"/>
        </pc:sldMasterMkLst>
        <pc:sldLayoutChg chg="modSp">
          <pc:chgData name="Foppa, Pedro" userId="78b15ebb-14ab-45f0-97b3-f50a9b67ce6d" providerId="ADAL" clId="{423C550B-CC57-7E4D-88B8-4D127BE51673}" dt="2020-04-21T08:54:13.181" v="5" actId="947"/>
          <pc:sldLayoutMkLst>
            <pc:docMk/>
            <pc:sldMasterMk cId="1206996952" sldId="2147484051"/>
            <pc:sldLayoutMk cId="2545982760" sldId="2147484058"/>
          </pc:sldLayoutMkLst>
          <pc:spChg chg="mod">
            <ac:chgData name="Foppa, Pedro" userId="78b15ebb-14ab-45f0-97b3-f50a9b67ce6d" providerId="ADAL" clId="{423C550B-CC57-7E4D-88B8-4D127BE51673}" dt="2020-04-21T08:54:13.181" v="5" actId="947"/>
            <ac:spMkLst>
              <pc:docMk/>
              <pc:sldMasterMk cId="1206996952" sldId="2147484051"/>
              <pc:sldLayoutMk cId="2545982760" sldId="2147484058"/>
              <ac:spMk id="9" creationId="{953DB2CB-74A6-F441-B197-A0FBC81F16A7}"/>
            </ac:spMkLst>
          </pc:spChg>
        </pc:sldLayoutChg>
        <pc:sldLayoutChg chg="modSp">
          <pc:chgData name="Foppa, Pedro" userId="78b15ebb-14ab-45f0-97b3-f50a9b67ce6d" providerId="ADAL" clId="{423C550B-CC57-7E4D-88B8-4D127BE51673}" dt="2020-04-21T08:54:17.632" v="6" actId="947"/>
          <pc:sldLayoutMkLst>
            <pc:docMk/>
            <pc:sldMasterMk cId="1206996952" sldId="2147484051"/>
            <pc:sldLayoutMk cId="2351299355" sldId="2147484059"/>
          </pc:sldLayoutMkLst>
          <pc:spChg chg="mod">
            <ac:chgData name="Foppa, Pedro" userId="78b15ebb-14ab-45f0-97b3-f50a9b67ce6d" providerId="ADAL" clId="{423C550B-CC57-7E4D-88B8-4D127BE51673}" dt="2020-04-21T08:54:17.632" v="6" actId="947"/>
            <ac:spMkLst>
              <pc:docMk/>
              <pc:sldMasterMk cId="1206996952" sldId="2147484051"/>
              <pc:sldLayoutMk cId="2351299355" sldId="2147484059"/>
              <ac:spMk id="9" creationId="{5F8B76A1-3AF5-674D-99FD-98684B3ADE81}"/>
            </ac:spMkLst>
          </pc:spChg>
        </pc:sldLayoutChg>
        <pc:sldLayoutChg chg="addSp delSp modSp">
          <pc:chgData name="Foppa, Pedro" userId="78b15ebb-14ab-45f0-97b3-f50a9b67ce6d" providerId="ADAL" clId="{423C550B-CC57-7E4D-88B8-4D127BE51673}" dt="2020-04-23T14:39:24.181" v="43"/>
          <pc:sldLayoutMkLst>
            <pc:docMk/>
            <pc:sldMasterMk cId="1206996952" sldId="2147484051"/>
            <pc:sldLayoutMk cId="3687458742" sldId="2147484087"/>
          </pc:sldLayoutMkLst>
          <pc:spChg chg="del">
            <ac:chgData name="Foppa, Pedro" userId="78b15ebb-14ab-45f0-97b3-f50a9b67ce6d" providerId="ADAL" clId="{423C550B-CC57-7E4D-88B8-4D127BE51673}" dt="2020-04-23T14:39:21.702" v="41" actId="478"/>
            <ac:spMkLst>
              <pc:docMk/>
              <pc:sldMasterMk cId="1206996952" sldId="2147484051"/>
              <pc:sldLayoutMk cId="3687458742" sldId="2147484087"/>
              <ac:spMk id="2" creationId="{EBBB6D40-B4C9-8B4A-B2A6-126F64906376}"/>
            </ac:spMkLst>
          </pc:spChg>
          <pc:spChg chg="del">
            <ac:chgData name="Foppa, Pedro" userId="78b15ebb-14ab-45f0-97b3-f50a9b67ce6d" providerId="ADAL" clId="{423C550B-CC57-7E4D-88B8-4D127BE51673}" dt="2020-04-23T14:39:22.699" v="42" actId="478"/>
            <ac:spMkLst>
              <pc:docMk/>
              <pc:sldMasterMk cId="1206996952" sldId="2147484051"/>
              <pc:sldLayoutMk cId="3687458742" sldId="2147484087"/>
              <ac:spMk id="4" creationId="{00000000-0000-0000-0000-000000000000}"/>
            </ac:spMkLst>
          </pc:spChg>
          <pc:spChg chg="add mod">
            <ac:chgData name="Foppa, Pedro" userId="78b15ebb-14ab-45f0-97b3-f50a9b67ce6d" providerId="ADAL" clId="{423C550B-CC57-7E4D-88B8-4D127BE51673}" dt="2020-04-23T14:39:24.181" v="43"/>
            <ac:spMkLst>
              <pc:docMk/>
              <pc:sldMasterMk cId="1206996952" sldId="2147484051"/>
              <pc:sldLayoutMk cId="3687458742" sldId="2147484087"/>
              <ac:spMk id="7" creationId="{44DC967D-822F-0D4D-9D88-47A397D6890B}"/>
            </ac:spMkLst>
          </pc:spChg>
          <pc:spChg chg="add mod">
            <ac:chgData name="Foppa, Pedro" userId="78b15ebb-14ab-45f0-97b3-f50a9b67ce6d" providerId="ADAL" clId="{423C550B-CC57-7E4D-88B8-4D127BE51673}" dt="2020-04-23T14:39:24.181" v="43"/>
            <ac:spMkLst>
              <pc:docMk/>
              <pc:sldMasterMk cId="1206996952" sldId="2147484051"/>
              <pc:sldLayoutMk cId="3687458742" sldId="2147484087"/>
              <ac:spMk id="8" creationId="{F99DB077-1C85-A441-AE94-AEC6EEA7D38E}"/>
            </ac:spMkLst>
          </pc:spChg>
        </pc:sldLayoutChg>
        <pc:sldLayoutChg chg="modSp">
          <pc:chgData name="Foppa, Pedro" userId="78b15ebb-14ab-45f0-97b3-f50a9b67ce6d" providerId="ADAL" clId="{423C550B-CC57-7E4D-88B8-4D127BE51673}" dt="2020-04-21T08:54:08.624" v="4" actId="947"/>
          <pc:sldLayoutMkLst>
            <pc:docMk/>
            <pc:sldMasterMk cId="1206996952" sldId="2147484051"/>
            <pc:sldLayoutMk cId="2649488594" sldId="2147484304"/>
          </pc:sldLayoutMkLst>
          <pc:spChg chg="mod">
            <ac:chgData name="Foppa, Pedro" userId="78b15ebb-14ab-45f0-97b3-f50a9b67ce6d" providerId="ADAL" clId="{423C550B-CC57-7E4D-88B8-4D127BE51673}" dt="2020-04-21T08:54:08.624" v="4" actId="947"/>
            <ac:spMkLst>
              <pc:docMk/>
              <pc:sldMasterMk cId="1206996952" sldId="2147484051"/>
              <pc:sldLayoutMk cId="2649488594" sldId="2147484304"/>
              <ac:spMk id="16" creationId="{EBBB6D40-B4C9-8B4A-B2A6-126F64906376}"/>
            </ac:spMkLst>
          </pc:spChg>
        </pc:sldLayoutChg>
        <pc:sldLayoutChg chg="modSp">
          <pc:chgData name="Foppa, Pedro" userId="78b15ebb-14ab-45f0-97b3-f50a9b67ce6d" providerId="ADAL" clId="{423C550B-CC57-7E4D-88B8-4D127BE51673}" dt="2020-05-06T09:43:56.466" v="130" actId="255"/>
          <pc:sldLayoutMkLst>
            <pc:docMk/>
            <pc:sldMasterMk cId="1206996952" sldId="2147484051"/>
            <pc:sldLayoutMk cId="296265758" sldId="2147484425"/>
          </pc:sldLayoutMkLst>
          <pc:spChg chg="mod">
            <ac:chgData name="Foppa, Pedro" userId="78b15ebb-14ab-45f0-97b3-f50a9b67ce6d" providerId="ADAL" clId="{423C550B-CC57-7E4D-88B8-4D127BE51673}" dt="2020-05-06T09:43:56.466" v="130" actId="255"/>
            <ac:spMkLst>
              <pc:docMk/>
              <pc:sldMasterMk cId="1206996952" sldId="2147484051"/>
              <pc:sldLayoutMk cId="296265758" sldId="2147484425"/>
              <ac:spMk id="7" creationId="{89A70FBC-EACC-CB4D-8FF2-D940F6554594}"/>
            </ac:spMkLst>
          </pc:spChg>
        </pc:sldLayoutChg>
        <pc:sldLayoutChg chg="addSp delSp modSp">
          <pc:chgData name="Foppa, Pedro" userId="78b15ebb-14ab-45f0-97b3-f50a9b67ce6d" providerId="ADAL" clId="{423C550B-CC57-7E4D-88B8-4D127BE51673}" dt="2020-05-06T09:44:01.578" v="132"/>
          <pc:sldLayoutMkLst>
            <pc:docMk/>
            <pc:sldMasterMk cId="1206996952" sldId="2147484051"/>
            <pc:sldLayoutMk cId="1256067006" sldId="2147484426"/>
          </pc:sldLayoutMkLst>
          <pc:spChg chg="del">
            <ac:chgData name="Foppa, Pedro" userId="78b15ebb-14ab-45f0-97b3-f50a9b67ce6d" providerId="ADAL" clId="{423C550B-CC57-7E4D-88B8-4D127BE51673}" dt="2020-05-06T09:44:01.219" v="131" actId="478"/>
            <ac:spMkLst>
              <pc:docMk/>
              <pc:sldMasterMk cId="1206996952" sldId="2147484051"/>
              <pc:sldLayoutMk cId="1256067006" sldId="2147484426"/>
              <ac:spMk id="7" creationId="{89A70FBC-EACC-CB4D-8FF2-D940F6554594}"/>
            </ac:spMkLst>
          </pc:spChg>
          <pc:spChg chg="add mod">
            <ac:chgData name="Foppa, Pedro" userId="78b15ebb-14ab-45f0-97b3-f50a9b67ce6d" providerId="ADAL" clId="{423C550B-CC57-7E4D-88B8-4D127BE51673}" dt="2020-05-06T09:44:01.578" v="132"/>
            <ac:spMkLst>
              <pc:docMk/>
              <pc:sldMasterMk cId="1206996952" sldId="2147484051"/>
              <pc:sldLayoutMk cId="1256067006" sldId="2147484426"/>
              <ac:spMk id="12" creationId="{22BB93A1-2BBC-6E43-8966-8BC896D72412}"/>
            </ac:spMkLst>
          </pc:spChg>
        </pc:sldLayoutChg>
        <pc:sldLayoutChg chg="addSp delSp modSp">
          <pc:chgData name="Foppa, Pedro" userId="78b15ebb-14ab-45f0-97b3-f50a9b67ce6d" providerId="ADAL" clId="{423C550B-CC57-7E4D-88B8-4D127BE51673}" dt="2020-05-06T09:44:04.838" v="134"/>
          <pc:sldLayoutMkLst>
            <pc:docMk/>
            <pc:sldMasterMk cId="1206996952" sldId="2147484051"/>
            <pc:sldLayoutMk cId="1970641696" sldId="2147484427"/>
          </pc:sldLayoutMkLst>
          <pc:spChg chg="del">
            <ac:chgData name="Foppa, Pedro" userId="78b15ebb-14ab-45f0-97b3-f50a9b67ce6d" providerId="ADAL" clId="{423C550B-CC57-7E4D-88B8-4D127BE51673}" dt="2020-05-06T09:44:04.420" v="133" actId="478"/>
            <ac:spMkLst>
              <pc:docMk/>
              <pc:sldMasterMk cId="1206996952" sldId="2147484051"/>
              <pc:sldLayoutMk cId="1970641696" sldId="2147484427"/>
              <ac:spMk id="7" creationId="{89A70FBC-EACC-CB4D-8FF2-D940F6554594}"/>
            </ac:spMkLst>
          </pc:spChg>
          <pc:spChg chg="add mod">
            <ac:chgData name="Foppa, Pedro" userId="78b15ebb-14ab-45f0-97b3-f50a9b67ce6d" providerId="ADAL" clId="{423C550B-CC57-7E4D-88B8-4D127BE51673}" dt="2020-05-06T09:44:04.838" v="134"/>
            <ac:spMkLst>
              <pc:docMk/>
              <pc:sldMasterMk cId="1206996952" sldId="2147484051"/>
              <pc:sldLayoutMk cId="1970641696" sldId="2147484427"/>
              <ac:spMk id="10" creationId="{47482870-8F1E-4A40-98B3-EB4E14D20B64}"/>
            </ac:spMkLst>
          </pc:spChg>
        </pc:sldLayoutChg>
        <pc:sldLayoutChg chg="addSp delSp modSp">
          <pc:chgData name="Foppa, Pedro" userId="78b15ebb-14ab-45f0-97b3-f50a9b67ce6d" providerId="ADAL" clId="{423C550B-CC57-7E4D-88B8-4D127BE51673}" dt="2020-05-06T09:44:08.034" v="136"/>
          <pc:sldLayoutMkLst>
            <pc:docMk/>
            <pc:sldMasterMk cId="1206996952" sldId="2147484051"/>
            <pc:sldLayoutMk cId="709637189" sldId="2147484428"/>
          </pc:sldLayoutMkLst>
          <pc:spChg chg="del">
            <ac:chgData name="Foppa, Pedro" userId="78b15ebb-14ab-45f0-97b3-f50a9b67ce6d" providerId="ADAL" clId="{423C550B-CC57-7E4D-88B8-4D127BE51673}" dt="2020-05-06T09:44:07.702" v="135" actId="478"/>
            <ac:spMkLst>
              <pc:docMk/>
              <pc:sldMasterMk cId="1206996952" sldId="2147484051"/>
              <pc:sldLayoutMk cId="709637189" sldId="2147484428"/>
              <ac:spMk id="5" creationId="{00000000-0000-0000-0000-000000000000}"/>
            </ac:spMkLst>
          </pc:spChg>
          <pc:spChg chg="add mod">
            <ac:chgData name="Foppa, Pedro" userId="78b15ebb-14ab-45f0-97b3-f50a9b67ce6d" providerId="ADAL" clId="{423C550B-CC57-7E4D-88B8-4D127BE51673}" dt="2020-05-06T09:44:08.034" v="136"/>
            <ac:spMkLst>
              <pc:docMk/>
              <pc:sldMasterMk cId="1206996952" sldId="2147484051"/>
              <pc:sldLayoutMk cId="709637189" sldId="2147484428"/>
              <ac:spMk id="7" creationId="{B5231A29-C420-A24A-83D8-2845B3719A84}"/>
            </ac:spMkLst>
          </pc:spChg>
        </pc:sldLayoutChg>
        <pc:sldLayoutChg chg="addSp delSp modSp">
          <pc:chgData name="Foppa, Pedro" userId="78b15ebb-14ab-45f0-97b3-f50a9b67ce6d" providerId="ADAL" clId="{423C550B-CC57-7E4D-88B8-4D127BE51673}" dt="2020-05-06T09:44:12.571" v="138"/>
          <pc:sldLayoutMkLst>
            <pc:docMk/>
            <pc:sldMasterMk cId="1206996952" sldId="2147484051"/>
            <pc:sldLayoutMk cId="2203244248" sldId="2147484429"/>
          </pc:sldLayoutMkLst>
          <pc:spChg chg="del">
            <ac:chgData name="Foppa, Pedro" userId="78b15ebb-14ab-45f0-97b3-f50a9b67ce6d" providerId="ADAL" clId="{423C550B-CC57-7E4D-88B8-4D127BE51673}" dt="2020-05-06T09:44:12.097" v="137" actId="478"/>
            <ac:spMkLst>
              <pc:docMk/>
              <pc:sldMasterMk cId="1206996952" sldId="2147484051"/>
              <pc:sldLayoutMk cId="2203244248" sldId="2147484429"/>
              <ac:spMk id="7" creationId="{89A70FBC-EACC-CB4D-8FF2-D940F6554594}"/>
            </ac:spMkLst>
          </pc:spChg>
          <pc:spChg chg="add mod">
            <ac:chgData name="Foppa, Pedro" userId="78b15ebb-14ab-45f0-97b3-f50a9b67ce6d" providerId="ADAL" clId="{423C550B-CC57-7E4D-88B8-4D127BE51673}" dt="2020-05-06T09:44:12.571" v="138"/>
            <ac:spMkLst>
              <pc:docMk/>
              <pc:sldMasterMk cId="1206996952" sldId="2147484051"/>
              <pc:sldLayoutMk cId="2203244248" sldId="2147484429"/>
              <ac:spMk id="10" creationId="{15EB805A-E7B4-1A4B-A713-5EC6CFC1859D}"/>
            </ac:spMkLst>
          </pc:spChg>
        </pc:sldLayoutChg>
        <pc:sldLayoutChg chg="addSp delSp modSp">
          <pc:chgData name="Foppa, Pedro" userId="78b15ebb-14ab-45f0-97b3-f50a9b67ce6d" providerId="ADAL" clId="{423C550B-CC57-7E4D-88B8-4D127BE51673}" dt="2020-05-06T09:44:15.752" v="140"/>
          <pc:sldLayoutMkLst>
            <pc:docMk/>
            <pc:sldMasterMk cId="1206996952" sldId="2147484051"/>
            <pc:sldLayoutMk cId="2647983764" sldId="2147484430"/>
          </pc:sldLayoutMkLst>
          <pc:spChg chg="del">
            <ac:chgData name="Foppa, Pedro" userId="78b15ebb-14ab-45f0-97b3-f50a9b67ce6d" providerId="ADAL" clId="{423C550B-CC57-7E4D-88B8-4D127BE51673}" dt="2020-05-06T09:44:15.378" v="139" actId="478"/>
            <ac:spMkLst>
              <pc:docMk/>
              <pc:sldMasterMk cId="1206996952" sldId="2147484051"/>
              <pc:sldLayoutMk cId="2647983764" sldId="2147484430"/>
              <ac:spMk id="5" creationId="{00000000-0000-0000-0000-000000000000}"/>
            </ac:spMkLst>
          </pc:spChg>
          <pc:spChg chg="add mod">
            <ac:chgData name="Foppa, Pedro" userId="78b15ebb-14ab-45f0-97b3-f50a9b67ce6d" providerId="ADAL" clId="{423C550B-CC57-7E4D-88B8-4D127BE51673}" dt="2020-05-06T09:44:15.752" v="140"/>
            <ac:spMkLst>
              <pc:docMk/>
              <pc:sldMasterMk cId="1206996952" sldId="2147484051"/>
              <pc:sldLayoutMk cId="2647983764" sldId="2147484430"/>
              <ac:spMk id="11" creationId="{BE3A48D2-2003-3B48-9BA7-3C3C764A534F}"/>
            </ac:spMkLst>
          </pc:spChg>
        </pc:sldLayoutChg>
        <pc:sldLayoutChg chg="addSp delSp modSp">
          <pc:chgData name="Foppa, Pedro" userId="78b15ebb-14ab-45f0-97b3-f50a9b67ce6d" providerId="ADAL" clId="{423C550B-CC57-7E4D-88B8-4D127BE51673}" dt="2020-05-06T09:44:19.564" v="142"/>
          <pc:sldLayoutMkLst>
            <pc:docMk/>
            <pc:sldMasterMk cId="1206996952" sldId="2147484051"/>
            <pc:sldLayoutMk cId="1532698250" sldId="2147484431"/>
          </pc:sldLayoutMkLst>
          <pc:spChg chg="del">
            <ac:chgData name="Foppa, Pedro" userId="78b15ebb-14ab-45f0-97b3-f50a9b67ce6d" providerId="ADAL" clId="{423C550B-CC57-7E4D-88B8-4D127BE51673}" dt="2020-05-06T09:44:19.242" v="141" actId="478"/>
            <ac:spMkLst>
              <pc:docMk/>
              <pc:sldMasterMk cId="1206996952" sldId="2147484051"/>
              <pc:sldLayoutMk cId="1532698250" sldId="2147484431"/>
              <ac:spMk id="7" creationId="{89A70FBC-EACC-CB4D-8FF2-D940F6554594}"/>
            </ac:spMkLst>
          </pc:spChg>
          <pc:spChg chg="add mod">
            <ac:chgData name="Foppa, Pedro" userId="78b15ebb-14ab-45f0-97b3-f50a9b67ce6d" providerId="ADAL" clId="{423C550B-CC57-7E4D-88B8-4D127BE51673}" dt="2020-05-06T09:44:19.564" v="142"/>
            <ac:spMkLst>
              <pc:docMk/>
              <pc:sldMasterMk cId="1206996952" sldId="2147484051"/>
              <pc:sldLayoutMk cId="1532698250" sldId="2147484431"/>
              <ac:spMk id="10" creationId="{DFAD0D0D-8846-2F49-A055-6C6BC6354FFE}"/>
            </ac:spMkLst>
          </pc:spChg>
        </pc:sldLayoutChg>
        <pc:sldLayoutChg chg="modSp">
          <pc:chgData name="Foppa, Pedro" userId="78b15ebb-14ab-45f0-97b3-f50a9b67ce6d" providerId="ADAL" clId="{423C550B-CC57-7E4D-88B8-4D127BE51673}" dt="2020-05-06T09:44:26.024" v="143" actId="255"/>
          <pc:sldLayoutMkLst>
            <pc:docMk/>
            <pc:sldMasterMk cId="1206996952" sldId="2147484051"/>
            <pc:sldLayoutMk cId="2990791755" sldId="2147484432"/>
          </pc:sldLayoutMkLst>
          <pc:spChg chg="mod">
            <ac:chgData name="Foppa, Pedro" userId="78b15ebb-14ab-45f0-97b3-f50a9b67ce6d" providerId="ADAL" clId="{423C550B-CC57-7E4D-88B8-4D127BE51673}" dt="2020-05-06T09:44:26.024" v="143" actId="255"/>
            <ac:spMkLst>
              <pc:docMk/>
              <pc:sldMasterMk cId="1206996952" sldId="2147484051"/>
              <pc:sldLayoutMk cId="2990791755" sldId="2147484432"/>
              <ac:spMk id="15" creationId="{DC08678F-C010-7546-A7A1-17A104779427}"/>
            </ac:spMkLst>
          </pc:spChg>
        </pc:sldLayoutChg>
        <pc:sldLayoutChg chg="addSp delSp modSp">
          <pc:chgData name="Foppa, Pedro" userId="78b15ebb-14ab-45f0-97b3-f50a9b67ce6d" providerId="ADAL" clId="{423C550B-CC57-7E4D-88B8-4D127BE51673}" dt="2020-05-06T09:44:31.238" v="145"/>
          <pc:sldLayoutMkLst>
            <pc:docMk/>
            <pc:sldMasterMk cId="1206996952" sldId="2147484051"/>
            <pc:sldLayoutMk cId="3258151881" sldId="2147484433"/>
          </pc:sldLayoutMkLst>
          <pc:spChg chg="add mod">
            <ac:chgData name="Foppa, Pedro" userId="78b15ebb-14ab-45f0-97b3-f50a9b67ce6d" providerId="ADAL" clId="{423C550B-CC57-7E4D-88B8-4D127BE51673}" dt="2020-05-06T09:44:31.238" v="145"/>
            <ac:spMkLst>
              <pc:docMk/>
              <pc:sldMasterMk cId="1206996952" sldId="2147484051"/>
              <pc:sldLayoutMk cId="3258151881" sldId="2147484433"/>
              <ac:spMk id="13" creationId="{D4D068D3-76D2-6C48-BF65-509B44CACE3E}"/>
            </ac:spMkLst>
          </pc:spChg>
          <pc:spChg chg="del">
            <ac:chgData name="Foppa, Pedro" userId="78b15ebb-14ab-45f0-97b3-f50a9b67ce6d" providerId="ADAL" clId="{423C550B-CC57-7E4D-88B8-4D127BE51673}" dt="2020-05-06T09:44:30.892" v="144" actId="478"/>
            <ac:spMkLst>
              <pc:docMk/>
              <pc:sldMasterMk cId="1206996952" sldId="2147484051"/>
              <pc:sldLayoutMk cId="3258151881" sldId="2147484433"/>
              <ac:spMk id="15" creationId="{DC08678F-C010-7546-A7A1-17A104779427}"/>
            </ac:spMkLst>
          </pc:spChg>
        </pc:sldLayoutChg>
        <pc:sldLayoutChg chg="addSp delSp modSp">
          <pc:chgData name="Foppa, Pedro" userId="78b15ebb-14ab-45f0-97b3-f50a9b67ce6d" providerId="ADAL" clId="{423C550B-CC57-7E4D-88B8-4D127BE51673}" dt="2020-05-06T09:44:34.352" v="147"/>
          <pc:sldLayoutMkLst>
            <pc:docMk/>
            <pc:sldMasterMk cId="1206996952" sldId="2147484051"/>
            <pc:sldLayoutMk cId="1708343637" sldId="2147484434"/>
          </pc:sldLayoutMkLst>
          <pc:spChg chg="add mod">
            <ac:chgData name="Foppa, Pedro" userId="78b15ebb-14ab-45f0-97b3-f50a9b67ce6d" providerId="ADAL" clId="{423C550B-CC57-7E4D-88B8-4D127BE51673}" dt="2020-05-06T09:44:34.352" v="147"/>
            <ac:spMkLst>
              <pc:docMk/>
              <pc:sldMasterMk cId="1206996952" sldId="2147484051"/>
              <pc:sldLayoutMk cId="1708343637" sldId="2147484434"/>
              <ac:spMk id="9" creationId="{04FCF7FD-3F84-F04D-B73E-0F9F6BA8316B}"/>
            </ac:spMkLst>
          </pc:spChg>
          <pc:spChg chg="del">
            <ac:chgData name="Foppa, Pedro" userId="78b15ebb-14ab-45f0-97b3-f50a9b67ce6d" providerId="ADAL" clId="{423C550B-CC57-7E4D-88B8-4D127BE51673}" dt="2020-05-06T09:44:33.998" v="146" actId="478"/>
            <ac:spMkLst>
              <pc:docMk/>
              <pc:sldMasterMk cId="1206996952" sldId="2147484051"/>
              <pc:sldLayoutMk cId="1708343637" sldId="2147484434"/>
              <ac:spMk id="15" creationId="{DC08678F-C010-7546-A7A1-17A104779427}"/>
            </ac:spMkLst>
          </pc:spChg>
        </pc:sldLayoutChg>
        <pc:sldLayoutChg chg="addSp delSp modSp">
          <pc:chgData name="Foppa, Pedro" userId="78b15ebb-14ab-45f0-97b3-f50a9b67ce6d" providerId="ADAL" clId="{423C550B-CC57-7E4D-88B8-4D127BE51673}" dt="2020-05-06T09:44:38.195" v="149"/>
          <pc:sldLayoutMkLst>
            <pc:docMk/>
            <pc:sldMasterMk cId="1206996952" sldId="2147484051"/>
            <pc:sldLayoutMk cId="3195250164" sldId="2147484435"/>
          </pc:sldLayoutMkLst>
          <pc:spChg chg="add mod">
            <ac:chgData name="Foppa, Pedro" userId="78b15ebb-14ab-45f0-97b3-f50a9b67ce6d" providerId="ADAL" clId="{423C550B-CC57-7E4D-88B8-4D127BE51673}" dt="2020-05-06T09:44:38.195" v="149"/>
            <ac:spMkLst>
              <pc:docMk/>
              <pc:sldMasterMk cId="1206996952" sldId="2147484051"/>
              <pc:sldLayoutMk cId="3195250164" sldId="2147484435"/>
              <ac:spMk id="9" creationId="{196E7A6F-DAC6-B441-B5F5-018B0C7C2A2F}"/>
            </ac:spMkLst>
          </pc:spChg>
          <pc:spChg chg="del">
            <ac:chgData name="Foppa, Pedro" userId="78b15ebb-14ab-45f0-97b3-f50a9b67ce6d" providerId="ADAL" clId="{423C550B-CC57-7E4D-88B8-4D127BE51673}" dt="2020-05-06T09:44:37.398" v="148" actId="478"/>
            <ac:spMkLst>
              <pc:docMk/>
              <pc:sldMasterMk cId="1206996952" sldId="2147484051"/>
              <pc:sldLayoutMk cId="3195250164" sldId="2147484435"/>
              <ac:spMk id="14" creationId="{3287F68B-EF15-A64D-8BC5-46F500332B07}"/>
            </ac:spMkLst>
          </pc:spChg>
        </pc:sldLayoutChg>
        <pc:sldLayoutChg chg="addSp delSp modSp">
          <pc:chgData name="Foppa, Pedro" userId="78b15ebb-14ab-45f0-97b3-f50a9b67ce6d" providerId="ADAL" clId="{423C550B-CC57-7E4D-88B8-4D127BE51673}" dt="2020-05-06T09:44:40.847" v="151"/>
          <pc:sldLayoutMkLst>
            <pc:docMk/>
            <pc:sldMasterMk cId="1206996952" sldId="2147484051"/>
            <pc:sldLayoutMk cId="2712076499" sldId="2147484436"/>
          </pc:sldLayoutMkLst>
          <pc:spChg chg="add mod">
            <ac:chgData name="Foppa, Pedro" userId="78b15ebb-14ab-45f0-97b3-f50a9b67ce6d" providerId="ADAL" clId="{423C550B-CC57-7E4D-88B8-4D127BE51673}" dt="2020-05-06T09:44:40.847" v="151"/>
            <ac:spMkLst>
              <pc:docMk/>
              <pc:sldMasterMk cId="1206996952" sldId="2147484051"/>
              <pc:sldLayoutMk cId="2712076499" sldId="2147484436"/>
              <ac:spMk id="10" creationId="{25A0BA27-1B3E-284F-A41F-F988E9007071}"/>
            </ac:spMkLst>
          </pc:spChg>
          <pc:spChg chg="del">
            <ac:chgData name="Foppa, Pedro" userId="78b15ebb-14ab-45f0-97b3-f50a9b67ce6d" providerId="ADAL" clId="{423C550B-CC57-7E4D-88B8-4D127BE51673}" dt="2020-05-06T09:44:40.485" v="150" actId="478"/>
            <ac:spMkLst>
              <pc:docMk/>
              <pc:sldMasterMk cId="1206996952" sldId="2147484051"/>
              <pc:sldLayoutMk cId="2712076499" sldId="2147484436"/>
              <ac:spMk id="13" creationId="{CE9FFC61-84E1-2D43-B719-A84C667E7B59}"/>
            </ac:spMkLst>
          </pc:spChg>
        </pc:sldLayoutChg>
        <pc:sldLayoutChg chg="addSp delSp modSp">
          <pc:chgData name="Foppa, Pedro" userId="78b15ebb-14ab-45f0-97b3-f50a9b67ce6d" providerId="ADAL" clId="{423C550B-CC57-7E4D-88B8-4D127BE51673}" dt="2020-05-06T09:44:43.542" v="153"/>
          <pc:sldLayoutMkLst>
            <pc:docMk/>
            <pc:sldMasterMk cId="1206996952" sldId="2147484051"/>
            <pc:sldLayoutMk cId="3116815695" sldId="2147484437"/>
          </pc:sldLayoutMkLst>
          <pc:spChg chg="add mod">
            <ac:chgData name="Foppa, Pedro" userId="78b15ebb-14ab-45f0-97b3-f50a9b67ce6d" providerId="ADAL" clId="{423C550B-CC57-7E4D-88B8-4D127BE51673}" dt="2020-05-06T09:44:43.542" v="153"/>
            <ac:spMkLst>
              <pc:docMk/>
              <pc:sldMasterMk cId="1206996952" sldId="2147484051"/>
              <pc:sldLayoutMk cId="3116815695" sldId="2147484437"/>
              <ac:spMk id="14" creationId="{F39D1C75-606C-4D47-8814-AB30DCA4C3B5}"/>
            </ac:spMkLst>
          </pc:spChg>
          <pc:spChg chg="del">
            <ac:chgData name="Foppa, Pedro" userId="78b15ebb-14ab-45f0-97b3-f50a9b67ce6d" providerId="ADAL" clId="{423C550B-CC57-7E4D-88B8-4D127BE51673}" dt="2020-05-06T09:44:43.170" v="152" actId="478"/>
            <ac:spMkLst>
              <pc:docMk/>
              <pc:sldMasterMk cId="1206996952" sldId="2147484051"/>
              <pc:sldLayoutMk cId="3116815695" sldId="2147484437"/>
              <ac:spMk id="15" creationId="{DC08678F-C010-7546-A7A1-17A104779427}"/>
            </ac:spMkLst>
          </pc:spChg>
        </pc:sldLayoutChg>
        <pc:sldLayoutChg chg="addSp delSp modSp">
          <pc:chgData name="Foppa, Pedro" userId="78b15ebb-14ab-45f0-97b3-f50a9b67ce6d" providerId="ADAL" clId="{423C550B-CC57-7E4D-88B8-4D127BE51673}" dt="2020-05-06T09:44:46.478" v="155"/>
          <pc:sldLayoutMkLst>
            <pc:docMk/>
            <pc:sldMasterMk cId="1206996952" sldId="2147484051"/>
            <pc:sldLayoutMk cId="2535460377" sldId="2147484438"/>
          </pc:sldLayoutMkLst>
          <pc:spChg chg="add mod">
            <ac:chgData name="Foppa, Pedro" userId="78b15ebb-14ab-45f0-97b3-f50a9b67ce6d" providerId="ADAL" clId="{423C550B-CC57-7E4D-88B8-4D127BE51673}" dt="2020-05-06T09:44:46.478" v="155"/>
            <ac:spMkLst>
              <pc:docMk/>
              <pc:sldMasterMk cId="1206996952" sldId="2147484051"/>
              <pc:sldLayoutMk cId="2535460377" sldId="2147484438"/>
              <ac:spMk id="13" creationId="{CC321F0F-9EE5-FC4B-A5AF-678F2F4F9CB6}"/>
            </ac:spMkLst>
          </pc:spChg>
          <pc:spChg chg="del">
            <ac:chgData name="Foppa, Pedro" userId="78b15ebb-14ab-45f0-97b3-f50a9b67ce6d" providerId="ADAL" clId="{423C550B-CC57-7E4D-88B8-4D127BE51673}" dt="2020-05-06T09:44:46.169" v="154" actId="478"/>
            <ac:spMkLst>
              <pc:docMk/>
              <pc:sldMasterMk cId="1206996952" sldId="2147484051"/>
              <pc:sldLayoutMk cId="2535460377" sldId="2147484438"/>
              <ac:spMk id="15" creationId="{DC08678F-C010-7546-A7A1-17A104779427}"/>
            </ac:spMkLst>
          </pc:spChg>
        </pc:sldLayoutChg>
        <pc:sldLayoutChg chg="addSp delSp modSp setBg">
          <pc:chgData name="Foppa, Pedro" userId="78b15ebb-14ab-45f0-97b3-f50a9b67ce6d" providerId="ADAL" clId="{423C550B-CC57-7E4D-88B8-4D127BE51673}" dt="2020-04-23T14:39:12.089" v="40"/>
          <pc:sldLayoutMkLst>
            <pc:docMk/>
            <pc:sldMasterMk cId="1206996952" sldId="2147484051"/>
            <pc:sldLayoutMk cId="2229213166" sldId="2147484439"/>
          </pc:sldLayoutMkLst>
          <pc:spChg chg="del">
            <ac:chgData name="Foppa, Pedro" userId="78b15ebb-14ab-45f0-97b3-f50a9b67ce6d" providerId="ADAL" clId="{423C550B-CC57-7E4D-88B8-4D127BE51673}" dt="2020-04-23T14:38:50.112" v="31" actId="478"/>
            <ac:spMkLst>
              <pc:docMk/>
              <pc:sldMasterMk cId="1206996952" sldId="2147484051"/>
              <pc:sldLayoutMk cId="2229213166" sldId="2147484439"/>
              <ac:spMk id="2" creationId="{EBBB6D40-B4C9-8B4A-B2A6-126F64906376}"/>
            </ac:spMkLst>
          </pc:spChg>
          <pc:spChg chg="add del mod">
            <ac:chgData name="Foppa, Pedro" userId="78b15ebb-14ab-45f0-97b3-f50a9b67ce6d" providerId="ADAL" clId="{423C550B-CC57-7E4D-88B8-4D127BE51673}" dt="2020-04-23T14:39:00.519" v="39" actId="478"/>
            <ac:spMkLst>
              <pc:docMk/>
              <pc:sldMasterMk cId="1206996952" sldId="2147484051"/>
              <pc:sldLayoutMk cId="2229213166" sldId="2147484439"/>
              <ac:spMk id="3" creationId="{763F611E-9E80-E44D-B904-C32181C7EFF2}"/>
            </ac:spMkLst>
          </pc:spChg>
          <pc:spChg chg="del">
            <ac:chgData name="Foppa, Pedro" userId="78b15ebb-14ab-45f0-97b3-f50a9b67ce6d" providerId="ADAL" clId="{423C550B-CC57-7E4D-88B8-4D127BE51673}" dt="2020-04-23T14:38:51.345" v="32" actId="478"/>
            <ac:spMkLst>
              <pc:docMk/>
              <pc:sldMasterMk cId="1206996952" sldId="2147484051"/>
              <pc:sldLayoutMk cId="2229213166" sldId="2147484439"/>
              <ac:spMk id="4" creationId="{00000000-0000-0000-0000-000000000000}"/>
            </ac:spMkLst>
          </pc:spChg>
          <pc:spChg chg="add del mod">
            <ac:chgData name="Foppa, Pedro" userId="78b15ebb-14ab-45f0-97b3-f50a9b67ce6d" providerId="ADAL" clId="{423C550B-CC57-7E4D-88B8-4D127BE51673}" dt="2020-04-23T14:39:00.519" v="39" actId="478"/>
            <ac:spMkLst>
              <pc:docMk/>
              <pc:sldMasterMk cId="1206996952" sldId="2147484051"/>
              <pc:sldLayoutMk cId="2229213166" sldId="2147484439"/>
              <ac:spMk id="5" creationId="{41EC9771-FD18-E74F-9B5E-34CA18030976}"/>
            </ac:spMkLst>
          </pc:spChg>
          <pc:spChg chg="add mod">
            <ac:chgData name="Foppa, Pedro" userId="78b15ebb-14ab-45f0-97b3-f50a9b67ce6d" providerId="ADAL" clId="{423C550B-CC57-7E4D-88B8-4D127BE51673}" dt="2020-04-23T14:38:52.863" v="33"/>
            <ac:spMkLst>
              <pc:docMk/>
              <pc:sldMasterMk cId="1206996952" sldId="2147484051"/>
              <pc:sldLayoutMk cId="2229213166" sldId="2147484439"/>
              <ac:spMk id="8" creationId="{4E562E51-6C27-A942-B120-4F2245D2CD1C}"/>
            </ac:spMkLst>
          </pc:spChg>
          <pc:spChg chg="add mod">
            <ac:chgData name="Foppa, Pedro" userId="78b15ebb-14ab-45f0-97b3-f50a9b67ce6d" providerId="ADAL" clId="{423C550B-CC57-7E4D-88B8-4D127BE51673}" dt="2020-04-23T14:38:52.863" v="33"/>
            <ac:spMkLst>
              <pc:docMk/>
              <pc:sldMasterMk cId="1206996952" sldId="2147484051"/>
              <pc:sldLayoutMk cId="2229213166" sldId="2147484439"/>
              <ac:spMk id="11" creationId="{42DDB68E-F78C-FB47-9BAD-0C7B36852631}"/>
            </ac:spMkLst>
          </pc:spChg>
          <pc:picChg chg="mod">
            <ac:chgData name="Foppa, Pedro" userId="78b15ebb-14ab-45f0-97b3-f50a9b67ce6d" providerId="ADAL" clId="{423C550B-CC57-7E4D-88B8-4D127BE51673}" dt="2020-04-23T14:38:54.108" v="34" actId="1076"/>
            <ac:picMkLst>
              <pc:docMk/>
              <pc:sldMasterMk cId="1206996952" sldId="2147484051"/>
              <pc:sldLayoutMk cId="2229213166" sldId="2147484439"/>
              <ac:picMk id="7" creationId="{6F981D7A-97D3-0941-BB13-D1CADDE87DDE}"/>
            </ac:picMkLst>
          </pc:picChg>
        </pc:sldLayoutChg>
      </pc:sldMasterChg>
      <pc:sldMasterChg chg="addSp delSp modSp modSldLayout">
        <pc:chgData name="Foppa, Pedro" userId="78b15ebb-14ab-45f0-97b3-f50a9b67ce6d" providerId="ADAL" clId="{423C550B-CC57-7E4D-88B8-4D127BE51673}" dt="2020-05-27T13:39:47.896" v="182"/>
        <pc:sldMasterMkLst>
          <pc:docMk/>
          <pc:sldMasterMk cId="3857744936" sldId="2147484138"/>
        </pc:sldMasterMkLst>
        <pc:spChg chg="mod">
          <ac:chgData name="Foppa, Pedro" userId="78b15ebb-14ab-45f0-97b3-f50a9b67ce6d" providerId="ADAL" clId="{423C550B-CC57-7E4D-88B8-4D127BE51673}" dt="2020-05-27T13:38:58.839" v="163" actId="14100"/>
          <ac:spMkLst>
            <pc:docMk/>
            <pc:sldMasterMk cId="3857744936" sldId="2147484138"/>
            <ac:spMk id="2" creationId="{71FB68A7-A656-A348-AE42-02B5F30E1E55}"/>
          </ac:spMkLst>
        </pc:spChg>
        <pc:picChg chg="add del mod">
          <ac:chgData name="Foppa, Pedro" userId="78b15ebb-14ab-45f0-97b3-f50a9b67ce6d" providerId="ADAL" clId="{423C550B-CC57-7E4D-88B8-4D127BE51673}" dt="2020-05-27T13:38:56.162" v="162"/>
          <ac:picMkLst>
            <pc:docMk/>
            <pc:sldMasterMk cId="3857744936" sldId="2147484138"/>
            <ac:picMk id="6" creationId="{AF93FCE7-DBB4-9F4D-BD6A-3D02A5FEEA26}"/>
          </ac:picMkLst>
        </pc:picChg>
        <pc:sldLayoutChg chg="addSp delSp modSp">
          <pc:chgData name="Foppa, Pedro" userId="78b15ebb-14ab-45f0-97b3-f50a9b67ce6d" providerId="ADAL" clId="{423C550B-CC57-7E4D-88B8-4D127BE51673}" dt="2020-05-27T13:39:17.419" v="168" actId="478"/>
          <pc:sldLayoutMkLst>
            <pc:docMk/>
            <pc:sldMasterMk cId="3857744936" sldId="2147484138"/>
            <pc:sldLayoutMk cId="2529662652" sldId="2147484204"/>
          </pc:sldLayoutMkLst>
          <pc:spChg chg="mod">
            <ac:chgData name="Foppa, Pedro" userId="78b15ebb-14ab-45f0-97b3-f50a9b67ce6d" providerId="ADAL" clId="{423C550B-CC57-7E4D-88B8-4D127BE51673}" dt="2020-05-27T13:39:15.961" v="167" actId="14100"/>
            <ac:spMkLst>
              <pc:docMk/>
              <pc:sldMasterMk cId="3857744936" sldId="2147484138"/>
              <pc:sldLayoutMk cId="2529662652" sldId="2147484204"/>
              <ac:spMk id="5" creationId="{00000000-0000-0000-0000-000000000000}"/>
            </ac:spMkLst>
          </pc:spChg>
          <pc:spChg chg="add del mod">
            <ac:chgData name="Foppa, Pedro" userId="78b15ebb-14ab-45f0-97b3-f50a9b67ce6d" providerId="ADAL" clId="{423C550B-CC57-7E4D-88B8-4D127BE51673}" dt="2020-05-27T13:39:17.419" v="168" actId="478"/>
            <ac:spMkLst>
              <pc:docMk/>
              <pc:sldMasterMk cId="3857744936" sldId="2147484138"/>
              <pc:sldLayoutMk cId="2529662652" sldId="2147484204"/>
              <ac:spMk id="7" creationId="{D1044A4A-7926-9549-BCD8-6D3DDE26E8C2}"/>
            </ac:spMkLst>
          </pc:spChg>
        </pc:sldLayoutChg>
        <pc:sldLayoutChg chg="addSp delSp modSp">
          <pc:chgData name="Foppa, Pedro" userId="78b15ebb-14ab-45f0-97b3-f50a9b67ce6d" providerId="ADAL" clId="{423C550B-CC57-7E4D-88B8-4D127BE51673}" dt="2020-05-27T13:39:23.332" v="170"/>
          <pc:sldLayoutMkLst>
            <pc:docMk/>
            <pc:sldMasterMk cId="3857744936" sldId="2147484138"/>
            <pc:sldLayoutMk cId="759301388" sldId="2147484205"/>
          </pc:sldLayoutMkLst>
          <pc:spChg chg="del">
            <ac:chgData name="Foppa, Pedro" userId="78b15ebb-14ab-45f0-97b3-f50a9b67ce6d" providerId="ADAL" clId="{423C550B-CC57-7E4D-88B8-4D127BE51673}" dt="2020-05-27T13:39:22.997" v="169" actId="478"/>
            <ac:spMkLst>
              <pc:docMk/>
              <pc:sldMasterMk cId="3857744936" sldId="2147484138"/>
              <pc:sldLayoutMk cId="759301388" sldId="2147484205"/>
              <ac:spMk id="4" creationId="{9C1CA115-5A31-9B4F-83C8-8B075F507E74}"/>
            </ac:spMkLst>
          </pc:spChg>
          <pc:spChg chg="add mod">
            <ac:chgData name="Foppa, Pedro" userId="78b15ebb-14ab-45f0-97b3-f50a9b67ce6d" providerId="ADAL" clId="{423C550B-CC57-7E4D-88B8-4D127BE51673}" dt="2020-05-27T13:39:23.332" v="170"/>
            <ac:spMkLst>
              <pc:docMk/>
              <pc:sldMasterMk cId="3857744936" sldId="2147484138"/>
              <pc:sldLayoutMk cId="759301388" sldId="2147484205"/>
              <ac:spMk id="5" creationId="{503A14FE-D075-C54D-A7E3-E22DBF933384}"/>
            </ac:spMkLst>
          </pc:spChg>
        </pc:sldLayoutChg>
        <pc:sldLayoutChg chg="addSp delSp modSp">
          <pc:chgData name="Foppa, Pedro" userId="78b15ebb-14ab-45f0-97b3-f50a9b67ce6d" providerId="ADAL" clId="{423C550B-CC57-7E4D-88B8-4D127BE51673}" dt="2020-05-27T13:39:27.446" v="172"/>
          <pc:sldLayoutMkLst>
            <pc:docMk/>
            <pc:sldMasterMk cId="3857744936" sldId="2147484138"/>
            <pc:sldLayoutMk cId="2297738643" sldId="2147484206"/>
          </pc:sldLayoutMkLst>
          <pc:spChg chg="del">
            <ac:chgData name="Foppa, Pedro" userId="78b15ebb-14ab-45f0-97b3-f50a9b67ce6d" providerId="ADAL" clId="{423C550B-CC57-7E4D-88B8-4D127BE51673}" dt="2020-05-27T13:39:27.043" v="171" actId="478"/>
            <ac:spMkLst>
              <pc:docMk/>
              <pc:sldMasterMk cId="3857744936" sldId="2147484138"/>
              <pc:sldLayoutMk cId="2297738643" sldId="2147484206"/>
              <ac:spMk id="13" creationId="{B97BF9FD-441C-A744-9042-1AB1172196E8}"/>
            </ac:spMkLst>
          </pc:spChg>
          <pc:spChg chg="add mod">
            <ac:chgData name="Foppa, Pedro" userId="78b15ebb-14ab-45f0-97b3-f50a9b67ce6d" providerId="ADAL" clId="{423C550B-CC57-7E4D-88B8-4D127BE51673}" dt="2020-05-27T13:39:27.446" v="172"/>
            <ac:spMkLst>
              <pc:docMk/>
              <pc:sldMasterMk cId="3857744936" sldId="2147484138"/>
              <pc:sldLayoutMk cId="2297738643" sldId="2147484206"/>
              <ac:spMk id="14" creationId="{92C408C0-1A1B-4D4D-B79A-2D37D6F3CB19}"/>
            </ac:spMkLst>
          </pc:spChg>
        </pc:sldLayoutChg>
        <pc:sldLayoutChg chg="addSp delSp modSp">
          <pc:chgData name="Foppa, Pedro" userId="78b15ebb-14ab-45f0-97b3-f50a9b67ce6d" providerId="ADAL" clId="{423C550B-CC57-7E4D-88B8-4D127BE51673}" dt="2020-05-27T13:39:31.646" v="174"/>
          <pc:sldLayoutMkLst>
            <pc:docMk/>
            <pc:sldMasterMk cId="3857744936" sldId="2147484138"/>
            <pc:sldLayoutMk cId="4243739512" sldId="2147484207"/>
          </pc:sldLayoutMkLst>
          <pc:spChg chg="del">
            <ac:chgData name="Foppa, Pedro" userId="78b15ebb-14ab-45f0-97b3-f50a9b67ce6d" providerId="ADAL" clId="{423C550B-CC57-7E4D-88B8-4D127BE51673}" dt="2020-05-27T13:39:31.243" v="173" actId="478"/>
            <ac:spMkLst>
              <pc:docMk/>
              <pc:sldMasterMk cId="3857744936" sldId="2147484138"/>
              <pc:sldLayoutMk cId="4243739512" sldId="2147484207"/>
              <ac:spMk id="9" creationId="{47433627-9A6E-ED41-B2A4-C0F3A6E4B4C1}"/>
            </ac:spMkLst>
          </pc:spChg>
          <pc:spChg chg="add mod">
            <ac:chgData name="Foppa, Pedro" userId="78b15ebb-14ab-45f0-97b3-f50a9b67ce6d" providerId="ADAL" clId="{423C550B-CC57-7E4D-88B8-4D127BE51673}" dt="2020-05-27T13:39:31.646" v="174"/>
            <ac:spMkLst>
              <pc:docMk/>
              <pc:sldMasterMk cId="3857744936" sldId="2147484138"/>
              <pc:sldLayoutMk cId="4243739512" sldId="2147484207"/>
              <ac:spMk id="11" creationId="{DC41670F-D9DB-3140-AAEA-4430FBF2D30A}"/>
            </ac:spMkLst>
          </pc:spChg>
        </pc:sldLayoutChg>
        <pc:sldLayoutChg chg="addSp delSp modSp">
          <pc:chgData name="Foppa, Pedro" userId="78b15ebb-14ab-45f0-97b3-f50a9b67ce6d" providerId="ADAL" clId="{423C550B-CC57-7E4D-88B8-4D127BE51673}" dt="2020-05-27T13:39:35.719" v="176"/>
          <pc:sldLayoutMkLst>
            <pc:docMk/>
            <pc:sldMasterMk cId="3857744936" sldId="2147484138"/>
            <pc:sldLayoutMk cId="3667487760" sldId="2147484208"/>
          </pc:sldLayoutMkLst>
          <pc:spChg chg="del">
            <ac:chgData name="Foppa, Pedro" userId="78b15ebb-14ab-45f0-97b3-f50a9b67ce6d" providerId="ADAL" clId="{423C550B-CC57-7E4D-88B8-4D127BE51673}" dt="2020-05-27T13:39:35.430" v="175" actId="478"/>
            <ac:spMkLst>
              <pc:docMk/>
              <pc:sldMasterMk cId="3857744936" sldId="2147484138"/>
              <pc:sldLayoutMk cId="3667487760" sldId="2147484208"/>
              <ac:spMk id="7" creationId="{ABD41683-8AD1-5C43-93A7-3955E8407921}"/>
            </ac:spMkLst>
          </pc:spChg>
          <pc:spChg chg="add mod">
            <ac:chgData name="Foppa, Pedro" userId="78b15ebb-14ab-45f0-97b3-f50a9b67ce6d" providerId="ADAL" clId="{423C550B-CC57-7E4D-88B8-4D127BE51673}" dt="2020-05-27T13:39:35.719" v="176"/>
            <ac:spMkLst>
              <pc:docMk/>
              <pc:sldMasterMk cId="3857744936" sldId="2147484138"/>
              <pc:sldLayoutMk cId="3667487760" sldId="2147484208"/>
              <ac:spMk id="8" creationId="{FE1C86EE-79CD-A844-BC58-36532ABD5C56}"/>
            </ac:spMkLst>
          </pc:spChg>
        </pc:sldLayoutChg>
        <pc:sldLayoutChg chg="addSp delSp modSp">
          <pc:chgData name="Foppa, Pedro" userId="78b15ebb-14ab-45f0-97b3-f50a9b67ce6d" providerId="ADAL" clId="{423C550B-CC57-7E4D-88B8-4D127BE51673}" dt="2020-05-27T13:39:40.025" v="178"/>
          <pc:sldLayoutMkLst>
            <pc:docMk/>
            <pc:sldMasterMk cId="3857744936" sldId="2147484138"/>
            <pc:sldLayoutMk cId="1386436423" sldId="2147484209"/>
          </pc:sldLayoutMkLst>
          <pc:spChg chg="del">
            <ac:chgData name="Foppa, Pedro" userId="78b15ebb-14ab-45f0-97b3-f50a9b67ce6d" providerId="ADAL" clId="{423C550B-CC57-7E4D-88B8-4D127BE51673}" dt="2020-05-27T13:39:39.398" v="177" actId="478"/>
            <ac:spMkLst>
              <pc:docMk/>
              <pc:sldMasterMk cId="3857744936" sldId="2147484138"/>
              <pc:sldLayoutMk cId="1386436423" sldId="2147484209"/>
              <ac:spMk id="6" creationId="{F8E97118-1B1B-AE45-B41F-CB96937DDBA3}"/>
            </ac:spMkLst>
          </pc:spChg>
          <pc:spChg chg="add mod">
            <ac:chgData name="Foppa, Pedro" userId="78b15ebb-14ab-45f0-97b3-f50a9b67ce6d" providerId="ADAL" clId="{423C550B-CC57-7E4D-88B8-4D127BE51673}" dt="2020-05-27T13:39:40.025" v="178"/>
            <ac:spMkLst>
              <pc:docMk/>
              <pc:sldMasterMk cId="3857744936" sldId="2147484138"/>
              <pc:sldLayoutMk cId="1386436423" sldId="2147484209"/>
              <ac:spMk id="8" creationId="{BC6158FE-928A-7845-B66A-66F0FE0F7F9C}"/>
            </ac:spMkLst>
          </pc:spChg>
        </pc:sldLayoutChg>
        <pc:sldLayoutChg chg="addSp delSp modSp">
          <pc:chgData name="Foppa, Pedro" userId="78b15ebb-14ab-45f0-97b3-f50a9b67ce6d" providerId="ADAL" clId="{423C550B-CC57-7E4D-88B8-4D127BE51673}" dt="2020-05-27T13:39:44.857" v="180"/>
          <pc:sldLayoutMkLst>
            <pc:docMk/>
            <pc:sldMasterMk cId="3857744936" sldId="2147484138"/>
            <pc:sldLayoutMk cId="860773480" sldId="2147484210"/>
          </pc:sldLayoutMkLst>
          <pc:spChg chg="del">
            <ac:chgData name="Foppa, Pedro" userId="78b15ebb-14ab-45f0-97b3-f50a9b67ce6d" providerId="ADAL" clId="{423C550B-CC57-7E4D-88B8-4D127BE51673}" dt="2020-05-27T13:39:44.304" v="179" actId="478"/>
            <ac:spMkLst>
              <pc:docMk/>
              <pc:sldMasterMk cId="3857744936" sldId="2147484138"/>
              <pc:sldLayoutMk cId="860773480" sldId="2147484210"/>
              <ac:spMk id="6" creationId="{F884EE8F-5F8D-DD45-B2E1-D403EC7D801D}"/>
            </ac:spMkLst>
          </pc:spChg>
          <pc:spChg chg="add mod">
            <ac:chgData name="Foppa, Pedro" userId="78b15ebb-14ab-45f0-97b3-f50a9b67ce6d" providerId="ADAL" clId="{423C550B-CC57-7E4D-88B8-4D127BE51673}" dt="2020-05-27T13:39:44.857" v="180"/>
            <ac:spMkLst>
              <pc:docMk/>
              <pc:sldMasterMk cId="3857744936" sldId="2147484138"/>
              <pc:sldLayoutMk cId="860773480" sldId="2147484210"/>
              <ac:spMk id="8" creationId="{83FBF726-3A82-7143-ACCB-5046CC509D9D}"/>
            </ac:spMkLst>
          </pc:spChg>
        </pc:sldLayoutChg>
        <pc:sldLayoutChg chg="addSp delSp modSp">
          <pc:chgData name="Foppa, Pedro" userId="78b15ebb-14ab-45f0-97b3-f50a9b67ce6d" providerId="ADAL" clId="{423C550B-CC57-7E4D-88B8-4D127BE51673}" dt="2020-05-27T13:39:47.896" v="182"/>
          <pc:sldLayoutMkLst>
            <pc:docMk/>
            <pc:sldMasterMk cId="3857744936" sldId="2147484138"/>
            <pc:sldLayoutMk cId="2342834896" sldId="2147484216"/>
          </pc:sldLayoutMkLst>
          <pc:spChg chg="add mod">
            <ac:chgData name="Foppa, Pedro" userId="78b15ebb-14ab-45f0-97b3-f50a9b67ce6d" providerId="ADAL" clId="{423C550B-CC57-7E4D-88B8-4D127BE51673}" dt="2020-05-27T13:39:47.896" v="182"/>
            <ac:spMkLst>
              <pc:docMk/>
              <pc:sldMasterMk cId="3857744936" sldId="2147484138"/>
              <pc:sldLayoutMk cId="2342834896" sldId="2147484216"/>
              <ac:spMk id="11" creationId="{0270B6DD-EFD0-B148-AC2D-17D9B4352A1A}"/>
            </ac:spMkLst>
          </pc:spChg>
          <pc:spChg chg="del">
            <ac:chgData name="Foppa, Pedro" userId="78b15ebb-14ab-45f0-97b3-f50a9b67ce6d" providerId="ADAL" clId="{423C550B-CC57-7E4D-88B8-4D127BE51673}" dt="2020-05-27T13:39:47.609" v="181" actId="478"/>
            <ac:spMkLst>
              <pc:docMk/>
              <pc:sldMasterMk cId="3857744936" sldId="2147484138"/>
              <pc:sldLayoutMk cId="2342834896" sldId="2147484216"/>
              <ac:spMk id="12" creationId="{8AF53269-C01B-2640-A98E-C0D182477EBB}"/>
            </ac:spMkLst>
          </pc:spChg>
        </pc:sldLayoutChg>
      </pc:sldMasterChg>
    </pc:docChg>
  </pc:docChgLst>
  <pc:docChgLst>
    <pc:chgData name="Waller, Michelle" userId="269c6baa-3bea-43e2-b302-c27845c1a42b" providerId="ADAL" clId="{8D9CFA16-5F47-0841-B344-C8F3D89C5ADA}"/>
    <pc:docChg chg="undo custSel addSld delSld modSld sldOrd">
      <pc:chgData name="Waller, Michelle" userId="269c6baa-3bea-43e2-b302-c27845c1a42b" providerId="ADAL" clId="{8D9CFA16-5F47-0841-B344-C8F3D89C5ADA}" dt="2020-09-23T09:21:21.687" v="773" actId="255"/>
      <pc:docMkLst>
        <pc:docMk/>
      </pc:docMkLst>
      <pc:sldChg chg="addSp delSp modSp mod modClrScheme chgLayout">
        <pc:chgData name="Waller, Michelle" userId="269c6baa-3bea-43e2-b302-c27845c1a42b" providerId="ADAL" clId="{8D9CFA16-5F47-0841-B344-C8F3D89C5ADA}" dt="2020-09-22T16:00:14.933" v="469" actId="2711"/>
        <pc:sldMkLst>
          <pc:docMk/>
          <pc:sldMk cId="1112600258" sldId="462"/>
        </pc:sldMkLst>
        <pc:spChg chg="mod ord">
          <ac:chgData name="Waller, Michelle" userId="269c6baa-3bea-43e2-b302-c27845c1a42b" providerId="ADAL" clId="{8D9CFA16-5F47-0841-B344-C8F3D89C5ADA}" dt="2020-09-22T14:21:02.339" v="30" actId="20577"/>
          <ac:spMkLst>
            <pc:docMk/>
            <pc:sldMk cId="1112600258" sldId="462"/>
            <ac:spMk id="2" creationId="{00000000-0000-0000-0000-000000000000}"/>
          </ac:spMkLst>
        </pc:spChg>
        <pc:spChg chg="mod ord">
          <ac:chgData name="Waller, Michelle" userId="269c6baa-3bea-43e2-b302-c27845c1a42b" providerId="ADAL" clId="{8D9CFA16-5F47-0841-B344-C8F3D89C5ADA}" dt="2020-09-22T16:00:14.933" v="469" actId="2711"/>
          <ac:spMkLst>
            <pc:docMk/>
            <pc:sldMk cId="1112600258" sldId="462"/>
            <ac:spMk id="3" creationId="{00000000-0000-0000-0000-000000000000}"/>
          </ac:spMkLst>
        </pc:spChg>
        <pc:spChg chg="add del mod">
          <ac:chgData name="Waller, Michelle" userId="269c6baa-3bea-43e2-b302-c27845c1a42b" providerId="ADAL" clId="{8D9CFA16-5F47-0841-B344-C8F3D89C5ADA}" dt="2020-09-22T14:20:34.997" v="22"/>
          <ac:spMkLst>
            <pc:docMk/>
            <pc:sldMk cId="1112600258" sldId="462"/>
            <ac:spMk id="6" creationId="{2D7BEF50-3D35-8244-8ECC-65BE92057937}"/>
          </ac:spMkLst>
        </pc:spChg>
        <pc:spChg chg="add del mod">
          <ac:chgData name="Waller, Michelle" userId="269c6baa-3bea-43e2-b302-c27845c1a42b" providerId="ADAL" clId="{8D9CFA16-5F47-0841-B344-C8F3D89C5ADA}" dt="2020-09-22T14:20:45.470" v="26" actId="478"/>
          <ac:spMkLst>
            <pc:docMk/>
            <pc:sldMk cId="1112600258" sldId="462"/>
            <ac:spMk id="7" creationId="{554713F8-BD30-7443-B4AF-6849ACE60237}"/>
          </ac:spMkLst>
        </pc:spChg>
        <pc:picChg chg="del">
          <ac:chgData name="Waller, Michelle" userId="269c6baa-3bea-43e2-b302-c27845c1a42b" providerId="ADAL" clId="{8D9CFA16-5F47-0841-B344-C8F3D89C5ADA}" dt="2020-09-22T15:20:12.850" v="246" actId="478"/>
          <ac:picMkLst>
            <pc:docMk/>
            <pc:sldMk cId="1112600258" sldId="462"/>
            <ac:picMk id="4" creationId="{00000000-0000-0000-0000-000000000000}"/>
          </ac:picMkLst>
        </pc:picChg>
      </pc:sldChg>
      <pc:sldChg chg="del">
        <pc:chgData name="Waller, Michelle" userId="269c6baa-3bea-43e2-b302-c27845c1a42b" providerId="ADAL" clId="{8D9CFA16-5F47-0841-B344-C8F3D89C5ADA}" dt="2020-09-22T14:23:36.086" v="31" actId="2696"/>
        <pc:sldMkLst>
          <pc:docMk/>
          <pc:sldMk cId="1592991364" sldId="612"/>
        </pc:sldMkLst>
      </pc:sldChg>
      <pc:sldChg chg="del">
        <pc:chgData name="Waller, Michelle" userId="269c6baa-3bea-43e2-b302-c27845c1a42b" providerId="ADAL" clId="{8D9CFA16-5F47-0841-B344-C8F3D89C5ADA}" dt="2020-09-22T14:23:37.533" v="32" actId="2696"/>
        <pc:sldMkLst>
          <pc:docMk/>
          <pc:sldMk cId="173039075" sldId="613"/>
        </pc:sldMkLst>
      </pc:sldChg>
      <pc:sldChg chg="modSp mod modClrScheme chgLayout">
        <pc:chgData name="Waller, Michelle" userId="269c6baa-3bea-43e2-b302-c27845c1a42b" providerId="ADAL" clId="{8D9CFA16-5F47-0841-B344-C8F3D89C5ADA}" dt="2020-09-23T09:10:01.712" v="701" actId="255"/>
        <pc:sldMkLst>
          <pc:docMk/>
          <pc:sldMk cId="3329272137" sldId="614"/>
        </pc:sldMkLst>
        <pc:spChg chg="mod ord">
          <ac:chgData name="Waller, Michelle" userId="269c6baa-3bea-43e2-b302-c27845c1a42b" providerId="ADAL" clId="{8D9CFA16-5F47-0841-B344-C8F3D89C5ADA}" dt="2020-09-23T09:10:01.712" v="701" actId="255"/>
          <ac:spMkLst>
            <pc:docMk/>
            <pc:sldMk cId="3329272137" sldId="614"/>
            <ac:spMk id="2" creationId="{00000000-0000-0000-0000-000000000000}"/>
          </ac:spMkLst>
        </pc:spChg>
        <pc:spChg chg="mod ord">
          <ac:chgData name="Waller, Michelle" userId="269c6baa-3bea-43e2-b302-c27845c1a42b" providerId="ADAL" clId="{8D9CFA16-5F47-0841-B344-C8F3D89C5ADA}" dt="2020-09-22T16:37:20.758" v="557" actId="700"/>
          <ac:spMkLst>
            <pc:docMk/>
            <pc:sldMk cId="3329272137" sldId="614"/>
            <ac:spMk id="5" creationId="{00000000-0000-0000-0000-000000000000}"/>
          </ac:spMkLst>
        </pc:spChg>
      </pc:sldChg>
      <pc:sldChg chg="modSp mod modClrScheme chgLayout">
        <pc:chgData name="Waller, Michelle" userId="269c6baa-3bea-43e2-b302-c27845c1a42b" providerId="ADAL" clId="{8D9CFA16-5F47-0841-B344-C8F3D89C5ADA}" dt="2020-09-23T09:10:18.817" v="703" actId="255"/>
        <pc:sldMkLst>
          <pc:docMk/>
          <pc:sldMk cId="1258270248" sldId="616"/>
        </pc:sldMkLst>
        <pc:spChg chg="mod ord">
          <ac:chgData name="Waller, Michelle" userId="269c6baa-3bea-43e2-b302-c27845c1a42b" providerId="ADAL" clId="{8D9CFA16-5F47-0841-B344-C8F3D89C5ADA}" dt="2020-09-22T15:25:38.660" v="249" actId="700"/>
          <ac:spMkLst>
            <pc:docMk/>
            <pc:sldMk cId="1258270248" sldId="616"/>
            <ac:spMk id="3" creationId="{00000000-0000-0000-0000-000000000000}"/>
          </ac:spMkLst>
        </pc:spChg>
        <pc:spChg chg="mod ord">
          <ac:chgData name="Waller, Michelle" userId="269c6baa-3bea-43e2-b302-c27845c1a42b" providerId="ADAL" clId="{8D9CFA16-5F47-0841-B344-C8F3D89C5ADA}" dt="2020-09-23T09:10:18.817" v="703" actId="255"/>
          <ac:spMkLst>
            <pc:docMk/>
            <pc:sldMk cId="1258270248" sldId="616"/>
            <ac:spMk id="9" creationId="{00000000-0000-0000-0000-000000000000}"/>
          </ac:spMkLst>
        </pc:spChg>
      </pc:sldChg>
      <pc:sldChg chg="del">
        <pc:chgData name="Waller, Michelle" userId="269c6baa-3bea-43e2-b302-c27845c1a42b" providerId="ADAL" clId="{8D9CFA16-5F47-0841-B344-C8F3D89C5ADA}" dt="2020-09-22T15:10:56.880" v="244" actId="2696"/>
        <pc:sldMkLst>
          <pc:docMk/>
          <pc:sldMk cId="3031212613" sldId="617"/>
        </pc:sldMkLst>
      </pc:sldChg>
      <pc:sldChg chg="del">
        <pc:chgData name="Waller, Michelle" userId="269c6baa-3bea-43e2-b302-c27845c1a42b" providerId="ADAL" clId="{8D9CFA16-5F47-0841-B344-C8F3D89C5ADA}" dt="2020-09-22T15:11:00.769" v="245" actId="2696"/>
        <pc:sldMkLst>
          <pc:docMk/>
          <pc:sldMk cId="3727644893" sldId="618"/>
        </pc:sldMkLst>
      </pc:sldChg>
      <pc:sldChg chg="del">
        <pc:chgData name="Waller, Michelle" userId="269c6baa-3bea-43e2-b302-c27845c1a42b" providerId="ADAL" clId="{8D9CFA16-5F47-0841-B344-C8F3D89C5ADA}" dt="2020-09-22T16:34:21.093" v="549" actId="2696"/>
        <pc:sldMkLst>
          <pc:docMk/>
          <pc:sldMk cId="2191652147" sldId="751"/>
        </pc:sldMkLst>
      </pc:sldChg>
      <pc:sldChg chg="modSp add mod ord modClrScheme chgLayout">
        <pc:chgData name="Waller, Michelle" userId="269c6baa-3bea-43e2-b302-c27845c1a42b" providerId="ADAL" clId="{8D9CFA16-5F47-0841-B344-C8F3D89C5ADA}" dt="2020-09-23T09:18:39.564" v="761" actId="255"/>
        <pc:sldMkLst>
          <pc:docMk/>
          <pc:sldMk cId="856531162" sldId="752"/>
        </pc:sldMkLst>
        <pc:spChg chg="mod ord">
          <ac:chgData name="Waller, Michelle" userId="269c6baa-3bea-43e2-b302-c27845c1a42b" providerId="ADAL" clId="{8D9CFA16-5F47-0841-B344-C8F3D89C5ADA}" dt="2020-09-23T09:18:39.564" v="761" actId="255"/>
          <ac:spMkLst>
            <pc:docMk/>
            <pc:sldMk cId="856531162" sldId="752"/>
            <ac:spMk id="2" creationId="{00000000-0000-0000-0000-000000000000}"/>
          </ac:spMkLst>
        </pc:spChg>
        <pc:spChg chg="mod ord">
          <ac:chgData name="Waller, Michelle" userId="269c6baa-3bea-43e2-b302-c27845c1a42b" providerId="ADAL" clId="{8D9CFA16-5F47-0841-B344-C8F3D89C5ADA}" dt="2020-09-22T15:26:04.118" v="250" actId="700"/>
          <ac:spMkLst>
            <pc:docMk/>
            <pc:sldMk cId="856531162" sldId="752"/>
            <ac:spMk id="5" creationId="{00000000-0000-0000-0000-000000000000}"/>
          </ac:spMkLst>
        </pc:spChg>
      </pc:sldChg>
      <pc:sldChg chg="addSp delSp modSp add del mod modClrScheme chgLayout">
        <pc:chgData name="Waller, Michelle" userId="269c6baa-3bea-43e2-b302-c27845c1a42b" providerId="ADAL" clId="{8D9CFA16-5F47-0841-B344-C8F3D89C5ADA}" dt="2020-09-23T09:20:55.106" v="771" actId="255"/>
        <pc:sldMkLst>
          <pc:docMk/>
          <pc:sldMk cId="2660385598" sldId="753"/>
        </pc:sldMkLst>
        <pc:spChg chg="add del mod ord">
          <ac:chgData name="Waller, Michelle" userId="269c6baa-3bea-43e2-b302-c27845c1a42b" providerId="ADAL" clId="{8D9CFA16-5F47-0841-B344-C8F3D89C5ADA}" dt="2020-09-22T16:40:15.136" v="561" actId="700"/>
          <ac:spMkLst>
            <pc:docMk/>
            <pc:sldMk cId="2660385598" sldId="753"/>
            <ac:spMk id="2" creationId="{371501C6-DB67-A84D-ABED-88A1963BC914}"/>
          </ac:spMkLst>
        </pc:spChg>
        <pc:spChg chg="del mod ord">
          <ac:chgData name="Waller, Michelle" userId="269c6baa-3bea-43e2-b302-c27845c1a42b" providerId="ADAL" clId="{8D9CFA16-5F47-0841-B344-C8F3D89C5ADA}" dt="2020-09-22T14:57:50.930" v="201" actId="700"/>
          <ac:spMkLst>
            <pc:docMk/>
            <pc:sldMk cId="2660385598" sldId="753"/>
            <ac:spMk id="2" creationId="{75EA579B-AAC0-964C-824C-BBC25EB3F661}"/>
          </ac:spMkLst>
        </pc:spChg>
        <pc:spChg chg="add mod">
          <ac:chgData name="Waller, Michelle" userId="269c6baa-3bea-43e2-b302-c27845c1a42b" providerId="ADAL" clId="{8D9CFA16-5F47-0841-B344-C8F3D89C5ADA}" dt="2020-09-23T08:05:48.311" v="671" actId="207"/>
          <ac:spMkLst>
            <pc:docMk/>
            <pc:sldMk cId="2660385598" sldId="753"/>
            <ac:spMk id="2" creationId="{95A0AEC5-397B-E446-A3AD-1862F25860B9}"/>
          </ac:spMkLst>
        </pc:spChg>
        <pc:spChg chg="mod ord">
          <ac:chgData name="Waller, Michelle" userId="269c6baa-3bea-43e2-b302-c27845c1a42b" providerId="ADAL" clId="{8D9CFA16-5F47-0841-B344-C8F3D89C5ADA}" dt="2020-09-23T07:53:01.896" v="593" actId="700"/>
          <ac:spMkLst>
            <pc:docMk/>
            <pc:sldMk cId="2660385598" sldId="753"/>
            <ac:spMk id="3" creationId="{5BB999F5-B4DA-B945-9729-AF75695806C2}"/>
          </ac:spMkLst>
        </pc:spChg>
        <pc:spChg chg="del mod ord">
          <ac:chgData name="Waller, Michelle" userId="269c6baa-3bea-43e2-b302-c27845c1a42b" providerId="ADAL" clId="{8D9CFA16-5F47-0841-B344-C8F3D89C5ADA}" dt="2020-09-22T14:57:50.930" v="201" actId="700"/>
          <ac:spMkLst>
            <pc:docMk/>
            <pc:sldMk cId="2660385598" sldId="753"/>
            <ac:spMk id="4" creationId="{0211AED4-C30C-5F4B-AF2A-0FFA6642BA84}"/>
          </ac:spMkLst>
        </pc:spChg>
        <pc:spChg chg="add del mod ord">
          <ac:chgData name="Waller, Michelle" userId="269c6baa-3bea-43e2-b302-c27845c1a42b" providerId="ADAL" clId="{8D9CFA16-5F47-0841-B344-C8F3D89C5ADA}" dt="2020-09-22T14:58:43.609" v="202" actId="700"/>
          <ac:spMkLst>
            <pc:docMk/>
            <pc:sldMk cId="2660385598" sldId="753"/>
            <ac:spMk id="5" creationId="{9FF45EDB-40F8-E249-9B49-72020CF76704}"/>
          </ac:spMkLst>
        </pc:spChg>
        <pc:spChg chg="add del mod ord">
          <ac:chgData name="Waller, Michelle" userId="269c6baa-3bea-43e2-b302-c27845c1a42b" providerId="ADAL" clId="{8D9CFA16-5F47-0841-B344-C8F3D89C5ADA}" dt="2020-09-22T14:58:43.609" v="202" actId="700"/>
          <ac:spMkLst>
            <pc:docMk/>
            <pc:sldMk cId="2660385598" sldId="753"/>
            <ac:spMk id="6" creationId="{38F4E024-1E26-6241-96F8-A573331A762C}"/>
          </ac:spMkLst>
        </pc:spChg>
        <pc:spChg chg="add del mod ord">
          <ac:chgData name="Waller, Michelle" userId="269c6baa-3bea-43e2-b302-c27845c1a42b" providerId="ADAL" clId="{8D9CFA16-5F47-0841-B344-C8F3D89C5ADA}" dt="2020-09-22T14:58:43.609" v="202" actId="700"/>
          <ac:spMkLst>
            <pc:docMk/>
            <pc:sldMk cId="2660385598" sldId="753"/>
            <ac:spMk id="7" creationId="{92C6F3D8-9105-5E46-9384-DC1A6220DA1A}"/>
          </ac:spMkLst>
        </pc:spChg>
        <pc:spChg chg="add mod">
          <ac:chgData name="Waller, Michelle" userId="269c6baa-3bea-43e2-b302-c27845c1a42b" providerId="ADAL" clId="{8D9CFA16-5F47-0841-B344-C8F3D89C5ADA}" dt="2020-09-22T16:41:04.896" v="565"/>
          <ac:spMkLst>
            <pc:docMk/>
            <pc:sldMk cId="2660385598" sldId="753"/>
            <ac:spMk id="7" creationId="{DBF3EBAE-9F8C-D149-9DFF-FFDAFDFF74C5}"/>
          </ac:spMkLst>
        </pc:spChg>
        <pc:spChg chg="add mod ord">
          <ac:chgData name="Waller, Michelle" userId="269c6baa-3bea-43e2-b302-c27845c1a42b" providerId="ADAL" clId="{8D9CFA16-5F47-0841-B344-C8F3D89C5ADA}" dt="2020-09-23T07:53:01.896" v="593" actId="700"/>
          <ac:spMkLst>
            <pc:docMk/>
            <pc:sldMk cId="2660385598" sldId="753"/>
            <ac:spMk id="8" creationId="{AAF02E37-03DE-714A-B93D-34F9AE64C22B}"/>
          </ac:spMkLst>
        </pc:spChg>
        <pc:spChg chg="add mod ord">
          <ac:chgData name="Waller, Michelle" userId="269c6baa-3bea-43e2-b302-c27845c1a42b" providerId="ADAL" clId="{8D9CFA16-5F47-0841-B344-C8F3D89C5ADA}" dt="2020-09-23T09:20:55.106" v="771" actId="255"/>
          <ac:spMkLst>
            <pc:docMk/>
            <pc:sldMk cId="2660385598" sldId="753"/>
            <ac:spMk id="9" creationId="{28BFD558-7C1A-3A4A-8CE5-9F2C19E807EE}"/>
          </ac:spMkLst>
        </pc:spChg>
        <pc:picChg chg="add mod">
          <ac:chgData name="Waller, Michelle" userId="269c6baa-3bea-43e2-b302-c27845c1a42b" providerId="ADAL" clId="{8D9CFA16-5F47-0841-B344-C8F3D89C5ADA}" dt="2020-09-22T15:04:28.450" v="218" actId="1076"/>
          <ac:picMkLst>
            <pc:docMk/>
            <pc:sldMk cId="2660385598" sldId="753"/>
            <ac:picMk id="10" creationId="{AE4600EF-A121-6F45-902B-CBE689550580}"/>
          </ac:picMkLst>
        </pc:picChg>
      </pc:sldChg>
      <pc:sldChg chg="modSp add mod ord modClrScheme chgLayout">
        <pc:chgData name="Waller, Michelle" userId="269c6baa-3bea-43e2-b302-c27845c1a42b" providerId="ADAL" clId="{8D9CFA16-5F47-0841-B344-C8F3D89C5ADA}" dt="2020-09-23T07:53:18.327" v="594" actId="700"/>
        <pc:sldMkLst>
          <pc:docMk/>
          <pc:sldMk cId="3029155676" sldId="754"/>
        </pc:sldMkLst>
        <pc:spChg chg="mod ord">
          <ac:chgData name="Waller, Michelle" userId="269c6baa-3bea-43e2-b302-c27845c1a42b" providerId="ADAL" clId="{8D9CFA16-5F47-0841-B344-C8F3D89C5ADA}" dt="2020-09-23T07:53:18.327" v="594" actId="700"/>
          <ac:spMkLst>
            <pc:docMk/>
            <pc:sldMk cId="3029155676" sldId="754"/>
            <ac:spMk id="2" creationId="{00000000-0000-0000-0000-000000000000}"/>
          </ac:spMkLst>
        </pc:spChg>
        <pc:spChg chg="mod ord">
          <ac:chgData name="Waller, Michelle" userId="269c6baa-3bea-43e2-b302-c27845c1a42b" providerId="ADAL" clId="{8D9CFA16-5F47-0841-B344-C8F3D89C5ADA}" dt="2020-09-23T07:53:18.327" v="594" actId="700"/>
          <ac:spMkLst>
            <pc:docMk/>
            <pc:sldMk cId="3029155676" sldId="754"/>
            <ac:spMk id="5" creationId="{00000000-0000-0000-0000-000000000000}"/>
          </ac:spMkLst>
        </pc:spChg>
      </pc:sldChg>
      <pc:sldChg chg="modSp add mod modClrScheme chgLayout">
        <pc:chgData name="Waller, Michelle" userId="269c6baa-3bea-43e2-b302-c27845c1a42b" providerId="ADAL" clId="{8D9CFA16-5F47-0841-B344-C8F3D89C5ADA}" dt="2020-09-23T07:53:55.665" v="595" actId="700"/>
        <pc:sldMkLst>
          <pc:docMk/>
          <pc:sldMk cId="36629818" sldId="755"/>
        </pc:sldMkLst>
        <pc:spChg chg="mod ord">
          <ac:chgData name="Waller, Michelle" userId="269c6baa-3bea-43e2-b302-c27845c1a42b" providerId="ADAL" clId="{8D9CFA16-5F47-0841-B344-C8F3D89C5ADA}" dt="2020-09-23T07:53:55.665" v="595" actId="700"/>
          <ac:spMkLst>
            <pc:docMk/>
            <pc:sldMk cId="36629818" sldId="755"/>
            <ac:spMk id="2" creationId="{00000000-0000-0000-0000-000000000000}"/>
          </ac:spMkLst>
        </pc:spChg>
        <pc:spChg chg="mod ord">
          <ac:chgData name="Waller, Michelle" userId="269c6baa-3bea-43e2-b302-c27845c1a42b" providerId="ADAL" clId="{8D9CFA16-5F47-0841-B344-C8F3D89C5ADA}" dt="2020-09-23T07:53:55.665" v="595" actId="700"/>
          <ac:spMkLst>
            <pc:docMk/>
            <pc:sldMk cId="36629818" sldId="755"/>
            <ac:spMk id="5" creationId="{00000000-0000-0000-0000-000000000000}"/>
          </ac:spMkLst>
        </pc:spChg>
      </pc:sldChg>
      <pc:sldChg chg="addSp delSp modSp add mod modClrScheme chgLayout">
        <pc:chgData name="Waller, Michelle" userId="269c6baa-3bea-43e2-b302-c27845c1a42b" providerId="ADAL" clId="{8D9CFA16-5F47-0841-B344-C8F3D89C5ADA}" dt="2020-09-23T07:54:34.849" v="598" actId="14100"/>
        <pc:sldMkLst>
          <pc:docMk/>
          <pc:sldMk cId="441115752" sldId="756"/>
        </pc:sldMkLst>
        <pc:spChg chg="mod ord">
          <ac:chgData name="Waller, Michelle" userId="269c6baa-3bea-43e2-b302-c27845c1a42b" providerId="ADAL" clId="{8D9CFA16-5F47-0841-B344-C8F3D89C5ADA}" dt="2020-09-23T07:54:26.323" v="596" actId="700"/>
          <ac:spMkLst>
            <pc:docMk/>
            <pc:sldMk cId="441115752" sldId="756"/>
            <ac:spMk id="2" creationId="{00000000-0000-0000-0000-000000000000}"/>
          </ac:spMkLst>
        </pc:spChg>
        <pc:spChg chg="add del mod ord">
          <ac:chgData name="Waller, Michelle" userId="269c6baa-3bea-43e2-b302-c27845c1a42b" providerId="ADAL" clId="{8D9CFA16-5F47-0841-B344-C8F3D89C5ADA}" dt="2020-09-22T16:23:34.100" v="505" actId="700"/>
          <ac:spMkLst>
            <pc:docMk/>
            <pc:sldMk cId="441115752" sldId="756"/>
            <ac:spMk id="3" creationId="{2E5B2C6F-6D20-3648-8DC9-BC479BF20463}"/>
          </ac:spMkLst>
        </pc:spChg>
        <pc:spChg chg="add del mod ord">
          <ac:chgData name="Waller, Michelle" userId="269c6baa-3bea-43e2-b302-c27845c1a42b" providerId="ADAL" clId="{8D9CFA16-5F47-0841-B344-C8F3D89C5ADA}" dt="2020-09-22T16:24:16.490" v="509" actId="700"/>
          <ac:spMkLst>
            <pc:docMk/>
            <pc:sldMk cId="441115752" sldId="756"/>
            <ac:spMk id="4" creationId="{673E8AED-5E31-0F40-9348-CD12494C769C}"/>
          </ac:spMkLst>
        </pc:spChg>
        <pc:spChg chg="mod ord">
          <ac:chgData name="Waller, Michelle" userId="269c6baa-3bea-43e2-b302-c27845c1a42b" providerId="ADAL" clId="{8D9CFA16-5F47-0841-B344-C8F3D89C5ADA}" dt="2020-09-23T07:54:34.849" v="598" actId="14100"/>
          <ac:spMkLst>
            <pc:docMk/>
            <pc:sldMk cId="441115752" sldId="756"/>
            <ac:spMk id="5" creationId="{00000000-0000-0000-0000-000000000000}"/>
          </ac:spMkLst>
        </pc:spChg>
        <pc:spChg chg="add del mod ord">
          <ac:chgData name="Waller, Michelle" userId="269c6baa-3bea-43e2-b302-c27845c1a42b" providerId="ADAL" clId="{8D9CFA16-5F47-0841-B344-C8F3D89C5ADA}" dt="2020-09-22T16:29:48.873" v="537" actId="700"/>
          <ac:spMkLst>
            <pc:docMk/>
            <pc:sldMk cId="441115752" sldId="756"/>
            <ac:spMk id="6" creationId="{90DEBBED-712C-5042-88D4-7B6AB7AD712A}"/>
          </ac:spMkLst>
        </pc:spChg>
        <pc:spChg chg="add del mod">
          <ac:chgData name="Waller, Michelle" userId="269c6baa-3bea-43e2-b302-c27845c1a42b" providerId="ADAL" clId="{8D9CFA16-5F47-0841-B344-C8F3D89C5ADA}" dt="2020-09-22T16:29:57.817" v="539" actId="478"/>
          <ac:spMkLst>
            <pc:docMk/>
            <pc:sldMk cId="441115752" sldId="756"/>
            <ac:spMk id="7" creationId="{4ABA3663-E3DE-E649-8E75-AC1FD941E847}"/>
          </ac:spMkLst>
        </pc:spChg>
        <pc:spChg chg="add mod">
          <ac:chgData name="Waller, Michelle" userId="269c6baa-3bea-43e2-b302-c27845c1a42b" providerId="ADAL" clId="{8D9CFA16-5F47-0841-B344-C8F3D89C5ADA}" dt="2020-09-22T16:30:10.629" v="541" actId="27636"/>
          <ac:spMkLst>
            <pc:docMk/>
            <pc:sldMk cId="441115752" sldId="756"/>
            <ac:spMk id="8" creationId="{C6D6E3E7-02BC-0C4A-ADEA-08A0C50BC61A}"/>
          </ac:spMkLst>
        </pc:spChg>
      </pc:sldChg>
      <pc:sldChg chg="addSp delSp modSp add mod ord modClrScheme chgLayout">
        <pc:chgData name="Waller, Michelle" userId="269c6baa-3bea-43e2-b302-c27845c1a42b" providerId="ADAL" clId="{8D9CFA16-5F47-0841-B344-C8F3D89C5ADA}" dt="2020-09-23T09:12:02.887" v="716" actId="20577"/>
        <pc:sldMkLst>
          <pc:docMk/>
          <pc:sldMk cId="2937639649" sldId="757"/>
        </pc:sldMkLst>
        <pc:spChg chg="mod ord">
          <ac:chgData name="Waller, Michelle" userId="269c6baa-3bea-43e2-b302-c27845c1a42b" providerId="ADAL" clId="{8D9CFA16-5F47-0841-B344-C8F3D89C5ADA}" dt="2020-09-23T07:55:48.272" v="599" actId="700"/>
          <ac:spMkLst>
            <pc:docMk/>
            <pc:sldMk cId="2937639649" sldId="757"/>
            <ac:spMk id="3" creationId="{5BB999F5-B4DA-B945-9729-AF75695806C2}"/>
          </ac:spMkLst>
        </pc:spChg>
        <pc:spChg chg="add mod">
          <ac:chgData name="Waller, Michelle" userId="269c6baa-3bea-43e2-b302-c27845c1a42b" providerId="ADAL" clId="{8D9CFA16-5F47-0841-B344-C8F3D89C5ADA}" dt="2020-09-23T08:05:36.594" v="669" actId="207"/>
          <ac:spMkLst>
            <pc:docMk/>
            <pc:sldMk cId="2937639649" sldId="757"/>
            <ac:spMk id="6" creationId="{7AAF69E9-0572-7446-91CD-254A37451DF2}"/>
          </ac:spMkLst>
        </pc:spChg>
        <pc:spChg chg="mod ord">
          <ac:chgData name="Waller, Michelle" userId="269c6baa-3bea-43e2-b302-c27845c1a42b" providerId="ADAL" clId="{8D9CFA16-5F47-0841-B344-C8F3D89C5ADA}" dt="2020-09-23T07:55:48.272" v="599" actId="700"/>
          <ac:spMkLst>
            <pc:docMk/>
            <pc:sldMk cId="2937639649" sldId="757"/>
            <ac:spMk id="8" creationId="{AAF02E37-03DE-714A-B93D-34F9AE64C22B}"/>
          </ac:spMkLst>
        </pc:spChg>
        <pc:spChg chg="mod ord">
          <ac:chgData name="Waller, Michelle" userId="269c6baa-3bea-43e2-b302-c27845c1a42b" providerId="ADAL" clId="{8D9CFA16-5F47-0841-B344-C8F3D89C5ADA}" dt="2020-09-23T09:12:02.887" v="716" actId="20577"/>
          <ac:spMkLst>
            <pc:docMk/>
            <pc:sldMk cId="2937639649" sldId="757"/>
            <ac:spMk id="9" creationId="{28BFD558-7C1A-3A4A-8CE5-9F2C19E807EE}"/>
          </ac:spMkLst>
        </pc:spChg>
        <pc:picChg chg="add mod">
          <ac:chgData name="Waller, Michelle" userId="269c6baa-3bea-43e2-b302-c27845c1a42b" providerId="ADAL" clId="{8D9CFA16-5F47-0841-B344-C8F3D89C5ADA}" dt="2020-09-23T07:58:41.731" v="642" actId="1076"/>
          <ac:picMkLst>
            <pc:docMk/>
            <pc:sldMk cId="2937639649" sldId="757"/>
            <ac:picMk id="7" creationId="{B1F6417E-E978-BE4C-94D3-428F01CA110F}"/>
          </ac:picMkLst>
        </pc:picChg>
        <pc:picChg chg="del">
          <ac:chgData name="Waller, Michelle" userId="269c6baa-3bea-43e2-b302-c27845c1a42b" providerId="ADAL" clId="{8D9CFA16-5F47-0841-B344-C8F3D89C5ADA}" dt="2020-09-23T07:55:59.529" v="600" actId="478"/>
          <ac:picMkLst>
            <pc:docMk/>
            <pc:sldMk cId="2937639649" sldId="757"/>
            <ac:picMk id="10" creationId="{AE4600EF-A121-6F45-902B-CBE689550580}"/>
          </ac:picMkLst>
        </pc:picChg>
      </pc:sldChg>
      <pc:sldChg chg="delSp modSp add mod">
        <pc:chgData name="Waller, Michelle" userId="269c6baa-3bea-43e2-b302-c27845c1a42b" providerId="ADAL" clId="{8D9CFA16-5F47-0841-B344-C8F3D89C5ADA}" dt="2020-09-23T09:21:21.687" v="773" actId="255"/>
        <pc:sldMkLst>
          <pc:docMk/>
          <pc:sldMk cId="1116385079" sldId="758"/>
        </pc:sldMkLst>
        <pc:spChg chg="del">
          <ac:chgData name="Waller, Michelle" userId="269c6baa-3bea-43e2-b302-c27845c1a42b" providerId="ADAL" clId="{8D9CFA16-5F47-0841-B344-C8F3D89C5ADA}" dt="2020-09-23T08:00:50.140" v="645" actId="478"/>
          <ac:spMkLst>
            <pc:docMk/>
            <pc:sldMk cId="1116385079" sldId="758"/>
            <ac:spMk id="6" creationId="{7AAF69E9-0572-7446-91CD-254A37451DF2}"/>
          </ac:spMkLst>
        </pc:spChg>
        <pc:spChg chg="mod">
          <ac:chgData name="Waller, Michelle" userId="269c6baa-3bea-43e2-b302-c27845c1a42b" providerId="ADAL" clId="{8D9CFA16-5F47-0841-B344-C8F3D89C5ADA}" dt="2020-09-23T09:21:21.687" v="773" actId="255"/>
          <ac:spMkLst>
            <pc:docMk/>
            <pc:sldMk cId="1116385079" sldId="758"/>
            <ac:spMk id="9" creationId="{28BFD558-7C1A-3A4A-8CE5-9F2C19E807EE}"/>
          </ac:spMkLst>
        </pc:spChg>
        <pc:picChg chg="del">
          <ac:chgData name="Waller, Michelle" userId="269c6baa-3bea-43e2-b302-c27845c1a42b" providerId="ADAL" clId="{8D9CFA16-5F47-0841-B344-C8F3D89C5ADA}" dt="2020-09-23T08:00:47.370" v="644" actId="478"/>
          <ac:picMkLst>
            <pc:docMk/>
            <pc:sldMk cId="1116385079" sldId="758"/>
            <ac:picMk id="7" creationId="{B1F6417E-E978-BE4C-94D3-428F01CA110F}"/>
          </ac:picMkLst>
        </pc:picChg>
      </pc:sldChg>
      <pc:sldChg chg="addSp delSp modSp add del mod modClrScheme chgLayout">
        <pc:chgData name="Waller, Michelle" userId="269c6baa-3bea-43e2-b302-c27845c1a42b" providerId="ADAL" clId="{8D9CFA16-5F47-0841-B344-C8F3D89C5ADA}" dt="2020-09-22T16:44:04.959" v="581" actId="2696"/>
        <pc:sldMkLst>
          <pc:docMk/>
          <pc:sldMk cId="1210730944" sldId="758"/>
        </pc:sldMkLst>
        <pc:spChg chg="add mod ord">
          <ac:chgData name="Waller, Michelle" userId="269c6baa-3bea-43e2-b302-c27845c1a42b" providerId="ADAL" clId="{8D9CFA16-5F47-0841-B344-C8F3D89C5ADA}" dt="2020-09-22T16:43:17.394" v="580" actId="700"/>
          <ac:spMkLst>
            <pc:docMk/>
            <pc:sldMk cId="1210730944" sldId="758"/>
            <ac:spMk id="2" creationId="{C2A2A6A5-0B2A-F64A-997D-BE7AEE5EFADD}"/>
          </ac:spMkLst>
        </pc:spChg>
        <pc:spChg chg="mod ord">
          <ac:chgData name="Waller, Michelle" userId="269c6baa-3bea-43e2-b302-c27845c1a42b" providerId="ADAL" clId="{8D9CFA16-5F47-0841-B344-C8F3D89C5ADA}" dt="2020-09-22T16:43:17.394" v="580" actId="700"/>
          <ac:spMkLst>
            <pc:docMk/>
            <pc:sldMk cId="1210730944" sldId="758"/>
            <ac:spMk id="3" creationId="{5BB999F5-B4DA-B945-9729-AF75695806C2}"/>
          </ac:spMkLst>
        </pc:spChg>
        <pc:spChg chg="add mod">
          <ac:chgData name="Waller, Michelle" userId="269c6baa-3bea-43e2-b302-c27845c1a42b" providerId="ADAL" clId="{8D9CFA16-5F47-0841-B344-C8F3D89C5ADA}" dt="2020-09-22T16:41:52.770" v="572"/>
          <ac:spMkLst>
            <pc:docMk/>
            <pc:sldMk cId="1210730944" sldId="758"/>
            <ac:spMk id="6" creationId="{AAF02E37-03DE-714A-B93D-34F9AE64C22B}"/>
          </ac:spMkLst>
        </pc:spChg>
        <pc:spChg chg="add mod">
          <ac:chgData name="Waller, Michelle" userId="269c6baa-3bea-43e2-b302-c27845c1a42b" providerId="ADAL" clId="{8D9CFA16-5F47-0841-B344-C8F3D89C5ADA}" dt="2020-09-22T16:42:08.765" v="575" actId="255"/>
          <ac:spMkLst>
            <pc:docMk/>
            <pc:sldMk cId="1210730944" sldId="758"/>
            <ac:spMk id="7" creationId="{A702A21A-C865-104D-B0D1-DE8530AFC803}"/>
          </ac:spMkLst>
        </pc:spChg>
        <pc:spChg chg="del mod ord">
          <ac:chgData name="Waller, Michelle" userId="269c6baa-3bea-43e2-b302-c27845c1a42b" providerId="ADAL" clId="{8D9CFA16-5F47-0841-B344-C8F3D89C5ADA}" dt="2020-09-22T16:41:37.240" v="570" actId="478"/>
          <ac:spMkLst>
            <pc:docMk/>
            <pc:sldMk cId="1210730944" sldId="758"/>
            <ac:spMk id="8" creationId="{AAF02E37-03DE-714A-B93D-34F9AE64C22B}"/>
          </ac:spMkLst>
        </pc:spChg>
        <pc:spChg chg="mod ord">
          <ac:chgData name="Waller, Michelle" userId="269c6baa-3bea-43e2-b302-c27845c1a42b" providerId="ADAL" clId="{8D9CFA16-5F47-0841-B344-C8F3D89C5ADA}" dt="2020-09-22T16:43:17.394" v="580" actId="700"/>
          <ac:spMkLst>
            <pc:docMk/>
            <pc:sldMk cId="1210730944" sldId="758"/>
            <ac:spMk id="9" creationId="{28BFD558-7C1A-3A4A-8CE5-9F2C19E807EE}"/>
          </ac:spMkLst>
        </pc:spChg>
        <pc:picChg chg="mod">
          <ac:chgData name="Waller, Michelle" userId="269c6baa-3bea-43e2-b302-c27845c1a42b" providerId="ADAL" clId="{8D9CFA16-5F47-0841-B344-C8F3D89C5ADA}" dt="2020-09-22T16:42:35.889" v="578" actId="1076"/>
          <ac:picMkLst>
            <pc:docMk/>
            <pc:sldMk cId="1210730944" sldId="758"/>
            <ac:picMk id="10" creationId="{AE4600EF-A121-6F45-902B-CBE689550580}"/>
          </ac:picMkLst>
        </pc:picChg>
      </pc:sldChg>
      <pc:sldChg chg="modSp add mod">
        <pc:chgData name="Waller, Michelle" userId="269c6baa-3bea-43e2-b302-c27845c1a42b" providerId="ADAL" clId="{8D9CFA16-5F47-0841-B344-C8F3D89C5ADA}" dt="2020-09-23T09:17:35.015" v="760" actId="20577"/>
        <pc:sldMkLst>
          <pc:docMk/>
          <pc:sldMk cId="317222902" sldId="759"/>
        </pc:sldMkLst>
        <pc:spChg chg="mod">
          <ac:chgData name="Waller, Michelle" userId="269c6baa-3bea-43e2-b302-c27845c1a42b" providerId="ADAL" clId="{8D9CFA16-5F47-0841-B344-C8F3D89C5ADA}" dt="2020-09-23T09:17:35.015" v="760" actId="20577"/>
          <ac:spMkLst>
            <pc:docMk/>
            <pc:sldMk cId="317222902" sldId="759"/>
            <ac:spMk id="9" creationId="{28BFD558-7C1A-3A4A-8CE5-9F2C19E807EE}"/>
          </ac:spMkLst>
        </pc:spChg>
      </pc:sldChg>
      <pc:sldChg chg="modSp add mod">
        <pc:chgData name="Waller, Michelle" userId="269c6baa-3bea-43e2-b302-c27845c1a42b" providerId="ADAL" clId="{8D9CFA16-5F47-0841-B344-C8F3D89C5ADA}" dt="2020-09-23T09:19:02.409" v="763" actId="255"/>
        <pc:sldMkLst>
          <pc:docMk/>
          <pc:sldMk cId="3973869705" sldId="760"/>
        </pc:sldMkLst>
        <pc:spChg chg="mod">
          <ac:chgData name="Waller, Michelle" userId="269c6baa-3bea-43e2-b302-c27845c1a42b" providerId="ADAL" clId="{8D9CFA16-5F47-0841-B344-C8F3D89C5ADA}" dt="2020-09-23T09:19:02.409" v="763" actId="255"/>
          <ac:spMkLst>
            <pc:docMk/>
            <pc:sldMk cId="3973869705" sldId="760"/>
            <ac:spMk id="2" creationId="{00000000-0000-0000-0000-000000000000}"/>
          </ac:spMkLst>
        </pc:spChg>
      </pc:sldChg>
      <pc:sldChg chg="modSp add mod">
        <pc:chgData name="Waller, Michelle" userId="269c6baa-3bea-43e2-b302-c27845c1a42b" providerId="ADAL" clId="{8D9CFA16-5F47-0841-B344-C8F3D89C5ADA}" dt="2020-09-23T09:16:05.779" v="749" actId="20577"/>
        <pc:sldMkLst>
          <pc:docMk/>
          <pc:sldMk cId="1102457544" sldId="761"/>
        </pc:sldMkLst>
        <pc:spChg chg="mod">
          <ac:chgData name="Waller, Michelle" userId="269c6baa-3bea-43e2-b302-c27845c1a42b" providerId="ADAL" clId="{8D9CFA16-5F47-0841-B344-C8F3D89C5ADA}" dt="2020-09-23T09:16:05.779" v="749" actId="20577"/>
          <ac:spMkLst>
            <pc:docMk/>
            <pc:sldMk cId="1102457544" sldId="761"/>
            <ac:spMk id="9" creationId="{28BFD558-7C1A-3A4A-8CE5-9F2C19E807EE}"/>
          </ac:spMkLst>
        </pc:spChg>
      </pc:sldChg>
    </pc:docChg>
  </pc:docChgLst>
  <pc:docChgLst>
    <pc:chgData name="Waller, Michelle" userId="269c6baa-3bea-43e2-b302-c27845c1a42b" providerId="ADAL" clId="{AABC705F-A0F6-BE43-9617-A49EC2CDB0EA}"/>
    <pc:docChg chg="undo custSel modSld">
      <pc:chgData name="Waller, Michelle" userId="269c6baa-3bea-43e2-b302-c27845c1a42b" providerId="ADAL" clId="{AABC705F-A0F6-BE43-9617-A49EC2CDB0EA}" dt="2020-09-22T13:43:45.136" v="1" actId="700"/>
      <pc:docMkLst>
        <pc:docMk/>
      </pc:docMkLst>
      <pc:sldChg chg="modSp mod modClrScheme chgLayout">
        <pc:chgData name="Waller, Michelle" userId="269c6baa-3bea-43e2-b302-c27845c1a42b" providerId="ADAL" clId="{AABC705F-A0F6-BE43-9617-A49EC2CDB0EA}" dt="2020-09-22T13:43:45.136" v="1" actId="700"/>
        <pc:sldMkLst>
          <pc:docMk/>
          <pc:sldMk cId="1112600258" sldId="462"/>
        </pc:sldMkLst>
        <pc:spChg chg="mod ord">
          <ac:chgData name="Waller, Michelle" userId="269c6baa-3bea-43e2-b302-c27845c1a42b" providerId="ADAL" clId="{AABC705F-A0F6-BE43-9617-A49EC2CDB0EA}" dt="2020-09-22T13:43:45.136" v="1" actId="700"/>
          <ac:spMkLst>
            <pc:docMk/>
            <pc:sldMk cId="1112600258" sldId="462"/>
            <ac:spMk id="2" creationId="{00000000-0000-0000-0000-000000000000}"/>
          </ac:spMkLst>
        </pc:spChg>
        <pc:spChg chg="mod ord">
          <ac:chgData name="Waller, Michelle" userId="269c6baa-3bea-43e2-b302-c27845c1a42b" providerId="ADAL" clId="{AABC705F-A0F6-BE43-9617-A49EC2CDB0EA}" dt="2020-09-22T13:43:45.136" v="1" actId="700"/>
          <ac:spMkLst>
            <pc:docMk/>
            <pc:sldMk cId="1112600258" sldId="462"/>
            <ac:spMk id="3" creationId="{00000000-0000-0000-0000-000000000000}"/>
          </ac:spMkLst>
        </pc:spChg>
      </pc:sldChg>
    </pc:docChg>
  </pc:docChgLst>
  <pc:docChgLst>
    <pc:chgData name="Chris Godfrey" userId="796b8459-5294-4fda-9745-86677bca4e79" providerId="ADAL" clId="{EC73EF54-0923-E04E-994A-BD892A64F884}"/>
    <pc:docChg chg="custSel modSld">
      <pc:chgData name="Chris Godfrey" userId="796b8459-5294-4fda-9745-86677bca4e79" providerId="ADAL" clId="{EC73EF54-0923-E04E-994A-BD892A64F884}" dt="2020-06-16T14:25:38.133" v="0" actId="478"/>
      <pc:docMkLst>
        <pc:docMk/>
      </pc:docMkLst>
      <pc:sldChg chg="delSp">
        <pc:chgData name="Chris Godfrey" userId="796b8459-5294-4fda-9745-86677bca4e79" providerId="ADAL" clId="{EC73EF54-0923-E04E-994A-BD892A64F884}" dt="2020-06-16T14:25:38.133" v="0" actId="478"/>
        <pc:sldMkLst>
          <pc:docMk/>
          <pc:sldMk cId="1592991364" sldId="612"/>
        </pc:sldMkLst>
        <pc:spChg chg="del">
          <ac:chgData name="Chris Godfrey" userId="796b8459-5294-4fda-9745-86677bca4e79" providerId="ADAL" clId="{EC73EF54-0923-E04E-994A-BD892A64F884}" dt="2020-06-16T14:25:38.133" v="0" actId="478"/>
          <ac:spMkLst>
            <pc:docMk/>
            <pc:sldMk cId="1592991364" sldId="612"/>
            <ac:spMk id="3" creationId="{0B14CB9A-8CCB-A447-9D8A-990D2500EF94}"/>
          </ac:spMkLst>
        </pc:spChg>
      </pc:sldChg>
    </pc:docChg>
  </pc:docChgLst>
  <pc:docChgLst>
    <pc:chgData name="Waller, Michelle" userId="269c6baa-3bea-43e2-b302-c27845c1a42b" providerId="ADAL" clId="{502D1342-23E5-D149-9C82-1D37CF7D9634}"/>
    <pc:docChg chg="undo custSel mod addSld delSld modSld">
      <pc:chgData name="Waller, Michelle" userId="269c6baa-3bea-43e2-b302-c27845c1a42b" providerId="ADAL" clId="{502D1342-23E5-D149-9C82-1D37CF7D9634}" dt="2020-09-24T09:04:24.233" v="294"/>
      <pc:docMkLst>
        <pc:docMk/>
      </pc:docMkLst>
      <pc:sldChg chg="modSp mod modClrScheme chgLayout">
        <pc:chgData name="Waller, Michelle" userId="269c6baa-3bea-43e2-b302-c27845c1a42b" providerId="ADAL" clId="{502D1342-23E5-D149-9C82-1D37CF7D9634}" dt="2020-09-24T08:06:17.867" v="21" actId="20577"/>
        <pc:sldMkLst>
          <pc:docMk/>
          <pc:sldMk cId="1112600258" sldId="462"/>
        </pc:sldMkLst>
        <pc:spChg chg="mod ord">
          <ac:chgData name="Waller, Michelle" userId="269c6baa-3bea-43e2-b302-c27845c1a42b" providerId="ADAL" clId="{502D1342-23E5-D149-9C82-1D37CF7D9634}" dt="2020-09-24T08:05:34.350" v="0" actId="700"/>
          <ac:spMkLst>
            <pc:docMk/>
            <pc:sldMk cId="1112600258" sldId="462"/>
            <ac:spMk id="2" creationId="{00000000-0000-0000-0000-000000000000}"/>
          </ac:spMkLst>
        </pc:spChg>
        <pc:spChg chg="mod ord">
          <ac:chgData name="Waller, Michelle" userId="269c6baa-3bea-43e2-b302-c27845c1a42b" providerId="ADAL" clId="{502D1342-23E5-D149-9C82-1D37CF7D9634}" dt="2020-09-24T08:06:17.867" v="21" actId="20577"/>
          <ac:spMkLst>
            <pc:docMk/>
            <pc:sldMk cId="1112600258" sldId="462"/>
            <ac:spMk id="3" creationId="{00000000-0000-0000-0000-000000000000}"/>
          </ac:spMkLst>
        </pc:spChg>
      </pc:sldChg>
      <pc:sldChg chg="delSp modSp mod">
        <pc:chgData name="Waller, Michelle" userId="269c6baa-3bea-43e2-b302-c27845c1a42b" providerId="ADAL" clId="{502D1342-23E5-D149-9C82-1D37CF7D9634}" dt="2020-09-24T08:54:21.150" v="221" actId="20577"/>
        <pc:sldMkLst>
          <pc:docMk/>
          <pc:sldMk cId="3329272137" sldId="614"/>
        </pc:sldMkLst>
        <pc:spChg chg="mod">
          <ac:chgData name="Waller, Michelle" userId="269c6baa-3bea-43e2-b302-c27845c1a42b" providerId="ADAL" clId="{502D1342-23E5-D149-9C82-1D37CF7D9634}" dt="2020-09-24T08:54:21.150" v="221" actId="20577"/>
          <ac:spMkLst>
            <pc:docMk/>
            <pc:sldMk cId="3329272137" sldId="614"/>
            <ac:spMk id="2" creationId="{00000000-0000-0000-0000-000000000000}"/>
          </ac:spMkLst>
        </pc:spChg>
        <pc:spChg chg="mod">
          <ac:chgData name="Waller, Michelle" userId="269c6baa-3bea-43e2-b302-c27845c1a42b" providerId="ADAL" clId="{502D1342-23E5-D149-9C82-1D37CF7D9634}" dt="2020-09-24T08:06:33.814" v="22"/>
          <ac:spMkLst>
            <pc:docMk/>
            <pc:sldMk cId="3329272137" sldId="614"/>
            <ac:spMk id="5" creationId="{00000000-0000-0000-0000-000000000000}"/>
          </ac:spMkLst>
        </pc:spChg>
        <pc:picChg chg="del">
          <ac:chgData name="Waller, Michelle" userId="269c6baa-3bea-43e2-b302-c27845c1a42b" providerId="ADAL" clId="{502D1342-23E5-D149-9C82-1D37CF7D9634}" dt="2020-09-24T08:06:36.945" v="23" actId="478"/>
          <ac:picMkLst>
            <pc:docMk/>
            <pc:sldMk cId="3329272137" sldId="614"/>
            <ac:picMk id="4" creationId="{58C6B39E-2703-D645-BAEC-4CD26538E87A}"/>
          </ac:picMkLst>
        </pc:picChg>
      </pc:sldChg>
      <pc:sldChg chg="addSp delSp modSp mod">
        <pc:chgData name="Waller, Michelle" userId="269c6baa-3bea-43e2-b302-c27845c1a42b" providerId="ADAL" clId="{502D1342-23E5-D149-9C82-1D37CF7D9634}" dt="2020-09-24T08:43:39.294" v="78" actId="20577"/>
        <pc:sldMkLst>
          <pc:docMk/>
          <pc:sldMk cId="856531162" sldId="752"/>
        </pc:sldMkLst>
        <pc:spChg chg="mod">
          <ac:chgData name="Waller, Michelle" userId="269c6baa-3bea-43e2-b302-c27845c1a42b" providerId="ADAL" clId="{502D1342-23E5-D149-9C82-1D37CF7D9634}" dt="2020-09-24T08:40:57.279" v="45" actId="20577"/>
          <ac:spMkLst>
            <pc:docMk/>
            <pc:sldMk cId="856531162" sldId="752"/>
            <ac:spMk id="2" creationId="{00000000-0000-0000-0000-000000000000}"/>
          </ac:spMkLst>
        </pc:spChg>
        <pc:spChg chg="mod">
          <ac:chgData name="Waller, Michelle" userId="269c6baa-3bea-43e2-b302-c27845c1a42b" providerId="ADAL" clId="{502D1342-23E5-D149-9C82-1D37CF7D9634}" dt="2020-09-24T08:43:39.294" v="78" actId="20577"/>
          <ac:spMkLst>
            <pc:docMk/>
            <pc:sldMk cId="856531162" sldId="752"/>
            <ac:spMk id="5" creationId="{00000000-0000-0000-0000-000000000000}"/>
          </ac:spMkLst>
        </pc:spChg>
        <pc:picChg chg="add del mod">
          <ac:chgData name="Waller, Michelle" userId="269c6baa-3bea-43e2-b302-c27845c1a42b" providerId="ADAL" clId="{502D1342-23E5-D149-9C82-1D37CF7D9634}" dt="2020-09-24T08:40:54.994" v="44" actId="478"/>
          <ac:picMkLst>
            <pc:docMk/>
            <pc:sldMk cId="856531162" sldId="752"/>
            <ac:picMk id="4" creationId="{157A54AF-DC44-4344-A7F6-29CFFE175851}"/>
          </ac:picMkLst>
        </pc:picChg>
      </pc:sldChg>
      <pc:sldChg chg="delSp modSp mod">
        <pc:chgData name="Waller, Michelle" userId="269c6baa-3bea-43e2-b302-c27845c1a42b" providerId="ADAL" clId="{502D1342-23E5-D149-9C82-1D37CF7D9634}" dt="2020-09-24T09:00:15.720" v="278" actId="20577"/>
        <pc:sldMkLst>
          <pc:docMk/>
          <pc:sldMk cId="2660385598" sldId="753"/>
        </pc:sldMkLst>
        <pc:spChg chg="del mod">
          <ac:chgData name="Waller, Michelle" userId="269c6baa-3bea-43e2-b302-c27845c1a42b" providerId="ADAL" clId="{502D1342-23E5-D149-9C82-1D37CF7D9634}" dt="2020-09-24T08:48:15.913" v="158" actId="478"/>
          <ac:spMkLst>
            <pc:docMk/>
            <pc:sldMk cId="2660385598" sldId="753"/>
            <ac:spMk id="2" creationId="{95A0AEC5-397B-E446-A3AD-1862F25860B9}"/>
          </ac:spMkLst>
        </pc:spChg>
        <pc:spChg chg="mod">
          <ac:chgData name="Waller, Michelle" userId="269c6baa-3bea-43e2-b302-c27845c1a42b" providerId="ADAL" clId="{502D1342-23E5-D149-9C82-1D37CF7D9634}" dt="2020-09-24T08:48:07.095" v="155" actId="20577"/>
          <ac:spMkLst>
            <pc:docMk/>
            <pc:sldMk cId="2660385598" sldId="753"/>
            <ac:spMk id="8" creationId="{AAF02E37-03DE-714A-B93D-34F9AE64C22B}"/>
          </ac:spMkLst>
        </pc:spChg>
        <pc:spChg chg="mod">
          <ac:chgData name="Waller, Michelle" userId="269c6baa-3bea-43e2-b302-c27845c1a42b" providerId="ADAL" clId="{502D1342-23E5-D149-9C82-1D37CF7D9634}" dt="2020-09-24T09:00:15.720" v="278" actId="20577"/>
          <ac:spMkLst>
            <pc:docMk/>
            <pc:sldMk cId="2660385598" sldId="753"/>
            <ac:spMk id="9" creationId="{28BFD558-7C1A-3A4A-8CE5-9F2C19E807EE}"/>
          </ac:spMkLst>
        </pc:spChg>
        <pc:picChg chg="del">
          <ac:chgData name="Waller, Michelle" userId="269c6baa-3bea-43e2-b302-c27845c1a42b" providerId="ADAL" clId="{502D1342-23E5-D149-9C82-1D37CF7D9634}" dt="2020-09-24T08:48:12.871" v="156" actId="478"/>
          <ac:picMkLst>
            <pc:docMk/>
            <pc:sldMk cId="2660385598" sldId="753"/>
            <ac:picMk id="7" creationId="{0F5D2F07-8308-0A49-8D06-E00323D282A6}"/>
          </ac:picMkLst>
        </pc:picChg>
      </pc:sldChg>
      <pc:sldChg chg="modSp">
        <pc:chgData name="Waller, Michelle" userId="269c6baa-3bea-43e2-b302-c27845c1a42b" providerId="ADAL" clId="{502D1342-23E5-D149-9C82-1D37CF7D9634}" dt="2020-09-24T09:04:24.233" v="294"/>
        <pc:sldMkLst>
          <pc:docMk/>
          <pc:sldMk cId="3029155676" sldId="754"/>
        </pc:sldMkLst>
        <pc:spChg chg="mod">
          <ac:chgData name="Waller, Michelle" userId="269c6baa-3bea-43e2-b302-c27845c1a42b" providerId="ADAL" clId="{502D1342-23E5-D149-9C82-1D37CF7D9634}" dt="2020-09-24T09:04:24.233" v="294"/>
          <ac:spMkLst>
            <pc:docMk/>
            <pc:sldMk cId="3029155676" sldId="754"/>
            <ac:spMk id="5" creationId="{00000000-0000-0000-0000-000000000000}"/>
          </ac:spMkLst>
        </pc:spChg>
      </pc:sldChg>
      <pc:sldChg chg="addSp modSp mod">
        <pc:chgData name="Waller, Michelle" userId="269c6baa-3bea-43e2-b302-c27845c1a42b" providerId="ADAL" clId="{502D1342-23E5-D149-9C82-1D37CF7D9634}" dt="2020-09-24T09:03:41.152" v="292" actId="1076"/>
        <pc:sldMkLst>
          <pc:docMk/>
          <pc:sldMk cId="1116385079" sldId="758"/>
        </pc:sldMkLst>
        <pc:spChg chg="mod">
          <ac:chgData name="Waller, Michelle" userId="269c6baa-3bea-43e2-b302-c27845c1a42b" providerId="ADAL" clId="{502D1342-23E5-D149-9C82-1D37CF7D9634}" dt="2020-09-24T09:01:32.961" v="279"/>
          <ac:spMkLst>
            <pc:docMk/>
            <pc:sldMk cId="1116385079" sldId="758"/>
            <ac:spMk id="8" creationId="{AAF02E37-03DE-714A-B93D-34F9AE64C22B}"/>
          </ac:spMkLst>
        </pc:spChg>
        <pc:spChg chg="mod">
          <ac:chgData name="Waller, Michelle" userId="269c6baa-3bea-43e2-b302-c27845c1a42b" providerId="ADAL" clId="{502D1342-23E5-D149-9C82-1D37CF7D9634}" dt="2020-09-24T09:02:49.717" v="290"/>
          <ac:spMkLst>
            <pc:docMk/>
            <pc:sldMk cId="1116385079" sldId="758"/>
            <ac:spMk id="9" creationId="{28BFD558-7C1A-3A4A-8CE5-9F2C19E807EE}"/>
          </ac:spMkLst>
        </pc:spChg>
        <pc:picChg chg="add mod">
          <ac:chgData name="Waller, Michelle" userId="269c6baa-3bea-43e2-b302-c27845c1a42b" providerId="ADAL" clId="{502D1342-23E5-D149-9C82-1D37CF7D9634}" dt="2020-09-24T09:03:41.152" v="292" actId="1076"/>
          <ac:picMkLst>
            <pc:docMk/>
            <pc:sldMk cId="1116385079" sldId="758"/>
            <ac:picMk id="5" creationId="{653B27CB-9836-6541-B6C6-C2568ABD6782}"/>
          </ac:picMkLst>
        </pc:picChg>
      </pc:sldChg>
      <pc:sldChg chg="addSp delSp modSp mod">
        <pc:chgData name="Waller, Michelle" userId="269c6baa-3bea-43e2-b302-c27845c1a42b" providerId="ADAL" clId="{502D1342-23E5-D149-9C82-1D37CF7D9634}" dt="2020-09-24T08:54:31.872" v="222" actId="20577"/>
        <pc:sldMkLst>
          <pc:docMk/>
          <pc:sldMk cId="3973869705" sldId="760"/>
        </pc:sldMkLst>
        <pc:spChg chg="mod">
          <ac:chgData name="Waller, Michelle" userId="269c6baa-3bea-43e2-b302-c27845c1a42b" providerId="ADAL" clId="{502D1342-23E5-D149-9C82-1D37CF7D9634}" dt="2020-09-24T08:54:31.872" v="222" actId="20577"/>
          <ac:spMkLst>
            <pc:docMk/>
            <pc:sldMk cId="3973869705" sldId="760"/>
            <ac:spMk id="2" creationId="{00000000-0000-0000-0000-000000000000}"/>
          </ac:spMkLst>
        </pc:spChg>
        <pc:spChg chg="mod">
          <ac:chgData name="Waller, Michelle" userId="269c6baa-3bea-43e2-b302-c27845c1a42b" providerId="ADAL" clId="{502D1342-23E5-D149-9C82-1D37CF7D9634}" dt="2020-09-24T08:44:16.967" v="85" actId="20577"/>
          <ac:spMkLst>
            <pc:docMk/>
            <pc:sldMk cId="3973869705" sldId="760"/>
            <ac:spMk id="5" creationId="{00000000-0000-0000-0000-000000000000}"/>
          </ac:spMkLst>
        </pc:spChg>
        <pc:picChg chg="del">
          <ac:chgData name="Waller, Michelle" userId="269c6baa-3bea-43e2-b302-c27845c1a42b" providerId="ADAL" clId="{502D1342-23E5-D149-9C82-1D37CF7D9634}" dt="2020-09-24T08:44:11.056" v="79" actId="478"/>
          <ac:picMkLst>
            <pc:docMk/>
            <pc:sldMk cId="3973869705" sldId="760"/>
            <ac:picMk id="4" creationId="{63041E0B-1BF9-8648-B814-94DA1222CB5B}"/>
          </ac:picMkLst>
        </pc:picChg>
        <pc:picChg chg="add mod">
          <ac:chgData name="Waller, Michelle" userId="269c6baa-3bea-43e2-b302-c27845c1a42b" providerId="ADAL" clId="{502D1342-23E5-D149-9C82-1D37CF7D9634}" dt="2020-09-24T08:47:05.349" v="138" actId="1035"/>
          <ac:picMkLst>
            <pc:docMk/>
            <pc:sldMk cId="3973869705" sldId="760"/>
            <ac:picMk id="6" creationId="{8CC1714B-AE0A-D941-87C0-93D5293D008B}"/>
          </ac:picMkLst>
        </pc:picChg>
      </pc:sldChg>
      <pc:sldChg chg="del">
        <pc:chgData name="Waller, Michelle" userId="269c6baa-3bea-43e2-b302-c27845c1a42b" providerId="ADAL" clId="{502D1342-23E5-D149-9C82-1D37CF7D9634}" dt="2020-09-24T08:36:27.106" v="25" actId="2696"/>
        <pc:sldMkLst>
          <pc:docMk/>
          <pc:sldMk cId="1221032343" sldId="762"/>
        </pc:sldMkLst>
      </pc:sldChg>
      <pc:sldChg chg="del">
        <pc:chgData name="Waller, Michelle" userId="269c6baa-3bea-43e2-b302-c27845c1a42b" providerId="ADAL" clId="{502D1342-23E5-D149-9C82-1D37CF7D9634}" dt="2020-09-24T08:41:13.372" v="47" actId="2696"/>
        <pc:sldMkLst>
          <pc:docMk/>
          <pc:sldMk cId="4112829610" sldId="763"/>
        </pc:sldMkLst>
      </pc:sldChg>
      <pc:sldChg chg="del">
        <pc:chgData name="Waller, Michelle" userId="269c6baa-3bea-43e2-b302-c27845c1a42b" providerId="ADAL" clId="{502D1342-23E5-D149-9C82-1D37CF7D9634}" dt="2020-09-24T09:04:07.787" v="293" actId="2696"/>
        <pc:sldMkLst>
          <pc:docMk/>
          <pc:sldMk cId="2457245478" sldId="764"/>
        </pc:sldMkLst>
      </pc:sldChg>
      <pc:sldChg chg="addSp modSp add mod">
        <pc:chgData name="Waller, Michelle" userId="269c6baa-3bea-43e2-b302-c27845c1a42b" providerId="ADAL" clId="{502D1342-23E5-D149-9C82-1D37CF7D9634}" dt="2020-09-24T08:47:29.432" v="142" actId="1038"/>
        <pc:sldMkLst>
          <pc:docMk/>
          <pc:sldMk cId="114867736" sldId="765"/>
        </pc:sldMkLst>
        <pc:spChg chg="mod">
          <ac:chgData name="Waller, Michelle" userId="269c6baa-3bea-43e2-b302-c27845c1a42b" providerId="ADAL" clId="{502D1342-23E5-D149-9C82-1D37CF7D9634}" dt="2020-09-24T08:42:08.343" v="49"/>
          <ac:spMkLst>
            <pc:docMk/>
            <pc:sldMk cId="114867736" sldId="765"/>
            <ac:spMk id="2" creationId="{00000000-0000-0000-0000-000000000000}"/>
          </ac:spMkLst>
        </pc:spChg>
        <pc:spChg chg="mod">
          <ac:chgData name="Waller, Michelle" userId="269c6baa-3bea-43e2-b302-c27845c1a42b" providerId="ADAL" clId="{502D1342-23E5-D149-9C82-1D37CF7D9634}" dt="2020-09-24T08:43:29.429" v="77" actId="20577"/>
          <ac:spMkLst>
            <pc:docMk/>
            <pc:sldMk cId="114867736" sldId="765"/>
            <ac:spMk id="5" creationId="{00000000-0000-0000-0000-000000000000}"/>
          </ac:spMkLst>
        </pc:spChg>
        <pc:picChg chg="add mod">
          <ac:chgData name="Waller, Michelle" userId="269c6baa-3bea-43e2-b302-c27845c1a42b" providerId="ADAL" clId="{502D1342-23E5-D149-9C82-1D37CF7D9634}" dt="2020-09-24T08:47:29.432" v="142" actId="1038"/>
          <ac:picMkLst>
            <pc:docMk/>
            <pc:sldMk cId="114867736" sldId="765"/>
            <ac:picMk id="4" creationId="{DD7887E1-4B7F-7343-9696-6DD9F36FEA7B}"/>
          </ac:picMkLst>
        </pc:picChg>
      </pc:sldChg>
      <pc:sldChg chg="addSp delSp modSp add del mod modClrScheme chgLayout">
        <pc:chgData name="Waller, Michelle" userId="269c6baa-3bea-43e2-b302-c27845c1a42b" providerId="ADAL" clId="{502D1342-23E5-D149-9C82-1D37CF7D9634}" dt="2020-09-24T08:41:04.367" v="46" actId="2696"/>
        <pc:sldMkLst>
          <pc:docMk/>
          <pc:sldMk cId="3160238199" sldId="765"/>
        </pc:sldMkLst>
        <pc:spChg chg="del mod ord">
          <ac:chgData name="Waller, Michelle" userId="269c6baa-3bea-43e2-b302-c27845c1a42b" providerId="ADAL" clId="{502D1342-23E5-D149-9C82-1D37CF7D9634}" dt="2020-09-24T08:37:29.392" v="28" actId="700"/>
          <ac:spMkLst>
            <pc:docMk/>
            <pc:sldMk cId="3160238199" sldId="765"/>
            <ac:spMk id="2" creationId="{8E7FE45A-16A6-4647-8264-6A251DF5DCEF}"/>
          </ac:spMkLst>
        </pc:spChg>
        <pc:spChg chg="mod ord">
          <ac:chgData name="Waller, Michelle" userId="269c6baa-3bea-43e2-b302-c27845c1a42b" providerId="ADAL" clId="{502D1342-23E5-D149-9C82-1D37CF7D9634}" dt="2020-09-24T08:38:39.475" v="35" actId="26606"/>
          <ac:spMkLst>
            <pc:docMk/>
            <pc:sldMk cId="3160238199" sldId="765"/>
            <ac:spMk id="3" creationId="{7B6BC25C-F45F-D94E-A6AE-0077A2E33A31}"/>
          </ac:spMkLst>
        </pc:spChg>
        <pc:spChg chg="del mod ord">
          <ac:chgData name="Waller, Michelle" userId="269c6baa-3bea-43e2-b302-c27845c1a42b" providerId="ADAL" clId="{502D1342-23E5-D149-9C82-1D37CF7D9634}" dt="2020-09-24T08:37:29.392" v="28" actId="700"/>
          <ac:spMkLst>
            <pc:docMk/>
            <pc:sldMk cId="3160238199" sldId="765"/>
            <ac:spMk id="4" creationId="{CDA06463-7BCE-064D-A15A-1D05FD7614ED}"/>
          </ac:spMkLst>
        </pc:spChg>
        <pc:spChg chg="add mod ord">
          <ac:chgData name="Waller, Michelle" userId="269c6baa-3bea-43e2-b302-c27845c1a42b" providerId="ADAL" clId="{502D1342-23E5-D149-9C82-1D37CF7D9634}" dt="2020-09-24T08:40:43.097" v="43" actId="20577"/>
          <ac:spMkLst>
            <pc:docMk/>
            <pc:sldMk cId="3160238199" sldId="765"/>
            <ac:spMk id="5" creationId="{856264B6-04B6-E848-95A9-F59EF7A13F34}"/>
          </ac:spMkLst>
        </pc:spChg>
        <pc:spChg chg="add del mod ord">
          <ac:chgData name="Waller, Michelle" userId="269c6baa-3bea-43e2-b302-c27845c1a42b" providerId="ADAL" clId="{502D1342-23E5-D149-9C82-1D37CF7D9634}" dt="2020-09-24T08:38:39.475" v="35" actId="26606"/>
          <ac:spMkLst>
            <pc:docMk/>
            <pc:sldMk cId="3160238199" sldId="765"/>
            <ac:spMk id="6" creationId="{0CCF2D26-6846-DC4E-9105-56D37EF1C379}"/>
          </ac:spMkLst>
        </pc:spChg>
        <pc:spChg chg="add del mod ord">
          <ac:chgData name="Waller, Michelle" userId="269c6baa-3bea-43e2-b302-c27845c1a42b" providerId="ADAL" clId="{502D1342-23E5-D149-9C82-1D37CF7D9634}" dt="2020-09-24T08:38:39.475" v="35" actId="26606"/>
          <ac:spMkLst>
            <pc:docMk/>
            <pc:sldMk cId="3160238199" sldId="765"/>
            <ac:spMk id="7" creationId="{6D96EF95-D346-2C46-BF60-6693315C386B}"/>
          </ac:spMkLst>
        </pc:spChg>
        <pc:spChg chg="add mod">
          <ac:chgData name="Waller, Michelle" userId="269c6baa-3bea-43e2-b302-c27845c1a42b" providerId="ADAL" clId="{502D1342-23E5-D149-9C82-1D37CF7D9634}" dt="2020-09-24T08:38:39.475" v="35" actId="26606"/>
          <ac:spMkLst>
            <pc:docMk/>
            <pc:sldMk cId="3160238199" sldId="765"/>
            <ac:spMk id="14" creationId="{A6DFD181-D667-499D-984A-923F18898495}"/>
          </ac:spMkLst>
        </pc:spChg>
        <pc:picChg chg="add del mod">
          <ac:chgData name="Waller, Michelle" userId="269c6baa-3bea-43e2-b302-c27845c1a42b" providerId="ADAL" clId="{502D1342-23E5-D149-9C82-1D37CF7D9634}" dt="2020-09-24T08:38:31.182" v="32"/>
          <ac:picMkLst>
            <pc:docMk/>
            <pc:sldMk cId="3160238199" sldId="765"/>
            <ac:picMk id="8" creationId="{278F064E-45F1-4A46-B8C8-8897817EC33C}"/>
          </ac:picMkLst>
        </pc:picChg>
        <pc:picChg chg="add mod ord">
          <ac:chgData name="Waller, Michelle" userId="269c6baa-3bea-43e2-b302-c27845c1a42b" providerId="ADAL" clId="{502D1342-23E5-D149-9C82-1D37CF7D9634}" dt="2020-09-24T08:38:45.745" v="36" actId="14100"/>
          <ac:picMkLst>
            <pc:docMk/>
            <pc:sldMk cId="3160238199" sldId="765"/>
            <ac:picMk id="9" creationId="{9340A122-D0F1-BC47-95D4-D9D0C78515E8}"/>
          </ac:picMkLst>
        </pc:picChg>
      </pc:sldChg>
      <pc:sldChg chg="modSp add mod">
        <pc:chgData name="Waller, Michelle" userId="269c6baa-3bea-43e2-b302-c27845c1a42b" providerId="ADAL" clId="{502D1342-23E5-D149-9C82-1D37CF7D9634}" dt="2020-09-24T08:59:28.540" v="277" actId="20577"/>
        <pc:sldMkLst>
          <pc:docMk/>
          <pc:sldMk cId="2035007324" sldId="766"/>
        </pc:sldMkLst>
        <pc:spChg chg="mod">
          <ac:chgData name="Waller, Michelle" userId="269c6baa-3bea-43e2-b302-c27845c1a42b" providerId="ADAL" clId="{502D1342-23E5-D149-9C82-1D37CF7D9634}" dt="2020-09-24T08:51:00.027" v="182"/>
          <ac:spMkLst>
            <pc:docMk/>
            <pc:sldMk cId="2035007324" sldId="766"/>
            <ac:spMk id="3" creationId="{CB7A265F-32E7-8040-8F5E-0457DB083ACC}"/>
          </ac:spMkLst>
        </pc:spChg>
        <pc:spChg chg="mod">
          <ac:chgData name="Waller, Michelle" userId="269c6baa-3bea-43e2-b302-c27845c1a42b" providerId="ADAL" clId="{502D1342-23E5-D149-9C82-1D37CF7D9634}" dt="2020-09-24T08:59:28.540" v="277" actId="20577"/>
          <ac:spMkLst>
            <pc:docMk/>
            <pc:sldMk cId="2035007324" sldId="766"/>
            <ac:spMk id="4" creationId="{A6F7E5EE-9957-9B44-9A6A-84A299974E12}"/>
          </ac:spMkLst>
        </pc:spChg>
      </pc:sldChg>
    </pc:docChg>
  </pc:docChgLst>
  <pc:docChgLst>
    <pc:chgData name="Waller, Michelle" userId="269c6baa-3bea-43e2-b302-c27845c1a42b" providerId="ADAL" clId="{D2CB3A09-BE9F-7548-B4FB-8CB5C5C74A98}"/>
    <pc:docChg chg="undo custSel addSld delSld modSld sldOrd">
      <pc:chgData name="Waller, Michelle" userId="269c6baa-3bea-43e2-b302-c27845c1a42b" providerId="ADAL" clId="{D2CB3A09-BE9F-7548-B4FB-8CB5C5C74A98}" dt="2020-09-23T16:07:43.492" v="261" actId="20577"/>
      <pc:docMkLst>
        <pc:docMk/>
      </pc:docMkLst>
      <pc:sldChg chg="modSp mod modClrScheme chgLayout">
        <pc:chgData name="Waller, Michelle" userId="269c6baa-3bea-43e2-b302-c27845c1a42b" providerId="ADAL" clId="{D2CB3A09-BE9F-7548-B4FB-8CB5C5C74A98}" dt="2020-09-23T09:31:31.587" v="2" actId="700"/>
        <pc:sldMkLst>
          <pc:docMk/>
          <pc:sldMk cId="1112600258" sldId="462"/>
        </pc:sldMkLst>
        <pc:spChg chg="mod ord">
          <ac:chgData name="Waller, Michelle" userId="269c6baa-3bea-43e2-b302-c27845c1a42b" providerId="ADAL" clId="{D2CB3A09-BE9F-7548-B4FB-8CB5C5C74A98}" dt="2020-09-23T09:31:31.587" v="2" actId="700"/>
          <ac:spMkLst>
            <pc:docMk/>
            <pc:sldMk cId="1112600258" sldId="462"/>
            <ac:spMk id="2" creationId="{00000000-0000-0000-0000-000000000000}"/>
          </ac:spMkLst>
        </pc:spChg>
        <pc:spChg chg="mod ord">
          <ac:chgData name="Waller, Michelle" userId="269c6baa-3bea-43e2-b302-c27845c1a42b" providerId="ADAL" clId="{D2CB3A09-BE9F-7548-B4FB-8CB5C5C74A98}" dt="2020-09-23T09:31:31.587" v="2" actId="700"/>
          <ac:spMkLst>
            <pc:docMk/>
            <pc:sldMk cId="1112600258" sldId="462"/>
            <ac:spMk id="3" creationId="{00000000-0000-0000-0000-000000000000}"/>
          </ac:spMkLst>
        </pc:spChg>
      </pc:sldChg>
      <pc:sldChg chg="addSp modSp mod modClrScheme chgLayout">
        <pc:chgData name="Waller, Michelle" userId="269c6baa-3bea-43e2-b302-c27845c1a42b" providerId="ADAL" clId="{D2CB3A09-BE9F-7548-B4FB-8CB5C5C74A98}" dt="2020-09-23T15:36:19.554" v="252" actId="2711"/>
        <pc:sldMkLst>
          <pc:docMk/>
          <pc:sldMk cId="3329272137" sldId="614"/>
        </pc:sldMkLst>
        <pc:spChg chg="mod ord">
          <ac:chgData name="Waller, Michelle" userId="269c6baa-3bea-43e2-b302-c27845c1a42b" providerId="ADAL" clId="{D2CB3A09-BE9F-7548-B4FB-8CB5C5C74A98}" dt="2020-09-23T09:36:48.251" v="13" actId="700"/>
          <ac:spMkLst>
            <pc:docMk/>
            <pc:sldMk cId="3329272137" sldId="614"/>
            <ac:spMk id="2" creationId="{00000000-0000-0000-0000-000000000000}"/>
          </ac:spMkLst>
        </pc:spChg>
        <pc:spChg chg="mod ord">
          <ac:chgData name="Waller, Michelle" userId="269c6baa-3bea-43e2-b302-c27845c1a42b" providerId="ADAL" clId="{D2CB3A09-BE9F-7548-B4FB-8CB5C5C74A98}" dt="2020-09-23T15:36:19.554" v="252" actId="2711"/>
          <ac:spMkLst>
            <pc:docMk/>
            <pc:sldMk cId="3329272137" sldId="614"/>
            <ac:spMk id="5" creationId="{00000000-0000-0000-0000-000000000000}"/>
          </ac:spMkLst>
        </pc:spChg>
        <pc:picChg chg="add mod">
          <ac:chgData name="Waller, Michelle" userId="269c6baa-3bea-43e2-b302-c27845c1a42b" providerId="ADAL" clId="{D2CB3A09-BE9F-7548-B4FB-8CB5C5C74A98}" dt="2020-09-23T13:17:05.075" v="229" actId="1076"/>
          <ac:picMkLst>
            <pc:docMk/>
            <pc:sldMk cId="3329272137" sldId="614"/>
            <ac:picMk id="4" creationId="{58C6B39E-2703-D645-BAEC-4CD26538E87A}"/>
          </ac:picMkLst>
        </pc:picChg>
      </pc:sldChg>
      <pc:sldChg chg="modSp del mod modClrScheme chgLayout">
        <pc:chgData name="Waller, Michelle" userId="269c6baa-3bea-43e2-b302-c27845c1a42b" providerId="ADAL" clId="{D2CB3A09-BE9F-7548-B4FB-8CB5C5C74A98}" dt="2020-09-23T09:38:59.848" v="18" actId="2696"/>
        <pc:sldMkLst>
          <pc:docMk/>
          <pc:sldMk cId="1258270248" sldId="616"/>
        </pc:sldMkLst>
        <pc:spChg chg="mod ord">
          <ac:chgData name="Waller, Michelle" userId="269c6baa-3bea-43e2-b302-c27845c1a42b" providerId="ADAL" clId="{D2CB3A09-BE9F-7548-B4FB-8CB5C5C74A98}" dt="2020-09-23T09:38:16.363" v="16" actId="700"/>
          <ac:spMkLst>
            <pc:docMk/>
            <pc:sldMk cId="1258270248" sldId="616"/>
            <ac:spMk id="3" creationId="{00000000-0000-0000-0000-000000000000}"/>
          </ac:spMkLst>
        </pc:spChg>
        <pc:spChg chg="mod ord">
          <ac:chgData name="Waller, Michelle" userId="269c6baa-3bea-43e2-b302-c27845c1a42b" providerId="ADAL" clId="{D2CB3A09-BE9F-7548-B4FB-8CB5C5C74A98}" dt="2020-09-23T09:38:16.363" v="16" actId="700"/>
          <ac:spMkLst>
            <pc:docMk/>
            <pc:sldMk cId="1258270248" sldId="616"/>
            <ac:spMk id="9" creationId="{00000000-0000-0000-0000-000000000000}"/>
          </ac:spMkLst>
        </pc:spChg>
      </pc:sldChg>
      <pc:sldChg chg="modSp mod modClrScheme chgLayout">
        <pc:chgData name="Waller, Michelle" userId="269c6baa-3bea-43e2-b302-c27845c1a42b" providerId="ADAL" clId="{D2CB3A09-BE9F-7548-B4FB-8CB5C5C74A98}" dt="2020-09-23T16:07:25.327" v="260" actId="20577"/>
        <pc:sldMkLst>
          <pc:docMk/>
          <pc:sldMk cId="856531162" sldId="752"/>
        </pc:sldMkLst>
        <pc:spChg chg="mod ord">
          <ac:chgData name="Waller, Michelle" userId="269c6baa-3bea-43e2-b302-c27845c1a42b" providerId="ADAL" clId="{D2CB3A09-BE9F-7548-B4FB-8CB5C5C74A98}" dt="2020-09-23T16:07:25.327" v="260" actId="20577"/>
          <ac:spMkLst>
            <pc:docMk/>
            <pc:sldMk cId="856531162" sldId="752"/>
            <ac:spMk id="2" creationId="{00000000-0000-0000-0000-000000000000}"/>
          </ac:spMkLst>
        </pc:spChg>
        <pc:spChg chg="mod ord">
          <ac:chgData name="Waller, Michelle" userId="269c6baa-3bea-43e2-b302-c27845c1a42b" providerId="ADAL" clId="{D2CB3A09-BE9F-7548-B4FB-8CB5C5C74A98}" dt="2020-09-23T15:36:26.944" v="253" actId="2711"/>
          <ac:spMkLst>
            <pc:docMk/>
            <pc:sldMk cId="856531162" sldId="752"/>
            <ac:spMk id="5" creationId="{00000000-0000-0000-0000-000000000000}"/>
          </ac:spMkLst>
        </pc:spChg>
      </pc:sldChg>
      <pc:sldChg chg="addSp delSp modSp mod modClrScheme chgLayout">
        <pc:chgData name="Waller, Michelle" userId="269c6baa-3bea-43e2-b302-c27845c1a42b" providerId="ADAL" clId="{D2CB3A09-BE9F-7548-B4FB-8CB5C5C74A98}" dt="2020-09-23T15:36:47.439" v="256" actId="2711"/>
        <pc:sldMkLst>
          <pc:docMk/>
          <pc:sldMk cId="2660385598" sldId="753"/>
        </pc:sldMkLst>
        <pc:spChg chg="mod">
          <ac:chgData name="Waller, Michelle" userId="269c6baa-3bea-43e2-b302-c27845c1a42b" providerId="ADAL" clId="{D2CB3A09-BE9F-7548-B4FB-8CB5C5C74A98}" dt="2020-09-23T09:58:55.973" v="130" actId="1076"/>
          <ac:spMkLst>
            <pc:docMk/>
            <pc:sldMk cId="2660385598" sldId="753"/>
            <ac:spMk id="2" creationId="{95A0AEC5-397B-E446-A3AD-1862F25860B9}"/>
          </ac:spMkLst>
        </pc:spChg>
        <pc:spChg chg="mod ord">
          <ac:chgData name="Waller, Michelle" userId="269c6baa-3bea-43e2-b302-c27845c1a42b" providerId="ADAL" clId="{D2CB3A09-BE9F-7548-B4FB-8CB5C5C74A98}" dt="2020-09-23T09:55:41.291" v="96" actId="700"/>
          <ac:spMkLst>
            <pc:docMk/>
            <pc:sldMk cId="2660385598" sldId="753"/>
            <ac:spMk id="3" creationId="{5BB999F5-B4DA-B945-9729-AF75695806C2}"/>
          </ac:spMkLst>
        </pc:spChg>
        <pc:spChg chg="mod ord">
          <ac:chgData name="Waller, Michelle" userId="269c6baa-3bea-43e2-b302-c27845c1a42b" providerId="ADAL" clId="{D2CB3A09-BE9F-7548-B4FB-8CB5C5C74A98}" dt="2020-09-23T15:36:47.439" v="256" actId="2711"/>
          <ac:spMkLst>
            <pc:docMk/>
            <pc:sldMk cId="2660385598" sldId="753"/>
            <ac:spMk id="8" creationId="{AAF02E37-03DE-714A-B93D-34F9AE64C22B}"/>
          </ac:spMkLst>
        </pc:spChg>
        <pc:spChg chg="mod ord">
          <ac:chgData name="Waller, Michelle" userId="269c6baa-3bea-43e2-b302-c27845c1a42b" providerId="ADAL" clId="{D2CB3A09-BE9F-7548-B4FB-8CB5C5C74A98}" dt="2020-09-23T10:09:02.958" v="180" actId="115"/>
          <ac:spMkLst>
            <pc:docMk/>
            <pc:sldMk cId="2660385598" sldId="753"/>
            <ac:spMk id="9" creationId="{28BFD558-7C1A-3A4A-8CE5-9F2C19E807EE}"/>
          </ac:spMkLst>
        </pc:spChg>
        <pc:picChg chg="add mod">
          <ac:chgData name="Waller, Michelle" userId="269c6baa-3bea-43e2-b302-c27845c1a42b" providerId="ADAL" clId="{D2CB3A09-BE9F-7548-B4FB-8CB5C5C74A98}" dt="2020-09-23T09:58:58.238" v="131" actId="1076"/>
          <ac:picMkLst>
            <pc:docMk/>
            <pc:sldMk cId="2660385598" sldId="753"/>
            <ac:picMk id="7" creationId="{0F5D2F07-8308-0A49-8D06-E00323D282A6}"/>
          </ac:picMkLst>
        </pc:picChg>
        <pc:picChg chg="del">
          <ac:chgData name="Waller, Michelle" userId="269c6baa-3bea-43e2-b302-c27845c1a42b" providerId="ADAL" clId="{D2CB3A09-BE9F-7548-B4FB-8CB5C5C74A98}" dt="2020-09-23T09:58:31.773" v="126" actId="478"/>
          <ac:picMkLst>
            <pc:docMk/>
            <pc:sldMk cId="2660385598" sldId="753"/>
            <ac:picMk id="10" creationId="{AE4600EF-A121-6F45-902B-CBE689550580}"/>
          </ac:picMkLst>
        </pc:picChg>
      </pc:sldChg>
      <pc:sldChg chg="modSp mod modClrScheme chgLayout">
        <pc:chgData name="Waller, Michelle" userId="269c6baa-3bea-43e2-b302-c27845c1a42b" providerId="ADAL" clId="{D2CB3A09-BE9F-7548-B4FB-8CB5C5C74A98}" dt="2020-09-23T15:37:10.513" v="259" actId="2711"/>
        <pc:sldMkLst>
          <pc:docMk/>
          <pc:sldMk cId="3029155676" sldId="754"/>
        </pc:sldMkLst>
        <pc:spChg chg="mod ord">
          <ac:chgData name="Waller, Michelle" userId="269c6baa-3bea-43e2-b302-c27845c1a42b" providerId="ADAL" clId="{D2CB3A09-BE9F-7548-B4FB-8CB5C5C74A98}" dt="2020-09-23T13:15:41.880" v="227" actId="20577"/>
          <ac:spMkLst>
            <pc:docMk/>
            <pc:sldMk cId="3029155676" sldId="754"/>
            <ac:spMk id="2" creationId="{00000000-0000-0000-0000-000000000000}"/>
          </ac:spMkLst>
        </pc:spChg>
        <pc:spChg chg="mod ord">
          <ac:chgData name="Waller, Michelle" userId="269c6baa-3bea-43e2-b302-c27845c1a42b" providerId="ADAL" clId="{D2CB3A09-BE9F-7548-B4FB-8CB5C5C74A98}" dt="2020-09-23T15:37:10.513" v="259" actId="2711"/>
          <ac:spMkLst>
            <pc:docMk/>
            <pc:sldMk cId="3029155676" sldId="754"/>
            <ac:spMk id="5" creationId="{00000000-0000-0000-0000-000000000000}"/>
          </ac:spMkLst>
        </pc:spChg>
      </pc:sldChg>
      <pc:sldChg chg="del">
        <pc:chgData name="Waller, Michelle" userId="269c6baa-3bea-43e2-b302-c27845c1a42b" providerId="ADAL" clId="{D2CB3A09-BE9F-7548-B4FB-8CB5C5C74A98}" dt="2020-09-23T10:05:46.872" v="162" actId="2696"/>
        <pc:sldMkLst>
          <pc:docMk/>
          <pc:sldMk cId="36629818" sldId="755"/>
        </pc:sldMkLst>
      </pc:sldChg>
      <pc:sldChg chg="del">
        <pc:chgData name="Waller, Michelle" userId="269c6baa-3bea-43e2-b302-c27845c1a42b" providerId="ADAL" clId="{D2CB3A09-BE9F-7548-B4FB-8CB5C5C74A98}" dt="2020-09-23T10:05:45.412" v="161" actId="2696"/>
        <pc:sldMkLst>
          <pc:docMk/>
          <pc:sldMk cId="441115752" sldId="756"/>
        </pc:sldMkLst>
      </pc:sldChg>
      <pc:sldChg chg="del">
        <pc:chgData name="Waller, Michelle" userId="269c6baa-3bea-43e2-b302-c27845c1a42b" providerId="ADAL" clId="{D2CB3A09-BE9F-7548-B4FB-8CB5C5C74A98}" dt="2020-09-23T10:05:43.973" v="160" actId="2696"/>
        <pc:sldMkLst>
          <pc:docMk/>
          <pc:sldMk cId="2937639649" sldId="757"/>
        </pc:sldMkLst>
      </pc:sldChg>
      <pc:sldChg chg="modSp mod ord modClrScheme chgLayout">
        <pc:chgData name="Waller, Michelle" userId="269c6baa-3bea-43e2-b302-c27845c1a42b" providerId="ADAL" clId="{D2CB3A09-BE9F-7548-B4FB-8CB5C5C74A98}" dt="2020-09-23T16:07:43.492" v="261" actId="20577"/>
        <pc:sldMkLst>
          <pc:docMk/>
          <pc:sldMk cId="1116385079" sldId="758"/>
        </pc:sldMkLst>
        <pc:spChg chg="mod ord">
          <ac:chgData name="Waller, Michelle" userId="269c6baa-3bea-43e2-b302-c27845c1a42b" providerId="ADAL" clId="{D2CB3A09-BE9F-7548-B4FB-8CB5C5C74A98}" dt="2020-09-23T10:01:44.788" v="146" actId="700"/>
          <ac:spMkLst>
            <pc:docMk/>
            <pc:sldMk cId="1116385079" sldId="758"/>
            <ac:spMk id="3" creationId="{5BB999F5-B4DA-B945-9729-AF75695806C2}"/>
          </ac:spMkLst>
        </pc:spChg>
        <pc:spChg chg="mod ord">
          <ac:chgData name="Waller, Michelle" userId="269c6baa-3bea-43e2-b302-c27845c1a42b" providerId="ADAL" clId="{D2CB3A09-BE9F-7548-B4FB-8CB5C5C74A98}" dt="2020-09-23T15:36:54.435" v="257" actId="2711"/>
          <ac:spMkLst>
            <pc:docMk/>
            <pc:sldMk cId="1116385079" sldId="758"/>
            <ac:spMk id="8" creationId="{AAF02E37-03DE-714A-B93D-34F9AE64C22B}"/>
          </ac:spMkLst>
        </pc:spChg>
        <pc:spChg chg="mod ord">
          <ac:chgData name="Waller, Michelle" userId="269c6baa-3bea-43e2-b302-c27845c1a42b" providerId="ADAL" clId="{D2CB3A09-BE9F-7548-B4FB-8CB5C5C74A98}" dt="2020-09-23T16:07:43.492" v="261" actId="20577"/>
          <ac:spMkLst>
            <pc:docMk/>
            <pc:sldMk cId="1116385079" sldId="758"/>
            <ac:spMk id="9" creationId="{28BFD558-7C1A-3A4A-8CE5-9F2C19E807EE}"/>
          </ac:spMkLst>
        </pc:spChg>
      </pc:sldChg>
      <pc:sldChg chg="del">
        <pc:chgData name="Waller, Michelle" userId="269c6baa-3bea-43e2-b302-c27845c1a42b" providerId="ADAL" clId="{D2CB3A09-BE9F-7548-B4FB-8CB5C5C74A98}" dt="2020-09-23T10:05:39.705" v="158" actId="2696"/>
        <pc:sldMkLst>
          <pc:docMk/>
          <pc:sldMk cId="317222902" sldId="759"/>
        </pc:sldMkLst>
      </pc:sldChg>
      <pc:sldChg chg="addSp modSp mod modClrScheme chgLayout">
        <pc:chgData name="Waller, Michelle" userId="269c6baa-3bea-43e2-b302-c27845c1a42b" providerId="ADAL" clId="{D2CB3A09-BE9F-7548-B4FB-8CB5C5C74A98}" dt="2020-09-23T15:36:42.546" v="255" actId="2711"/>
        <pc:sldMkLst>
          <pc:docMk/>
          <pc:sldMk cId="3973869705" sldId="760"/>
        </pc:sldMkLst>
        <pc:spChg chg="mod ord">
          <ac:chgData name="Waller, Michelle" userId="269c6baa-3bea-43e2-b302-c27845c1a42b" providerId="ADAL" clId="{D2CB3A09-BE9F-7548-B4FB-8CB5C5C74A98}" dt="2020-09-23T13:14:04.397" v="199" actId="20577"/>
          <ac:spMkLst>
            <pc:docMk/>
            <pc:sldMk cId="3973869705" sldId="760"/>
            <ac:spMk id="2" creationId="{00000000-0000-0000-0000-000000000000}"/>
          </ac:spMkLst>
        </pc:spChg>
        <pc:spChg chg="mod ord">
          <ac:chgData name="Waller, Michelle" userId="269c6baa-3bea-43e2-b302-c27845c1a42b" providerId="ADAL" clId="{D2CB3A09-BE9F-7548-B4FB-8CB5C5C74A98}" dt="2020-09-23T15:36:42.546" v="255" actId="2711"/>
          <ac:spMkLst>
            <pc:docMk/>
            <pc:sldMk cId="3973869705" sldId="760"/>
            <ac:spMk id="5" creationId="{00000000-0000-0000-0000-000000000000}"/>
          </ac:spMkLst>
        </pc:spChg>
        <pc:picChg chg="add mod">
          <ac:chgData name="Waller, Michelle" userId="269c6baa-3bea-43e2-b302-c27845c1a42b" providerId="ADAL" clId="{D2CB3A09-BE9F-7548-B4FB-8CB5C5C74A98}" dt="2020-09-23T09:58:16.473" v="125" actId="1076"/>
          <ac:picMkLst>
            <pc:docMk/>
            <pc:sldMk cId="3973869705" sldId="760"/>
            <ac:picMk id="4" creationId="{63041E0B-1BF9-8648-B814-94DA1222CB5B}"/>
          </ac:picMkLst>
        </pc:picChg>
      </pc:sldChg>
      <pc:sldChg chg="del">
        <pc:chgData name="Waller, Michelle" userId="269c6baa-3bea-43e2-b302-c27845c1a42b" providerId="ADAL" clId="{D2CB3A09-BE9F-7548-B4FB-8CB5C5C74A98}" dt="2020-09-23T10:05:42.601" v="159" actId="2696"/>
        <pc:sldMkLst>
          <pc:docMk/>
          <pc:sldMk cId="1102457544" sldId="761"/>
        </pc:sldMkLst>
      </pc:sldChg>
      <pc:sldChg chg="addSp delSp modSp add mod">
        <pc:chgData name="Waller, Michelle" userId="269c6baa-3bea-43e2-b302-c27845c1a42b" providerId="ADAL" clId="{D2CB3A09-BE9F-7548-B4FB-8CB5C5C74A98}" dt="2020-09-23T09:57:49.834" v="119" actId="1076"/>
        <pc:sldMkLst>
          <pc:docMk/>
          <pc:sldMk cId="1221032343" sldId="762"/>
        </pc:sldMkLst>
        <pc:spChg chg="mod">
          <ac:chgData name="Waller, Michelle" userId="269c6baa-3bea-43e2-b302-c27845c1a42b" providerId="ADAL" clId="{D2CB3A09-BE9F-7548-B4FB-8CB5C5C74A98}" dt="2020-09-23T09:39:17.270" v="20"/>
          <ac:spMkLst>
            <pc:docMk/>
            <pc:sldMk cId="1221032343" sldId="762"/>
            <ac:spMk id="2" creationId="{5DD57505-F745-6C40-8EBC-0251B283F7AE}"/>
          </ac:spMkLst>
        </pc:spChg>
        <pc:spChg chg="del">
          <ac:chgData name="Waller, Michelle" userId="269c6baa-3bea-43e2-b302-c27845c1a42b" providerId="ADAL" clId="{D2CB3A09-BE9F-7548-B4FB-8CB5C5C74A98}" dt="2020-09-23T09:39:32.569" v="21"/>
          <ac:spMkLst>
            <pc:docMk/>
            <pc:sldMk cId="1221032343" sldId="762"/>
            <ac:spMk id="3" creationId="{D8018868-5A4E-D84E-BF31-A33FA429CAFF}"/>
          </ac:spMkLst>
        </pc:spChg>
        <pc:spChg chg="add mod">
          <ac:chgData name="Waller, Michelle" userId="269c6baa-3bea-43e2-b302-c27845c1a42b" providerId="ADAL" clId="{D2CB3A09-BE9F-7548-B4FB-8CB5C5C74A98}" dt="2020-09-23T09:39:32.569" v="21"/>
          <ac:spMkLst>
            <pc:docMk/>
            <pc:sldMk cId="1221032343" sldId="762"/>
            <ac:spMk id="5" creationId="{197A95BA-358C-D84E-99A6-B3A44419E624}"/>
          </ac:spMkLst>
        </pc:spChg>
        <pc:picChg chg="add mod">
          <ac:chgData name="Waller, Michelle" userId="269c6baa-3bea-43e2-b302-c27845c1a42b" providerId="ADAL" clId="{D2CB3A09-BE9F-7548-B4FB-8CB5C5C74A98}" dt="2020-09-23T09:57:49.834" v="119" actId="1076"/>
          <ac:picMkLst>
            <pc:docMk/>
            <pc:sldMk cId="1221032343" sldId="762"/>
            <ac:picMk id="6" creationId="{C1FFEE42-ED53-254C-BCC1-F23795E18768}"/>
          </ac:picMkLst>
        </pc:picChg>
      </pc:sldChg>
      <pc:sldChg chg="add del">
        <pc:chgData name="Waller, Michelle" userId="269c6baa-3bea-43e2-b302-c27845c1a42b" providerId="ADAL" clId="{D2CB3A09-BE9F-7548-B4FB-8CB5C5C74A98}" dt="2020-09-23T09:39:39.877" v="22" actId="2696"/>
        <pc:sldMkLst>
          <pc:docMk/>
          <pc:sldMk cId="708116451" sldId="763"/>
        </pc:sldMkLst>
      </pc:sldChg>
      <pc:sldChg chg="modSp add mod">
        <pc:chgData name="Waller, Michelle" userId="269c6baa-3bea-43e2-b302-c27845c1a42b" providerId="ADAL" clId="{D2CB3A09-BE9F-7548-B4FB-8CB5C5C74A98}" dt="2020-09-23T15:36:35.723" v="254" actId="2711"/>
        <pc:sldMkLst>
          <pc:docMk/>
          <pc:sldMk cId="4112829610" sldId="763"/>
        </pc:sldMkLst>
        <pc:spChg chg="mod">
          <ac:chgData name="Waller, Michelle" userId="269c6baa-3bea-43e2-b302-c27845c1a42b" providerId="ADAL" clId="{D2CB3A09-BE9F-7548-B4FB-8CB5C5C74A98}" dt="2020-09-23T10:08:14.310" v="177" actId="11"/>
          <ac:spMkLst>
            <pc:docMk/>
            <pc:sldMk cId="4112829610" sldId="763"/>
            <ac:spMk id="2" creationId="{00000000-0000-0000-0000-000000000000}"/>
          </ac:spMkLst>
        </pc:spChg>
        <pc:spChg chg="mod">
          <ac:chgData name="Waller, Michelle" userId="269c6baa-3bea-43e2-b302-c27845c1a42b" providerId="ADAL" clId="{D2CB3A09-BE9F-7548-B4FB-8CB5C5C74A98}" dt="2020-09-23T15:36:35.723" v="254" actId="2711"/>
          <ac:spMkLst>
            <pc:docMk/>
            <pc:sldMk cId="4112829610" sldId="763"/>
            <ac:spMk id="5" creationId="{00000000-0000-0000-0000-000000000000}"/>
          </ac:spMkLst>
        </pc:spChg>
      </pc:sldChg>
      <pc:sldChg chg="modSp add mod">
        <pc:chgData name="Waller, Michelle" userId="269c6baa-3bea-43e2-b302-c27845c1a42b" providerId="ADAL" clId="{D2CB3A09-BE9F-7548-B4FB-8CB5C5C74A98}" dt="2020-09-23T15:37:03.712" v="258" actId="2711"/>
        <pc:sldMkLst>
          <pc:docMk/>
          <pc:sldMk cId="2457245478" sldId="764"/>
        </pc:sldMkLst>
        <pc:spChg chg="mod">
          <ac:chgData name="Waller, Michelle" userId="269c6baa-3bea-43e2-b302-c27845c1a42b" providerId="ADAL" clId="{D2CB3A09-BE9F-7548-B4FB-8CB5C5C74A98}" dt="2020-09-23T15:37:03.712" v="258" actId="2711"/>
          <ac:spMkLst>
            <pc:docMk/>
            <pc:sldMk cId="2457245478" sldId="764"/>
            <ac:spMk id="8" creationId="{AAF02E37-03DE-714A-B93D-34F9AE64C22B}"/>
          </ac:spMkLst>
        </pc:spChg>
        <pc:spChg chg="mod">
          <ac:chgData name="Waller, Michelle" userId="269c6baa-3bea-43e2-b302-c27845c1a42b" providerId="ADAL" clId="{D2CB3A09-BE9F-7548-B4FB-8CB5C5C74A98}" dt="2020-09-23T13:15:08.492" v="215" actId="20577"/>
          <ac:spMkLst>
            <pc:docMk/>
            <pc:sldMk cId="2457245478" sldId="764"/>
            <ac:spMk id="9" creationId="{28BFD558-7C1A-3A4A-8CE5-9F2C19E807E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14/07/2022</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14/07/2022</a:t>
            </a:fld>
            <a:endParaRPr lang="en-GB" dirty="0"/>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dirty="0"/>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dirty="0"/>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ontserrat" panose="00000500000000000000" pitchFamily="2" charset="0"/>
        <a:ea typeface="+mn-ea"/>
        <a:cs typeface="+mn-cs"/>
      </a:defRPr>
    </a:lvl1pPr>
    <a:lvl2pPr marL="457189" algn="l" defTabSz="914377" rtl="0" eaLnBrk="1" latinLnBrk="0" hangingPunct="1">
      <a:defRPr sz="1200" kern="1200">
        <a:solidFill>
          <a:schemeClr val="tx1"/>
        </a:solidFill>
        <a:latin typeface="Montserrat" panose="00000500000000000000" pitchFamily="2" charset="0"/>
        <a:ea typeface="+mn-ea"/>
        <a:cs typeface="+mn-cs"/>
      </a:defRPr>
    </a:lvl2pPr>
    <a:lvl3pPr marL="914377" algn="l" defTabSz="914377" rtl="0" eaLnBrk="1" latinLnBrk="0" hangingPunct="1">
      <a:defRPr sz="1200" kern="1200">
        <a:solidFill>
          <a:schemeClr val="tx1"/>
        </a:solidFill>
        <a:latin typeface="Montserrat" panose="00000500000000000000" pitchFamily="2" charset="0"/>
        <a:ea typeface="+mn-ea"/>
        <a:cs typeface="+mn-cs"/>
      </a:defRPr>
    </a:lvl3pPr>
    <a:lvl4pPr marL="1371566" algn="l" defTabSz="914377" rtl="0" eaLnBrk="1" latinLnBrk="0" hangingPunct="1">
      <a:defRPr sz="1200" kern="1200">
        <a:solidFill>
          <a:schemeClr val="tx1"/>
        </a:solidFill>
        <a:latin typeface="Montserrat" panose="00000500000000000000" pitchFamily="2" charset="0"/>
        <a:ea typeface="+mn-ea"/>
        <a:cs typeface="+mn-cs"/>
      </a:defRPr>
    </a:lvl4pPr>
    <a:lvl5pPr marL="1828754" algn="l" defTabSz="914377" rtl="0" eaLnBrk="1" latinLnBrk="0" hangingPunct="1">
      <a:defRPr sz="1200" kern="1200">
        <a:solidFill>
          <a:schemeClr val="tx1"/>
        </a:solidFill>
        <a:latin typeface="Montserrat" panose="00000500000000000000" pitchFamily="2"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9.png"/><Relationship Id="rId1" Type="http://schemas.openxmlformats.org/officeDocument/2006/relationships/slideMaster" Target="../slideMasters/slideMaster3.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10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1.png"/><Relationship Id="rId1" Type="http://schemas.openxmlformats.org/officeDocument/2006/relationships/slideMaster" Target="../slideMasters/slideMaster4.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4.xml"/><Relationship Id="rId5" Type="http://schemas.microsoft.com/office/2007/relationships/hdphoto" Target="../media/hdphoto2.wdp"/><Relationship Id="rId4" Type="http://schemas.openxmlformats.org/officeDocument/2006/relationships/image" Target="../media/image8.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1.png"/><Relationship Id="rId1" Type="http://schemas.openxmlformats.org/officeDocument/2006/relationships/slideMaster" Target="../slideMasters/slideMaster4.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6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9.png"/><Relationship Id="rId1" Type="http://schemas.openxmlformats.org/officeDocument/2006/relationships/slideMaster" Target="../slideMasters/slideMaster3.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20.pn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 Id="rId5" Type="http://schemas.microsoft.com/office/2007/relationships/hdphoto" Target="../media/hdphoto3.wdp"/><Relationship Id="rId4" Type="http://schemas.openxmlformats.org/officeDocument/2006/relationships/image" Target="../media/image19.pn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Teal">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3136403237"/>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1" name="Rectangle 10"/>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203859263"/>
      </p:ext>
    </p:extLst>
  </p:cSld>
  <p:clrMapOvr>
    <a:masterClrMapping/>
  </p:clrMapOvr>
  <p:extLst>
    <p:ext uri="{DCECCB84-F9BA-43D5-87BE-67443E8EF086}">
      <p15:sldGuideLst xmlns:p15="http://schemas.microsoft.com/office/powerpoint/2012/main">
        <p15:guide id="1" orient="horz" pos="845" userDrawn="1">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Activity 3">
    <p:bg>
      <p:bgPr>
        <a:solidFill>
          <a:srgbClr val="E8602E"/>
        </a:solidFill>
        <a:effectLst/>
      </p:bgPr>
    </p:bg>
    <p:spTree>
      <p:nvGrpSpPr>
        <p:cNvPr id="1" name=""/>
        <p:cNvGrpSpPr/>
        <p:nvPr/>
      </p:nvGrpSpPr>
      <p:grpSpPr>
        <a:xfrm>
          <a:off x="0" y="0"/>
          <a:ext cx="0" cy="0"/>
          <a:chOff x="0" y="0"/>
          <a:chExt cx="0" cy="0"/>
        </a:xfrm>
      </p:grpSpPr>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a:spLocks noChangeAspect="1"/>
          </p:cNvSpPr>
          <p:nvPr userDrawn="1"/>
        </p:nvSpPr>
        <p:spPr>
          <a:xfrm>
            <a:off x="1284756" y="377825"/>
            <a:ext cx="5336178" cy="6146736"/>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dirty="0"/>
          </a:p>
        </p:txBody>
      </p:sp>
      <p:sp>
        <p:nvSpPr>
          <p:cNvPr id="7" name="Title 1">
            <a:extLst>
              <a:ext uri="{FF2B5EF4-FFF2-40B4-BE49-F238E27FC236}">
                <a16:creationId xmlns:a16="http://schemas.microsoft.com/office/drawing/2014/main" id="{0B84A5C5-2EE0-4240-9019-8B715BEE897B}"/>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8" name="Text Placeholder 3">
            <a:extLst>
              <a:ext uri="{FF2B5EF4-FFF2-40B4-BE49-F238E27FC236}">
                <a16:creationId xmlns:a16="http://schemas.microsoft.com/office/drawing/2014/main" id="{DE123B60-D604-9A41-BA50-1BF4AC36AE93}"/>
              </a:ext>
            </a:extLst>
          </p:cNvPr>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spTree>
    <p:extLst>
      <p:ext uri="{BB962C8B-B14F-4D97-AF65-F5344CB8AC3E}">
        <p14:creationId xmlns:p14="http://schemas.microsoft.com/office/powerpoint/2010/main" val="193951543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_Activity 3">
    <p:bg>
      <p:bgPr>
        <a:solidFill>
          <a:srgbClr val="FFD217"/>
        </a:solidFill>
        <a:effectLst/>
      </p:bgPr>
    </p:bg>
    <p:spTree>
      <p:nvGrpSpPr>
        <p:cNvPr id="1" name=""/>
        <p:cNvGrpSpPr/>
        <p:nvPr/>
      </p:nvGrpSpPr>
      <p:grpSpPr>
        <a:xfrm>
          <a:off x="0" y="0"/>
          <a:ext cx="0" cy="0"/>
          <a:chOff x="0" y="0"/>
          <a:chExt cx="0" cy="0"/>
        </a:xfrm>
      </p:grpSpPr>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a:spLocks noChangeAspect="1"/>
          </p:cNvSpPr>
          <p:nvPr userDrawn="1"/>
        </p:nvSpPr>
        <p:spPr>
          <a:xfrm>
            <a:off x="1284756" y="377825"/>
            <a:ext cx="5336178" cy="6146736"/>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
        <p:nvSpPr>
          <p:cNvPr id="7" name="Title 1">
            <a:extLst>
              <a:ext uri="{FF2B5EF4-FFF2-40B4-BE49-F238E27FC236}">
                <a16:creationId xmlns:a16="http://schemas.microsoft.com/office/drawing/2014/main" id="{2F7793DD-F793-8F4F-B74E-6B8630C8266F}"/>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8" name="Text Placeholder 3">
            <a:extLst>
              <a:ext uri="{FF2B5EF4-FFF2-40B4-BE49-F238E27FC236}">
                <a16:creationId xmlns:a16="http://schemas.microsoft.com/office/drawing/2014/main" id="{BF20315E-2B12-1B43-A789-90CFB92D6FF0}"/>
              </a:ext>
            </a:extLst>
          </p:cNvPr>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spTree>
    <p:extLst>
      <p:ext uri="{BB962C8B-B14F-4D97-AF65-F5344CB8AC3E}">
        <p14:creationId xmlns:p14="http://schemas.microsoft.com/office/powerpoint/2010/main" val="2463025767"/>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2_Title Slide - White / Orange">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sp>
        <p:nvSpPr>
          <p:cNvPr id="6" name="Text Placeholder 3">
            <a:extLst>
              <a:ext uri="{FF2B5EF4-FFF2-40B4-BE49-F238E27FC236}">
                <a16:creationId xmlns:a16="http://schemas.microsoft.com/office/drawing/2014/main" id="{2B509EB7-6C12-4E21-BEEC-0CCC27628661}"/>
              </a:ext>
            </a:extLst>
          </p:cNvPr>
          <p:cNvSpPr>
            <a:spLocks noGrp="1"/>
          </p:cNvSpPr>
          <p:nvPr>
            <p:ph type="body" sz="quarter" idx="10" hasCustomPrompt="1"/>
          </p:nvPr>
        </p:nvSpPr>
        <p:spPr>
          <a:xfrm>
            <a:off x="376237" y="5768975"/>
            <a:ext cx="6604609" cy="709613"/>
          </a:xfrm>
        </p:spPr>
        <p:txBody>
          <a:bodyPr/>
          <a:lstStyle>
            <a:lvl1pPr marL="0" marR="0" indent="0" algn="l" defTabSz="914377" rtl="0" eaLnBrk="1" fontAlgn="auto" latinLnBrk="0" hangingPunct="1">
              <a:lnSpc>
                <a:spcPct val="100000"/>
              </a:lnSpc>
              <a:spcBef>
                <a:spcPts val="0"/>
              </a:spcBef>
              <a:spcAft>
                <a:spcPts val="0"/>
              </a:spcAft>
              <a:buClrTx/>
              <a:buSzTx/>
              <a:buFontTx/>
              <a:buNone/>
              <a:tabLst/>
              <a:defRPr baseline="0"/>
            </a:lvl1p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dirty="0"/>
              <a:t>Hope you enjoyed this learning journey.</a:t>
            </a:r>
          </a:p>
        </p:txBody>
      </p:sp>
      <p:sp>
        <p:nvSpPr>
          <p:cNvPr id="7" name="Title 1">
            <a:extLst>
              <a:ext uri="{FF2B5EF4-FFF2-40B4-BE49-F238E27FC236}">
                <a16:creationId xmlns:a16="http://schemas.microsoft.com/office/drawing/2014/main" id="{6A2322C5-1CF3-42B4-96D7-04AE4FF89F65}"/>
              </a:ext>
            </a:extLst>
          </p:cNvPr>
          <p:cNvSpPr>
            <a:spLocks noGrp="1"/>
          </p:cNvSpPr>
          <p:nvPr>
            <p:ph type="ctrTitle" hasCustomPrompt="1"/>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THANK YOU</a:t>
            </a:r>
          </a:p>
        </p:txBody>
      </p:sp>
    </p:spTree>
    <p:extLst>
      <p:ext uri="{BB962C8B-B14F-4D97-AF65-F5344CB8AC3E}">
        <p14:creationId xmlns:p14="http://schemas.microsoft.com/office/powerpoint/2010/main" val="2969291747"/>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3_Title Slide - White / Orange">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6" name="Text Placeholder 3">
            <a:extLst>
              <a:ext uri="{FF2B5EF4-FFF2-40B4-BE49-F238E27FC236}">
                <a16:creationId xmlns:a16="http://schemas.microsoft.com/office/drawing/2014/main" id="{D507EE1D-A14D-478F-853C-B98EB3E70EB2}"/>
              </a:ext>
            </a:extLst>
          </p:cNvPr>
          <p:cNvSpPr>
            <a:spLocks noGrp="1"/>
          </p:cNvSpPr>
          <p:nvPr>
            <p:ph type="body" sz="quarter" idx="10" hasCustomPrompt="1"/>
          </p:nvPr>
        </p:nvSpPr>
        <p:spPr>
          <a:xfrm>
            <a:off x="376237" y="5768975"/>
            <a:ext cx="6604609" cy="709613"/>
          </a:xfrm>
        </p:spPr>
        <p:txBody>
          <a:bodyPr/>
          <a:lstStyle>
            <a:lvl1pPr marL="0" marR="0" indent="0" algn="l" defTabSz="914377" rtl="0" eaLnBrk="1" fontAlgn="auto" latinLnBrk="0" hangingPunct="1">
              <a:lnSpc>
                <a:spcPct val="100000"/>
              </a:lnSpc>
              <a:spcBef>
                <a:spcPts val="0"/>
              </a:spcBef>
              <a:spcAft>
                <a:spcPts val="0"/>
              </a:spcAft>
              <a:buClrTx/>
              <a:buSzTx/>
              <a:buFontTx/>
              <a:buNone/>
              <a:tabLst/>
              <a:defRPr baseline="0"/>
            </a:lvl1p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dirty="0"/>
              <a:t>Hope you enjoyed this learning journey.</a:t>
            </a:r>
          </a:p>
        </p:txBody>
      </p:sp>
      <p:sp>
        <p:nvSpPr>
          <p:cNvPr id="7" name="Title 1">
            <a:extLst>
              <a:ext uri="{FF2B5EF4-FFF2-40B4-BE49-F238E27FC236}">
                <a16:creationId xmlns:a16="http://schemas.microsoft.com/office/drawing/2014/main" id="{3A918B64-9105-4E90-815B-8AC734F02D2B}"/>
              </a:ext>
            </a:extLst>
          </p:cNvPr>
          <p:cNvSpPr>
            <a:spLocks noGrp="1"/>
          </p:cNvSpPr>
          <p:nvPr>
            <p:ph type="ctrTitle" hasCustomPrompt="1"/>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THANK YOU</a:t>
            </a:r>
          </a:p>
        </p:txBody>
      </p:sp>
    </p:spTree>
    <p:extLst>
      <p:ext uri="{BB962C8B-B14F-4D97-AF65-F5344CB8AC3E}">
        <p14:creationId xmlns:p14="http://schemas.microsoft.com/office/powerpoint/2010/main" val="166092449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Teal">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duotone>
              <a:prstClr val="black"/>
              <a:schemeClr val="tx1">
                <a:lumMod val="50000"/>
                <a:lumOff val="50000"/>
                <a:tint val="45000"/>
                <a:satMod val="400000"/>
              </a:schemeClr>
            </a:duotone>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400000"/>
                    </a14:imgEffect>
                    <a14:imgEffect>
                      <a14:brightnessContrast bright="32000" contrast="-3000"/>
                    </a14:imgEffect>
                  </a14:imgLayer>
                </a14:imgProps>
              </a:ex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4197715458"/>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1_Housekeeping">
    <p:bg>
      <p:bgPr>
        <a:solidFill>
          <a:srgbClr val="28CEF6"/>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1"/>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tx1"/>
                </a:solidFill>
              </a:defRPr>
            </a:lvl1pPr>
          </a:lstStyle>
          <a:p>
            <a:r>
              <a:rPr lang="en-US" noProof="0"/>
              <a:t>Housekeeping</a:t>
            </a:r>
            <a:endParaRPr lang="en-GB" noProof="0"/>
          </a:p>
        </p:txBody>
      </p:sp>
      <p:pic>
        <p:nvPicPr>
          <p:cNvPr id="7" name="Graphic 31">
            <a:extLst>
              <a:ext uri="{FF2B5EF4-FFF2-40B4-BE49-F238E27FC236}">
                <a16:creationId xmlns:a16="http://schemas.microsoft.com/office/drawing/2014/main" id="{946BC297-6DCC-9247-92F8-7D44337135A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Text Placeholder 6">
            <a:extLst>
              <a:ext uri="{FF2B5EF4-FFF2-40B4-BE49-F238E27FC236}">
                <a16:creationId xmlns:a16="http://schemas.microsoft.com/office/drawing/2014/main" id="{91EB17D6-1862-9E4C-AC48-E047218919E4}"/>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tx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Tree>
    <p:extLst>
      <p:ext uri="{BB962C8B-B14F-4D97-AF65-F5344CB8AC3E}">
        <p14:creationId xmlns:p14="http://schemas.microsoft.com/office/powerpoint/2010/main" val="75698405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Meet &amp; Greet 3">
    <p:bg>
      <p:bgPr>
        <a:solidFill>
          <a:srgbClr val="28CFF9"/>
        </a:solidFill>
        <a:effectLst/>
      </p:bgPr>
    </p:bg>
    <p:spTree>
      <p:nvGrpSpPr>
        <p:cNvPr id="1" name=""/>
        <p:cNvGrpSpPr/>
        <p:nvPr/>
      </p:nvGrpSpPr>
      <p:grpSpPr>
        <a:xfrm>
          <a:off x="0" y="0"/>
          <a:ext cx="0" cy="0"/>
          <a:chOff x="0" y="0"/>
          <a:chExt cx="0" cy="0"/>
        </a:xfrm>
      </p:grpSpPr>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915404"/>
            <a:ext cx="4679121" cy="709613"/>
          </a:xfrm>
        </p:spPr>
        <p:txBody>
          <a:bodyPr/>
          <a:lstStyle>
            <a:lvl1pPr>
              <a:lnSpc>
                <a:spcPct val="100000"/>
              </a:lnSpc>
              <a:defRPr b="1" baseline="0"/>
            </a:lvl1pPr>
          </a:lstStyle>
          <a:p>
            <a:pPr lvl="0"/>
            <a:r>
              <a:rPr lang="en-US"/>
              <a:t>Click to edit instructions</a:t>
            </a:r>
          </a:p>
        </p:txBody>
      </p:sp>
      <p:pic>
        <p:nvPicPr>
          <p:cNvPr id="6" name="Picture 5">
            <a:extLst>
              <a:ext uri="{FF2B5EF4-FFF2-40B4-BE49-F238E27FC236}">
                <a16:creationId xmlns:a16="http://schemas.microsoft.com/office/drawing/2014/main" id="{F9FE28BE-DA40-4803-B8FE-167E8D45A140}"/>
              </a:ext>
            </a:extLst>
          </p:cNvPr>
          <p:cNvPicPr>
            <a:picLocks noChangeAspect="1"/>
          </p:cNvPicPr>
          <p:nvPr userDrawn="1"/>
        </p:nvPicPr>
        <p:blipFill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Tree>
    <p:extLst>
      <p:ext uri="{BB962C8B-B14F-4D97-AF65-F5344CB8AC3E}">
        <p14:creationId xmlns:p14="http://schemas.microsoft.com/office/powerpoint/2010/main" val="293538855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Section Divider_01">
    <p:bg>
      <p:bgPr>
        <a:solidFill>
          <a:srgbClr val="28CEF6"/>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3" y="2366579"/>
            <a:ext cx="7767721" cy="4491421"/>
            <a:chOff x="7799133" y="1870745"/>
            <a:chExt cx="1010349" cy="584292"/>
          </a:xfrm>
          <a:solidFill>
            <a:schemeClr val="tx1"/>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sz="1351"/>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sz="1351"/>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sz="1351"/>
            </a:p>
          </p:txBody>
        </p:sp>
      </p:gr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1169541"/>
            <a:ext cx="5627171" cy="2277604"/>
          </a:xfrm>
        </p:spPr>
        <p:txBody>
          <a:bodyPr anchor="b" anchorCtr="0">
            <a:noAutofit/>
          </a:bodyPr>
          <a:lstStyle>
            <a:lvl1pPr algn="l">
              <a:lnSpc>
                <a:spcPct val="100000"/>
              </a:lnSpc>
              <a:defRPr sz="4000">
                <a:solidFill>
                  <a:schemeClr val="tx1"/>
                </a:solidFill>
              </a:defRPr>
            </a:lvl1pPr>
          </a:lstStyle>
          <a:p>
            <a:r>
              <a:rPr lang="en-US" noProof="0"/>
              <a:t>CLICK TO EDIT TITLE</a:t>
            </a:r>
            <a:endParaRPr lang="en-GB" noProof="0"/>
          </a:p>
        </p:txBody>
      </p:sp>
      <p:sp>
        <p:nvSpPr>
          <p:cNvPr id="2" name="Rectangle 1"/>
          <p:cNvSpPr/>
          <p:nvPr userDrawn="1"/>
        </p:nvSpPr>
        <p:spPr>
          <a:xfrm>
            <a:off x="0" y="3843795"/>
            <a:ext cx="82296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Rectangle 13"/>
          <p:cNvSpPr/>
          <p:nvPr userDrawn="1"/>
        </p:nvSpPr>
        <p:spPr>
          <a:xfrm>
            <a:off x="-10131" y="4967139"/>
            <a:ext cx="8239732"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76430007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Section Divider_02">
    <p:bg>
      <p:bgPr>
        <a:solidFill>
          <a:srgbClr val="28CEF6"/>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61FA821A-0A50-424D-A225-45CEE1614094}"/>
              </a:ext>
            </a:extLst>
          </p:cNvPr>
          <p:cNvSpPr/>
          <p:nvPr userDrawn="1"/>
        </p:nvSpPr>
        <p:spPr>
          <a:xfrm>
            <a:off x="-476898" y="-23149"/>
            <a:ext cx="10532124" cy="4160144"/>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1"/>
          </a:solidFill>
          <a:ln w="6350" cap="flat">
            <a:noFill/>
            <a:prstDash val="solid"/>
            <a:miter/>
          </a:ln>
        </p:spPr>
        <p:txBody>
          <a:bodyPr rtlCol="0" anchor="ctr"/>
          <a:lstStyle/>
          <a:p>
            <a:endParaRPr lang="en-GB" sz="1351"/>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991775"/>
            <a:ext cx="5627171" cy="1996915"/>
          </a:xfrm>
        </p:spPr>
        <p:txBody>
          <a:bodyPr anchor="t"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06770671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Section Divider_03">
    <p:bg>
      <p:bgPr>
        <a:solidFill>
          <a:srgbClr val="28CEF6"/>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grpSp>
        <p:nvGrpSpPr>
          <p:cNvPr id="19" name="Group 18">
            <a:extLst>
              <a:ext uri="{FF2B5EF4-FFF2-40B4-BE49-F238E27FC236}">
                <a16:creationId xmlns:a16="http://schemas.microsoft.com/office/drawing/2014/main" id="{0620F3F7-97AF-B146-9607-EBE029AF2969}"/>
              </a:ext>
            </a:extLst>
          </p:cNvPr>
          <p:cNvGrpSpPr/>
          <p:nvPr userDrawn="1"/>
        </p:nvGrpSpPr>
        <p:grpSpPr>
          <a:xfrm>
            <a:off x="-15598" y="2769835"/>
            <a:ext cx="9506731" cy="4129712"/>
            <a:chOff x="1797250" y="3059102"/>
            <a:chExt cx="1632958" cy="495300"/>
          </a:xfrm>
          <a:solidFill>
            <a:schemeClr val="tx1"/>
          </a:solidFill>
        </p:grpSpPr>
        <p:sp>
          <p:nvSpPr>
            <p:cNvPr id="20" name="Freeform 19">
              <a:extLst>
                <a:ext uri="{FF2B5EF4-FFF2-40B4-BE49-F238E27FC236}">
                  <a16:creationId xmlns:a16="http://schemas.microsoft.com/office/drawing/2014/main" id="{CA21023A-474B-0144-A46E-6891F7EACBA3}"/>
                </a:ext>
              </a:extLst>
            </p:cNvPr>
            <p:cNvSpPr/>
            <p:nvPr/>
          </p:nvSpPr>
          <p:spPr>
            <a:xfrm>
              <a:off x="3074608" y="3059102"/>
              <a:ext cx="355600" cy="495300"/>
            </a:xfrm>
            <a:custGeom>
              <a:avLst/>
              <a:gdLst>
                <a:gd name="connsiteX0" fmla="*/ 0 w 355600"/>
                <a:gd name="connsiteY0" fmla="*/ 137 h 495300"/>
                <a:gd name="connsiteX1" fmla="*/ 125667 w 355600"/>
                <a:gd name="connsiteY1" fmla="*/ 211148 h 495300"/>
                <a:gd name="connsiteX2" fmla="*/ 0 w 355600"/>
                <a:gd name="connsiteY2" fmla="*/ 211148 h 495300"/>
                <a:gd name="connsiteX3" fmla="*/ 0 w 355600"/>
                <a:gd name="connsiteY3" fmla="*/ 287792 h 495300"/>
                <a:gd name="connsiteX4" fmla="*/ 125730 w 355600"/>
                <a:gd name="connsiteY4" fmla="*/ 287792 h 495300"/>
                <a:gd name="connsiteX5" fmla="*/ 317 w 355600"/>
                <a:gd name="connsiteY5" fmla="*/ 498358 h 495300"/>
                <a:gd name="connsiteX6" fmla="*/ 49022 w 355600"/>
                <a:gd name="connsiteY6" fmla="*/ 498358 h 495300"/>
                <a:gd name="connsiteX7" fmla="*/ 59627 w 355600"/>
                <a:gd name="connsiteY7" fmla="*/ 492961 h 495300"/>
                <a:gd name="connsiteX8" fmla="*/ 284036 w 355600"/>
                <a:gd name="connsiteY8" fmla="*/ 300746 h 495300"/>
                <a:gd name="connsiteX9" fmla="*/ 350583 w 355600"/>
                <a:gd name="connsiteY9" fmla="*/ 271727 h 495300"/>
                <a:gd name="connsiteX10" fmla="*/ 359410 w 355600"/>
                <a:gd name="connsiteY10" fmla="*/ 259027 h 495300"/>
                <a:gd name="connsiteX11" fmla="*/ 359410 w 355600"/>
                <a:gd name="connsiteY11" fmla="*/ 236040 h 495300"/>
                <a:gd name="connsiteX12" fmla="*/ 353886 w 355600"/>
                <a:gd name="connsiteY12" fmla="*/ 227658 h 495300"/>
                <a:gd name="connsiteX13" fmla="*/ 310007 w 355600"/>
                <a:gd name="connsiteY13" fmla="*/ 209624 h 495300"/>
                <a:gd name="connsiteX14" fmla="*/ 167005 w 355600"/>
                <a:gd name="connsiteY14" fmla="*/ 122248 h 495300"/>
                <a:gd name="connsiteX15" fmla="*/ 59055 w 355600"/>
                <a:gd name="connsiteY15" fmla="*/ 5027 h 495300"/>
                <a:gd name="connsiteX16" fmla="*/ 52705 w 355600"/>
                <a:gd name="connsiteY16" fmla="*/ 264 h 495300"/>
                <a:gd name="connsiteX17" fmla="*/ 0 w 355600"/>
                <a:gd name="connsiteY17" fmla="*/ 137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5600" h="495300">
                  <a:moveTo>
                    <a:pt x="0" y="137"/>
                  </a:moveTo>
                  <a:cubicBezTo>
                    <a:pt x="26861" y="79512"/>
                    <a:pt x="69850" y="147648"/>
                    <a:pt x="125667" y="211148"/>
                  </a:cubicBezTo>
                  <a:lnTo>
                    <a:pt x="0" y="211148"/>
                  </a:lnTo>
                  <a:lnTo>
                    <a:pt x="0" y="287792"/>
                  </a:lnTo>
                  <a:lnTo>
                    <a:pt x="125730" y="287792"/>
                  </a:lnTo>
                  <a:cubicBezTo>
                    <a:pt x="70295" y="350784"/>
                    <a:pt x="27051" y="419110"/>
                    <a:pt x="317" y="498358"/>
                  </a:cubicBezTo>
                  <a:cubicBezTo>
                    <a:pt x="17463" y="498358"/>
                    <a:pt x="33274" y="498358"/>
                    <a:pt x="49022" y="498358"/>
                  </a:cubicBezTo>
                  <a:cubicBezTo>
                    <a:pt x="53300" y="498747"/>
                    <a:pt x="57423" y="496649"/>
                    <a:pt x="59627" y="492961"/>
                  </a:cubicBezTo>
                  <a:cubicBezTo>
                    <a:pt x="116948" y="410922"/>
                    <a:pt x="194164" y="344783"/>
                    <a:pt x="284036" y="300746"/>
                  </a:cubicBezTo>
                  <a:cubicBezTo>
                    <a:pt x="305626" y="289951"/>
                    <a:pt x="328486" y="280998"/>
                    <a:pt x="350583" y="271727"/>
                  </a:cubicBezTo>
                  <a:cubicBezTo>
                    <a:pt x="356933" y="269187"/>
                    <a:pt x="360236" y="266647"/>
                    <a:pt x="359410" y="259027"/>
                  </a:cubicBezTo>
                  <a:cubicBezTo>
                    <a:pt x="358838" y="251375"/>
                    <a:pt x="358838" y="243691"/>
                    <a:pt x="359410" y="236040"/>
                  </a:cubicBezTo>
                  <a:cubicBezTo>
                    <a:pt x="360020" y="232236"/>
                    <a:pt x="357622" y="228597"/>
                    <a:pt x="353886" y="227658"/>
                  </a:cubicBezTo>
                  <a:cubicBezTo>
                    <a:pt x="339154" y="221943"/>
                    <a:pt x="324485" y="216037"/>
                    <a:pt x="310007" y="209624"/>
                  </a:cubicBezTo>
                  <a:cubicBezTo>
                    <a:pt x="258591" y="187132"/>
                    <a:pt x="210481" y="157736"/>
                    <a:pt x="167005" y="122248"/>
                  </a:cubicBezTo>
                  <a:cubicBezTo>
                    <a:pt x="125940" y="88179"/>
                    <a:pt x="89633" y="48753"/>
                    <a:pt x="59055" y="5027"/>
                  </a:cubicBezTo>
                  <a:cubicBezTo>
                    <a:pt x="57595" y="2995"/>
                    <a:pt x="54991" y="264"/>
                    <a:pt x="52705" y="264"/>
                  </a:cubicBezTo>
                  <a:cubicBezTo>
                    <a:pt x="35623" y="-244"/>
                    <a:pt x="18542" y="137"/>
                    <a:pt x="0" y="137"/>
                  </a:cubicBezTo>
                  <a:close/>
                </a:path>
              </a:pathLst>
            </a:custGeom>
            <a:grpFill/>
            <a:ln w="6350" cap="flat">
              <a:noFill/>
              <a:prstDash val="solid"/>
              <a:miter/>
            </a:ln>
          </p:spPr>
          <p:txBody>
            <a:bodyPr rtlCol="0" anchor="ctr"/>
            <a:lstStyle/>
            <a:p>
              <a:endParaRPr lang="en-GB" sz="1351"/>
            </a:p>
          </p:txBody>
        </p:sp>
        <p:sp>
          <p:nvSpPr>
            <p:cNvPr id="21" name="Freeform 20">
              <a:extLst>
                <a:ext uri="{FF2B5EF4-FFF2-40B4-BE49-F238E27FC236}">
                  <a16:creationId xmlns:a16="http://schemas.microsoft.com/office/drawing/2014/main" id="{11125A82-9F1E-D544-A9D5-8EBBE0CE98CB}"/>
                </a:ext>
              </a:extLst>
            </p:cNvPr>
            <p:cNvSpPr/>
            <p:nvPr/>
          </p:nvSpPr>
          <p:spPr>
            <a:xfrm>
              <a:off x="2857184"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2" name="Freeform 21">
              <a:extLst>
                <a:ext uri="{FF2B5EF4-FFF2-40B4-BE49-F238E27FC236}">
                  <a16:creationId xmlns:a16="http://schemas.microsoft.com/office/drawing/2014/main" id="{61FA2485-BE37-EB43-82FC-44BC6A521F28}"/>
                </a:ext>
              </a:extLst>
            </p:cNvPr>
            <p:cNvSpPr/>
            <p:nvPr/>
          </p:nvSpPr>
          <p:spPr>
            <a:xfrm>
              <a:off x="2639443"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3" name="Freeform 22">
              <a:extLst>
                <a:ext uri="{FF2B5EF4-FFF2-40B4-BE49-F238E27FC236}">
                  <a16:creationId xmlns:a16="http://schemas.microsoft.com/office/drawing/2014/main" id="{1ABBAC25-9CFA-644F-9F7A-84C5F5E0F15B}"/>
                </a:ext>
              </a:extLst>
            </p:cNvPr>
            <p:cNvSpPr/>
            <p:nvPr/>
          </p:nvSpPr>
          <p:spPr>
            <a:xfrm>
              <a:off x="2423289"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4" name="Freeform 23">
              <a:extLst>
                <a:ext uri="{FF2B5EF4-FFF2-40B4-BE49-F238E27FC236}">
                  <a16:creationId xmlns:a16="http://schemas.microsoft.com/office/drawing/2014/main" id="{1ABBAC25-9CFA-644F-9F7A-84C5F5E0F15B}"/>
                </a:ext>
              </a:extLst>
            </p:cNvPr>
            <p:cNvSpPr/>
            <p:nvPr userDrawn="1"/>
          </p:nvSpPr>
          <p:spPr>
            <a:xfrm>
              <a:off x="2214610" y="3272845"/>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5" name="Freeform 24">
              <a:extLst>
                <a:ext uri="{FF2B5EF4-FFF2-40B4-BE49-F238E27FC236}">
                  <a16:creationId xmlns:a16="http://schemas.microsoft.com/office/drawing/2014/main" id="{1ABBAC25-9CFA-644F-9F7A-84C5F5E0F15B}"/>
                </a:ext>
              </a:extLst>
            </p:cNvPr>
            <p:cNvSpPr/>
            <p:nvPr userDrawn="1"/>
          </p:nvSpPr>
          <p:spPr>
            <a:xfrm>
              <a:off x="2005930" y="3275186"/>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6" name="Freeform 25">
              <a:extLst>
                <a:ext uri="{FF2B5EF4-FFF2-40B4-BE49-F238E27FC236}">
                  <a16:creationId xmlns:a16="http://schemas.microsoft.com/office/drawing/2014/main" id="{1ABBAC25-9CFA-644F-9F7A-84C5F5E0F15B}"/>
                </a:ext>
              </a:extLst>
            </p:cNvPr>
            <p:cNvSpPr/>
            <p:nvPr userDrawn="1"/>
          </p:nvSpPr>
          <p:spPr>
            <a:xfrm>
              <a:off x="1797250" y="3277527"/>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gr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061143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Rectangle 11"/>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14873442"/>
      </p:ext>
    </p:extLst>
  </p:cSld>
  <p:clrMapOvr>
    <a:masterClrMapping/>
  </p:clrMapOvr>
  <p:extLst>
    <p:ext uri="{DCECCB84-F9BA-43D5-87BE-67443E8EF086}">
      <p15:sldGuideLst xmlns:p15="http://schemas.microsoft.com/office/powerpoint/2012/main">
        <p15:guide id="1" orient="horz" pos="845" userDrawn="1">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Section Divider_04">
    <p:bg>
      <p:bgPr>
        <a:solidFill>
          <a:srgbClr val="28CEF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4"/>
            <a:ext cx="5619141" cy="1905823"/>
          </a:xfrm>
        </p:spPr>
        <p:txBody>
          <a:bodyPr anchor="t"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sp>
        <p:nvSpPr>
          <p:cNvPr id="13" name="Freeform 12">
            <a:extLst>
              <a:ext uri="{FF2B5EF4-FFF2-40B4-BE49-F238E27FC236}">
                <a16:creationId xmlns:a16="http://schemas.microsoft.com/office/drawing/2014/main" id="{5D4E77AD-4E3B-4C4C-B2E4-D1513A99EF68}"/>
              </a:ext>
            </a:extLst>
          </p:cNvPr>
          <p:cNvSpPr/>
          <p:nvPr userDrawn="1"/>
        </p:nvSpPr>
        <p:spPr>
          <a:xfrm>
            <a:off x="3892133" y="1"/>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1"/>
          </a:solidFill>
          <a:ln w="6350" cap="flat">
            <a:noFill/>
            <a:prstDash val="solid"/>
            <a:miter/>
          </a:ln>
        </p:spPr>
        <p:txBody>
          <a:bodyPr rtlCol="0" anchor="ctr"/>
          <a:lstStyle/>
          <a:p>
            <a:endParaRPr lang="en-GB" sz="1351"/>
          </a:p>
        </p:txBody>
      </p:sp>
      <p:sp>
        <p:nvSpPr>
          <p:cNvPr id="2" name="Rectangle 1"/>
          <p:cNvSpPr/>
          <p:nvPr userDrawn="1"/>
        </p:nvSpPr>
        <p:spPr>
          <a:xfrm>
            <a:off x="2" y="1562471"/>
            <a:ext cx="8120063" cy="57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63821263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Section Divider_05">
    <p:bg>
      <p:bgPr>
        <a:solidFill>
          <a:srgbClr val="28CEF6"/>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FB11C077-9A8E-2F4A-B187-45707B1D3828}"/>
              </a:ext>
            </a:extLst>
          </p:cNvPr>
          <p:cNvSpPr/>
          <p:nvPr userDrawn="1"/>
        </p:nvSpPr>
        <p:spPr>
          <a:xfrm>
            <a:off x="-100361" y="2216289"/>
            <a:ext cx="11411496" cy="5526323"/>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1"/>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187264285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Section Divider_06">
    <p:bg>
      <p:bgPr>
        <a:solidFill>
          <a:srgbClr val="28CEF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342302"/>
            <a:ext cx="5619141" cy="1905823"/>
          </a:xfrm>
        </p:spPr>
        <p:txBody>
          <a:bodyPr anchor="t"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object 3">
            <a:extLst>
              <a:ext uri="{FF2B5EF4-FFF2-40B4-BE49-F238E27FC236}">
                <a16:creationId xmlns:a16="http://schemas.microsoft.com/office/drawing/2014/main" id="{3B8D502C-1FF9-3D42-ACFF-5BBCD5236A27}"/>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1"/>
          </a:solidFill>
        </p:spPr>
        <p:txBody>
          <a:bodyPr wrap="square" lIns="0" tIns="0" rIns="0" bIns="0" rtlCol="0"/>
          <a:lstStyle/>
          <a:p>
            <a:endParaRPr sz="1029"/>
          </a:p>
        </p:txBody>
      </p:sp>
    </p:spTree>
    <p:extLst>
      <p:ext uri="{BB962C8B-B14F-4D97-AF65-F5344CB8AC3E}">
        <p14:creationId xmlns:p14="http://schemas.microsoft.com/office/powerpoint/2010/main" val="13933804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solidFill>
                <a:schemeClr val="tx1"/>
              </a:solidFill>
            </a:endParaRPr>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1"/>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02340633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1"/>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1329182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a:extLst>
              <a:ext uri="{FF2B5EF4-FFF2-40B4-BE49-F238E27FC236}">
                <a16:creationId xmlns:a16="http://schemas.microsoft.com/office/drawing/2014/main" id="{42CBA93B-AD8D-FC4A-90F2-CE0DB38011E0}"/>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71890044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tx1"/>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Text Placeholder 2">
            <a:extLst>
              <a:ext uri="{FF2B5EF4-FFF2-40B4-BE49-F238E27FC236}">
                <a16:creationId xmlns:a16="http://schemas.microsoft.com/office/drawing/2014/main" id="{F37A16D5-89FE-3B4E-BA82-DFEE96CEA3E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8803295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tx1"/>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 Placeholder 2">
            <a:extLst>
              <a:ext uri="{FF2B5EF4-FFF2-40B4-BE49-F238E27FC236}">
                <a16:creationId xmlns:a16="http://schemas.microsoft.com/office/drawing/2014/main" id="{CC14CCF0-8BA3-264F-9F0E-ECBF2D29998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61830439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D8A86F5A-A513-9341-866D-7D9CDC08496B}"/>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tx1"/>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2" name="Text Placeholder 2">
            <a:extLst>
              <a:ext uri="{FF2B5EF4-FFF2-40B4-BE49-F238E27FC236}">
                <a16:creationId xmlns:a16="http://schemas.microsoft.com/office/drawing/2014/main" id="{5A5CFF8B-1DAA-6C49-BE97-25191944300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F0A764D6-0F7D-EB44-A897-7F9C735CB5F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10055904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1"/>
          </a:solidFill>
          <a:ln w="6350" cap="flat">
            <a:noFill/>
            <a:prstDash val="solid"/>
            <a:miter/>
          </a:ln>
        </p:spPr>
        <p:txBody>
          <a:bodyPr rtlCol="0" anchor="ctr"/>
          <a:lstStyle/>
          <a:p>
            <a:endParaRPr lang="en-GB"/>
          </a:p>
        </p:txBody>
      </p:sp>
      <p:sp>
        <p:nvSpPr>
          <p:cNvPr id="12" name="Text Placeholder 4">
            <a:extLst>
              <a:ext uri="{FF2B5EF4-FFF2-40B4-BE49-F238E27FC236}">
                <a16:creationId xmlns:a16="http://schemas.microsoft.com/office/drawing/2014/main" id="{38D7BEBB-3A9D-CE4F-9ABE-4764209FC9CD}"/>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2">
            <a:extLst>
              <a:ext uri="{FF2B5EF4-FFF2-40B4-BE49-F238E27FC236}">
                <a16:creationId xmlns:a16="http://schemas.microsoft.com/office/drawing/2014/main" id="{A451FE4A-F1CC-BF41-8328-846960CA95E5}"/>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41928971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a:extLst>
              <a:ext uri="{FF2B5EF4-FFF2-40B4-BE49-F238E27FC236}">
                <a16:creationId xmlns:a16="http://schemas.microsoft.com/office/drawing/2014/main" id="{42CBA93B-AD8D-FC4A-90F2-CE0DB38011E0}"/>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83055882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Arrow Left 01">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4">
            <a:extLst>
              <a:ext uri="{FF2B5EF4-FFF2-40B4-BE49-F238E27FC236}">
                <a16:creationId xmlns:a16="http://schemas.microsoft.com/office/drawing/2014/main" id="{89A70FBC-EACC-CB4D-8FF2-D940F65545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8CEF6"/>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29626575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28CEF6"/>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4968240"/>
            <a:ext cx="738525" cy="330925"/>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a:extLst>
              <a:ext uri="{FF2B5EF4-FFF2-40B4-BE49-F238E27FC236}">
                <a16:creationId xmlns:a16="http://schemas.microsoft.com/office/drawing/2014/main" id="{22BB93A1-2BBC-6E43-8966-8BC896D72412}"/>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125606700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Arrow Left 03">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EF6"/>
          </a:solidFill>
          <a:ln w="6350" cap="flat">
            <a:noFill/>
            <a:prstDash val="solid"/>
            <a:miter/>
          </a:ln>
        </p:spPr>
        <p:txBody>
          <a:bodyPr rtlCol="0" anchor="ctr"/>
          <a:lstStyle/>
          <a:p>
            <a:endParaRPr lang="en-GB"/>
          </a:p>
        </p:txBody>
      </p:sp>
      <p:sp>
        <p:nvSpPr>
          <p:cNvPr id="10" name="Text Placeholder 4">
            <a:extLst>
              <a:ext uri="{FF2B5EF4-FFF2-40B4-BE49-F238E27FC236}">
                <a16:creationId xmlns:a16="http://schemas.microsoft.com/office/drawing/2014/main" id="{47482870-8F1E-4A40-98B3-EB4E14D20B6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197064169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Arrow Left 04">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8CEF6"/>
          </a:solidFill>
          <a:ln w="6350" cap="flat">
            <a:noFill/>
            <a:prstDash val="solid"/>
            <a:miter/>
          </a:ln>
        </p:spPr>
        <p:txBody>
          <a:bodyPr rtlCol="0" anchor="ctr"/>
          <a:lstStyle/>
          <a:p>
            <a:endParaRPr lang="en-GB" sz="1351"/>
          </a:p>
        </p:txBody>
      </p:sp>
      <p:sp>
        <p:nvSpPr>
          <p:cNvPr id="7" name="Text Placeholder 4">
            <a:extLst>
              <a:ext uri="{FF2B5EF4-FFF2-40B4-BE49-F238E27FC236}">
                <a16:creationId xmlns:a16="http://schemas.microsoft.com/office/drawing/2014/main" id="{B5231A29-C420-A24A-83D8-2845B3719A8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70963718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Arrow Left_05">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8CEF6"/>
          </a:solidFill>
          <a:ln w="6350" cap="flat">
            <a:noFill/>
            <a:prstDash val="solid"/>
            <a:miter/>
          </a:ln>
        </p:spPr>
        <p:txBody>
          <a:bodyPr rtlCol="0" anchor="ctr"/>
          <a:lstStyle/>
          <a:p>
            <a:endParaRPr lang="en-GB" sz="1351"/>
          </a:p>
        </p:txBody>
      </p:sp>
      <p:sp>
        <p:nvSpPr>
          <p:cNvPr id="10" name="Text Placeholder 4">
            <a:extLst>
              <a:ext uri="{FF2B5EF4-FFF2-40B4-BE49-F238E27FC236}">
                <a16:creationId xmlns:a16="http://schemas.microsoft.com/office/drawing/2014/main" id="{15EB805A-E7B4-1A4B-A713-5EC6CFC1859D}"/>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20324424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userDrawn="1">
  <p:cSld name="Arrow Left 06">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grpSp>
        <p:nvGrpSpPr>
          <p:cNvPr id="19" name="Group 18"/>
          <p:cNvGrpSpPr/>
          <p:nvPr userDrawn="1"/>
        </p:nvGrpSpPr>
        <p:grpSpPr>
          <a:xfrm>
            <a:off x="-754639" y="4113557"/>
            <a:ext cx="5797612" cy="2365031"/>
            <a:chOff x="-2229" y="2361812"/>
            <a:chExt cx="11067619" cy="4514835"/>
          </a:xfrm>
          <a:solidFill>
            <a:srgbClr val="28CEF6"/>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Text Placeholder 4">
            <a:extLst>
              <a:ext uri="{FF2B5EF4-FFF2-40B4-BE49-F238E27FC236}">
                <a16:creationId xmlns:a16="http://schemas.microsoft.com/office/drawing/2014/main" id="{BE3A48D2-2003-3B48-9BA7-3C3C764A534F}"/>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64798376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userDrawn="1">
  <p:cSld name="Arrow Left_07">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8CEF6"/>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Text Placeholder 4">
            <a:extLst>
              <a:ext uri="{FF2B5EF4-FFF2-40B4-BE49-F238E27FC236}">
                <a16:creationId xmlns:a16="http://schemas.microsoft.com/office/drawing/2014/main" id="{DFAD0D0D-8846-2F49-A055-6C6BC6354FFE}"/>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15326982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7174647"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Text Placeholder 7">
            <a:extLst>
              <a:ext uri="{FF2B5EF4-FFF2-40B4-BE49-F238E27FC236}">
                <a16:creationId xmlns:a16="http://schemas.microsoft.com/office/drawing/2014/main" id="{DC08678F-C010-7546-A7A1-17A10477942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8CEF6"/>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299079175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45821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0469B6E3-6CD5-4D4F-A57C-003069CEB064}"/>
              </a:ext>
            </a:extLst>
          </p:cNvPr>
          <p:cNvSpPr/>
          <p:nvPr userDrawn="1"/>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28CEF6"/>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userDrawn="1"/>
        </p:nvSpPr>
        <p:spPr>
          <a:xfrm>
            <a:off x="0" y="5832402"/>
            <a:ext cx="3047640" cy="338865"/>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D4D068D3-76D2-6C48-BF65-509B44CACE3E}"/>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25815188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72216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EF6"/>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04FCF7FD-3F84-F04D-B73E-0F9F6BA8316B}"/>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70834363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2317007425"/>
      </p:ext>
    </p:extLst>
  </p:cSld>
  <p:clrMapOvr>
    <a:masterClrMapping/>
  </p:clrMapOvr>
  <p:extLst>
    <p:ext uri="{DCECCB84-F9BA-43D5-87BE-67443E8EF086}">
      <p15:sldGuideLst xmlns:p15="http://schemas.microsoft.com/office/powerpoint/2012/main">
        <p15:guide id="1" orient="horz" pos="845" userDrawn="1">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7033245"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8CEF6"/>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196E7A6F-DAC6-B441-B5F5-018B0C7C2A2F}"/>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19525016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231966"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8CEF6"/>
          </a:solidFill>
          <a:ln w="6350" cap="flat">
            <a:noFill/>
            <a:prstDash val="solid"/>
            <a:miter/>
          </a:ln>
        </p:spPr>
        <p:txBody>
          <a:bodyPr rtlCol="0" anchor="ctr"/>
          <a:lstStyle/>
          <a:p>
            <a:endParaRPr lang="en-GB">
              <a:solidFill>
                <a:srgbClr val="FF0000"/>
              </a:solidFill>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7">
            <a:extLst>
              <a:ext uri="{FF2B5EF4-FFF2-40B4-BE49-F238E27FC236}">
                <a16:creationId xmlns:a16="http://schemas.microsoft.com/office/drawing/2014/main" id="{25A0BA27-1B3E-284F-A41F-F988E9007071}"/>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71207649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89184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rgbClr val="28CEF6"/>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7">
            <a:extLst>
              <a:ext uri="{FF2B5EF4-FFF2-40B4-BE49-F238E27FC236}">
                <a16:creationId xmlns:a16="http://schemas.microsoft.com/office/drawing/2014/main" id="{F39D1C75-606C-4D47-8814-AB30DCA4C3B5}"/>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11681569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7448024"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A47FC6CD-AA14-4D49-9723-6E8098A42BDE}"/>
              </a:ext>
            </a:extLst>
          </p:cNvPr>
          <p:cNvSpPr/>
          <p:nvPr userDrawn="1"/>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8CEF6"/>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CC321F0F-9EE5-FC4B-A5AF-678F2F4F9CB6}"/>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53546037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Activity 2">
    <p:bg>
      <p:bgPr>
        <a:solidFill>
          <a:srgbClr val="23CEF9"/>
        </a:solidFill>
        <a:effectLst/>
      </p:bgPr>
    </p:bg>
    <p:spTree>
      <p:nvGrpSpPr>
        <p:cNvPr id="1" name=""/>
        <p:cNvGrpSpPr/>
        <p:nvPr/>
      </p:nvGrpSpPr>
      <p:grpSpPr>
        <a:xfrm>
          <a:off x="0" y="0"/>
          <a:ext cx="0" cy="0"/>
          <a:chOff x="0" y="0"/>
          <a:chExt cx="0" cy="0"/>
        </a:xfrm>
      </p:grpSpPr>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a:spLocks noChangeAspect="1"/>
          </p:cNvSpPr>
          <p:nvPr userDrawn="1"/>
        </p:nvSpPr>
        <p:spPr>
          <a:xfrm>
            <a:off x="1284756" y="377825"/>
            <a:ext cx="5336178" cy="6146736"/>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
        <p:nvSpPr>
          <p:cNvPr id="7" name="Title 1">
            <a:extLst>
              <a:ext uri="{FF2B5EF4-FFF2-40B4-BE49-F238E27FC236}">
                <a16:creationId xmlns:a16="http://schemas.microsoft.com/office/drawing/2014/main" id="{44DC967D-822F-0D4D-9D88-47A397D6890B}"/>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8" name="Text Placeholder 3">
            <a:extLst>
              <a:ext uri="{FF2B5EF4-FFF2-40B4-BE49-F238E27FC236}">
                <a16:creationId xmlns:a16="http://schemas.microsoft.com/office/drawing/2014/main" id="{F99DB077-1C85-A441-AE94-AEC6EEA7D38E}"/>
              </a:ext>
            </a:extLst>
          </p:cNvPr>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spTree>
    <p:extLst>
      <p:ext uri="{BB962C8B-B14F-4D97-AF65-F5344CB8AC3E}">
        <p14:creationId xmlns:p14="http://schemas.microsoft.com/office/powerpoint/2010/main" val="368745874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1_Title Slide - White / Teal">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duotone>
              <a:prstClr val="black"/>
              <a:schemeClr val="tx1">
                <a:lumMod val="50000"/>
                <a:lumOff val="50000"/>
                <a:tint val="45000"/>
                <a:satMod val="400000"/>
              </a:schemeClr>
            </a:duotone>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400000"/>
                    </a14:imgEffect>
                    <a14:imgEffect>
                      <a14:brightnessContrast bright="32000" contrast="-3000"/>
                    </a14:imgEffect>
                  </a14:imgLayer>
                </a14:imgProps>
              </a:ex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sp>
        <p:nvSpPr>
          <p:cNvPr id="6" name="Text Placeholder 3">
            <a:extLst>
              <a:ext uri="{FF2B5EF4-FFF2-40B4-BE49-F238E27FC236}">
                <a16:creationId xmlns:a16="http://schemas.microsoft.com/office/drawing/2014/main" id="{52F189F0-0DDE-404F-9FD7-21EBA1DC016F}"/>
              </a:ext>
            </a:extLst>
          </p:cNvPr>
          <p:cNvSpPr>
            <a:spLocks noGrp="1"/>
          </p:cNvSpPr>
          <p:nvPr>
            <p:ph type="body" sz="quarter" idx="10" hasCustomPrompt="1"/>
          </p:nvPr>
        </p:nvSpPr>
        <p:spPr>
          <a:xfrm>
            <a:off x="376237" y="5768975"/>
            <a:ext cx="6604609" cy="709613"/>
          </a:xfrm>
        </p:spPr>
        <p:txBody>
          <a:bodyPr/>
          <a:lstStyle>
            <a:lvl1pPr marL="0" marR="0" indent="0" algn="l" defTabSz="914377" rtl="0" eaLnBrk="1" fontAlgn="auto" latinLnBrk="0" hangingPunct="1">
              <a:lnSpc>
                <a:spcPct val="100000"/>
              </a:lnSpc>
              <a:spcBef>
                <a:spcPts val="0"/>
              </a:spcBef>
              <a:spcAft>
                <a:spcPts val="0"/>
              </a:spcAft>
              <a:buClrTx/>
              <a:buSzTx/>
              <a:buFontTx/>
              <a:buNone/>
              <a:tabLst/>
              <a:defRPr baseline="0"/>
            </a:lvl1p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dirty="0"/>
              <a:t>Hope you enjoyed this learning journey.</a:t>
            </a:r>
          </a:p>
        </p:txBody>
      </p:sp>
      <p:sp>
        <p:nvSpPr>
          <p:cNvPr id="7" name="Title 1">
            <a:extLst>
              <a:ext uri="{FF2B5EF4-FFF2-40B4-BE49-F238E27FC236}">
                <a16:creationId xmlns:a16="http://schemas.microsoft.com/office/drawing/2014/main" id="{7BA3DF19-D33D-4658-9164-10D3FE685928}"/>
              </a:ext>
            </a:extLst>
          </p:cNvPr>
          <p:cNvSpPr>
            <a:spLocks noGrp="1"/>
          </p:cNvSpPr>
          <p:nvPr>
            <p:ph type="ctrTitle" hasCustomPrompt="1"/>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THANK YOU</a:t>
            </a:r>
          </a:p>
        </p:txBody>
      </p:sp>
    </p:spTree>
    <p:extLst>
      <p:ext uri="{BB962C8B-B14F-4D97-AF65-F5344CB8AC3E}">
        <p14:creationId xmlns:p14="http://schemas.microsoft.com/office/powerpoint/2010/main" val="1504287057"/>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6" name="Text Placeholder 7"/>
          <p:cNvSpPr>
            <a:spLocks noGrp="1"/>
          </p:cNvSpPr>
          <p:nvPr>
            <p:ph type="body" sz="quarter" idx="11" hasCustomPrompt="1"/>
          </p:nvPr>
        </p:nvSpPr>
        <p:spPr>
          <a:xfrm>
            <a:off x="376237" y="1240838"/>
            <a:ext cx="11431587" cy="5237751"/>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marL="88898" indent="0">
              <a:lnSpc>
                <a:spcPct val="100000"/>
              </a:lnSpc>
              <a:buFont typeface="Arial" panose="020B0604020202020204" pitchFamily="34" charset="0"/>
              <a:buNone/>
              <a:defRPr sz="1800" b="0"/>
            </a:lvl3pPr>
            <a:lvl4pPr marL="88898" indent="0">
              <a:lnSpc>
                <a:spcPct val="100000"/>
              </a:lnSpc>
              <a:buFont typeface="Arial" panose="020B0604020202020204" pitchFamily="34" charset="0"/>
              <a:buNone/>
              <a:defRPr sz="1800" b="0"/>
            </a:lvl4pPr>
            <a:lvl5pPr marL="355591" indent="-266693">
              <a:lnSpc>
                <a:spcPct val="100000"/>
              </a:lnSpc>
              <a:buFont typeface="Arial" panose="020B0604020202020204" pitchFamily="34" charset="0"/>
              <a:buChar char="•"/>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2529662652"/>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guide id="3" orient="horz" pos="2160">
          <p15:clr>
            <a:srgbClr val="FBAE40"/>
          </p15:clr>
        </p15:guide>
        <p15:guide id="4" orient="horz" pos="2260">
          <p15:clr>
            <a:srgbClr val="FBAE40"/>
          </p15:clr>
        </p15:guide>
        <p15:guide id="5" pos="3940">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5" name="Text Placeholder 2">
            <a:extLst>
              <a:ext uri="{FF2B5EF4-FFF2-40B4-BE49-F238E27FC236}">
                <a16:creationId xmlns:a16="http://schemas.microsoft.com/office/drawing/2014/main" id="{503A14FE-D075-C54D-A7E3-E22DBF933384}"/>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759301388"/>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167298" y="2921079"/>
            <a:ext cx="2124159" cy="2749952"/>
          </a:xfrm>
        </p:spPr>
        <p:txBody>
          <a:bodyPr/>
          <a:lstStyle>
            <a:lvl1pPr marL="0" indent="0">
              <a:lnSpc>
                <a:spcPct val="100000"/>
              </a:lnSpc>
              <a:buFont typeface="Arial" panose="020B0604020202020204" pitchFamily="34" charset="0"/>
              <a:buNone/>
              <a:defRPr sz="1800" b="0"/>
            </a:lvl1pPr>
            <a:lvl2pPr marL="0" indent="0">
              <a:buFont typeface="Arial" panose="020B0604020202020204" pitchFamily="34" charset="0"/>
              <a:buNone/>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p:txBody>
      </p:sp>
      <p:sp>
        <p:nvSpPr>
          <p:cNvPr id="4" name="Text Placeholder 4"/>
          <p:cNvSpPr>
            <a:spLocks noGrp="1"/>
          </p:cNvSpPr>
          <p:nvPr>
            <p:ph type="body" sz="quarter" idx="16" hasCustomPrompt="1"/>
          </p:nvPr>
        </p:nvSpPr>
        <p:spPr>
          <a:xfrm>
            <a:off x="3747517" y="2921079"/>
            <a:ext cx="2068065" cy="2749952"/>
          </a:xfrm>
        </p:spPr>
        <p:txBody>
          <a:bodyPr/>
          <a:lstStyle>
            <a:lvl1pPr marL="0" indent="0">
              <a:lnSpc>
                <a:spcPct val="100000"/>
              </a:lnSpc>
              <a:buFont typeface="Arial" panose="020B0604020202020204" pitchFamily="34" charset="0"/>
              <a:buNone/>
              <a:defRPr sz="1800" b="0"/>
            </a:lvl1pPr>
            <a:lvl2pPr marL="179996" indent="-179996">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p:txBody>
      </p:sp>
      <p:sp>
        <p:nvSpPr>
          <p:cNvPr id="6" name="Text Placeholder 4"/>
          <p:cNvSpPr>
            <a:spLocks noGrp="1"/>
          </p:cNvSpPr>
          <p:nvPr>
            <p:ph type="body" sz="quarter" idx="17" hasCustomPrompt="1"/>
          </p:nvPr>
        </p:nvSpPr>
        <p:spPr>
          <a:xfrm>
            <a:off x="6257866" y="2921079"/>
            <a:ext cx="2130523" cy="2749952"/>
          </a:xfrm>
        </p:spPr>
        <p:txBody>
          <a:bodyPr/>
          <a:lstStyle>
            <a:lvl1pPr marL="0" indent="0">
              <a:lnSpc>
                <a:spcPct val="100000"/>
              </a:lnSpc>
              <a:buFont typeface="Arial" panose="020B0604020202020204" pitchFamily="34" charset="0"/>
              <a:buNone/>
              <a:defRPr sz="1800" b="0"/>
            </a:lvl1pPr>
            <a:lvl2pPr marL="179996" indent="-179996">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p:txBody>
      </p:sp>
      <p:sp>
        <p:nvSpPr>
          <p:cNvPr id="7" name="Picture Placeholder 21"/>
          <p:cNvSpPr>
            <a:spLocks noGrp="1"/>
          </p:cNvSpPr>
          <p:nvPr>
            <p:ph type="pic" sz="quarter" idx="18" hasCustomPrompt="1"/>
          </p:nvPr>
        </p:nvSpPr>
        <p:spPr>
          <a:xfrm>
            <a:off x="1167299" y="1240564"/>
            <a:ext cx="1437932" cy="1437931"/>
          </a:xfrm>
        </p:spPr>
        <p:txBody>
          <a:bodyPr/>
          <a:lstStyle>
            <a:lvl1pPr marL="0" indent="0">
              <a:buNone/>
              <a:defRPr/>
            </a:lvl1pPr>
          </a:lstStyle>
          <a:p>
            <a:r>
              <a:rPr lang="en-GB"/>
              <a:t>icon</a:t>
            </a:r>
          </a:p>
        </p:txBody>
      </p:sp>
      <p:sp>
        <p:nvSpPr>
          <p:cNvPr id="8" name="Picture Placeholder 21"/>
          <p:cNvSpPr>
            <a:spLocks noGrp="1"/>
          </p:cNvSpPr>
          <p:nvPr>
            <p:ph type="pic" sz="quarter" idx="19" hasCustomPrompt="1"/>
          </p:nvPr>
        </p:nvSpPr>
        <p:spPr>
          <a:xfrm>
            <a:off x="3747517" y="1233488"/>
            <a:ext cx="1437932" cy="1437931"/>
          </a:xfrm>
        </p:spPr>
        <p:txBody>
          <a:bodyPr/>
          <a:lstStyle>
            <a:lvl1pPr marL="0" indent="0">
              <a:buNone/>
              <a:defRPr/>
            </a:lvl1pPr>
          </a:lstStyle>
          <a:p>
            <a:r>
              <a:rPr lang="en-GB"/>
              <a:t>icon</a:t>
            </a:r>
          </a:p>
        </p:txBody>
      </p:sp>
      <p:sp>
        <p:nvSpPr>
          <p:cNvPr id="9" name="Picture Placeholder 21"/>
          <p:cNvSpPr>
            <a:spLocks noGrp="1"/>
          </p:cNvSpPr>
          <p:nvPr>
            <p:ph type="pic" sz="quarter" idx="20" hasCustomPrompt="1"/>
          </p:nvPr>
        </p:nvSpPr>
        <p:spPr>
          <a:xfrm>
            <a:off x="6257867" y="1240564"/>
            <a:ext cx="1437932" cy="1437931"/>
          </a:xfrm>
        </p:spPr>
        <p:txBody>
          <a:bodyPr/>
          <a:lstStyle>
            <a:lvl1pPr marL="0" indent="0">
              <a:buNone/>
              <a:defRPr/>
            </a:lvl1pPr>
          </a:lstStyle>
          <a:p>
            <a:r>
              <a:rPr lang="en-GB"/>
              <a:t>icon</a:t>
            </a:r>
          </a:p>
        </p:txBody>
      </p:sp>
      <p:sp>
        <p:nvSpPr>
          <p:cNvPr id="10" name="Text Placeholder 4"/>
          <p:cNvSpPr>
            <a:spLocks noGrp="1"/>
          </p:cNvSpPr>
          <p:nvPr>
            <p:ph type="body" sz="quarter" idx="21" hasCustomPrompt="1"/>
          </p:nvPr>
        </p:nvSpPr>
        <p:spPr>
          <a:xfrm>
            <a:off x="8744941" y="2936069"/>
            <a:ext cx="2183449" cy="2749952"/>
          </a:xfrm>
        </p:spPr>
        <p:txBody>
          <a:bodyPr/>
          <a:lstStyle>
            <a:lvl1pPr marL="0" indent="0">
              <a:lnSpc>
                <a:spcPct val="100000"/>
              </a:lnSpc>
              <a:buFont typeface="Arial" panose="020B0604020202020204" pitchFamily="34" charset="0"/>
              <a:buNone/>
              <a:defRPr sz="1800" b="0"/>
            </a:lvl1pPr>
            <a:lvl2pPr marL="179996" indent="-179996">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p:txBody>
      </p:sp>
      <p:sp>
        <p:nvSpPr>
          <p:cNvPr id="11" name="Picture Placeholder 21"/>
          <p:cNvSpPr>
            <a:spLocks noGrp="1"/>
          </p:cNvSpPr>
          <p:nvPr>
            <p:ph type="pic" sz="quarter" idx="22" hasCustomPrompt="1"/>
          </p:nvPr>
        </p:nvSpPr>
        <p:spPr>
          <a:xfrm>
            <a:off x="8744942" y="1255555"/>
            <a:ext cx="1437932" cy="1437931"/>
          </a:xfrm>
        </p:spPr>
        <p:txBody>
          <a:bodyPr/>
          <a:lstStyle>
            <a:lvl1pPr marL="0" indent="0">
              <a:buNone/>
              <a:defRPr/>
            </a:lvl1pPr>
          </a:lstStyle>
          <a:p>
            <a:r>
              <a:rPr lang="en-GB"/>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4" name="Text Placeholder 2">
            <a:extLst>
              <a:ext uri="{FF2B5EF4-FFF2-40B4-BE49-F238E27FC236}">
                <a16:creationId xmlns:a16="http://schemas.microsoft.com/office/drawing/2014/main" id="{92C408C0-1A1B-4D4D-B79A-2D37D6F3CB19}"/>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229773864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167876" y="1246665"/>
            <a:ext cx="2153905"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5" name="Text Placeholder 7"/>
          <p:cNvSpPr>
            <a:spLocks noGrp="1"/>
          </p:cNvSpPr>
          <p:nvPr>
            <p:ph type="body" sz="quarter" idx="13" hasCustomPrompt="1"/>
          </p:nvPr>
        </p:nvSpPr>
        <p:spPr>
          <a:xfrm>
            <a:off x="3613794" y="1246665"/>
            <a:ext cx="2153905"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6" name="Text Placeholder 7"/>
          <p:cNvSpPr>
            <a:spLocks noGrp="1"/>
          </p:cNvSpPr>
          <p:nvPr>
            <p:ph type="body" sz="quarter" idx="14" hasCustomPrompt="1"/>
          </p:nvPr>
        </p:nvSpPr>
        <p:spPr>
          <a:xfrm>
            <a:off x="6059713" y="1246664"/>
            <a:ext cx="2153905"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7" name="Text Placeholder 7"/>
          <p:cNvSpPr>
            <a:spLocks noGrp="1"/>
          </p:cNvSpPr>
          <p:nvPr>
            <p:ph type="body" sz="quarter" idx="15" hasCustomPrompt="1"/>
          </p:nvPr>
        </p:nvSpPr>
        <p:spPr>
          <a:xfrm>
            <a:off x="8505633" y="1246663"/>
            <a:ext cx="2153905"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DC41670F-D9DB-3140-AAEA-4430FBF2D30A}"/>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424373951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userDrawn="1">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6186490" y="1246663"/>
            <a:ext cx="5612791"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5" name="Text Placeholder 7"/>
          <p:cNvSpPr>
            <a:spLocks noGrp="1"/>
          </p:cNvSpPr>
          <p:nvPr>
            <p:ph type="body" sz="quarter" idx="13" hasCustomPrompt="1"/>
          </p:nvPr>
        </p:nvSpPr>
        <p:spPr>
          <a:xfrm>
            <a:off x="382589" y="1246661"/>
            <a:ext cx="5621337"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FE1C86EE-79CD-A844-BC58-36532ABD5C56}"/>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366748776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391181" y="1240839"/>
            <a:ext cx="5612745" cy="5237749"/>
          </a:xfrm>
          <a:prstGeom prst="rect">
            <a:avLst/>
          </a:prstGeom>
        </p:spPr>
        <p:txBody>
          <a:bodyPr/>
          <a:lstStyle>
            <a:lvl1pPr marL="0" indent="0">
              <a:buNone/>
              <a:defRPr/>
            </a:lvl1pPr>
          </a:lstStyle>
          <a:p>
            <a:r>
              <a:rPr lang="en-US"/>
              <a:t>Click icon to add picture</a:t>
            </a:r>
          </a:p>
        </p:txBody>
      </p:sp>
      <p:sp>
        <p:nvSpPr>
          <p:cNvPr id="10" name="Text Placeholder 7"/>
          <p:cNvSpPr>
            <a:spLocks noGrp="1"/>
          </p:cNvSpPr>
          <p:nvPr>
            <p:ph type="body" sz="quarter" idx="11" hasCustomPrompt="1"/>
          </p:nvPr>
        </p:nvSpPr>
        <p:spPr>
          <a:xfrm>
            <a:off x="6186489" y="1239313"/>
            <a:ext cx="5621337" cy="5239275"/>
          </a:xfrm>
        </p:spPr>
        <p:txBody>
          <a:bodyPr/>
          <a:lstStyle>
            <a:lvl1pPr marL="0" indent="0">
              <a:lnSpc>
                <a:spcPct val="100000"/>
              </a:lnSpc>
              <a:buFont typeface="Arial" panose="020B0604020202020204" pitchFamily="34" charset="0"/>
              <a:buNone/>
              <a:defRPr sz="1800" b="0"/>
            </a:lvl1pPr>
            <a:lvl2pPr marL="171446" marR="0" indent="-171446" algn="l" defTabSz="914377" rtl="0" eaLnBrk="1" fontAlgn="auto" latinLnBrk="0" hangingPunct="1">
              <a:lnSpc>
                <a:spcPct val="100000"/>
              </a:lnSpc>
              <a:spcBef>
                <a:spcPts val="0"/>
              </a:spcBef>
              <a:spcAft>
                <a:spcPts val="651"/>
              </a:spcAft>
              <a:buClrTx/>
              <a:buSzPct val="125000"/>
              <a:buFont typeface="Arial" panose="020B0604020202020204" pitchFamily="34" charset="0"/>
              <a:buChar char="•"/>
              <a:tabLst/>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BC6158FE-928A-7845-B66A-66F0FE0F7F9C}"/>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138643642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82062" y="1239312"/>
            <a:ext cx="5621863" cy="5239275"/>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199185" y="1246663"/>
            <a:ext cx="5608641" cy="5231924"/>
          </a:xfrm>
          <a:prstGeom prst="rect">
            <a:avLst/>
          </a:prstGeom>
        </p:spPr>
        <p:txBody>
          <a:bodyPr/>
          <a:lstStyle>
            <a:lvl1pPr marL="0" indent="0">
              <a:buNone/>
              <a:defRPr/>
            </a:lvl1pPr>
          </a:lstStyle>
          <a:p>
            <a:r>
              <a:rPr lang="en-US"/>
              <a:t>Click icon to add picture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83FBF726-3A82-7143-ACCB-5046CC509D9D}"/>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86077348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376238" y="3968576"/>
            <a:ext cx="5627687" cy="2520000"/>
          </a:xfrm>
        </p:spPr>
        <p:txBody>
          <a:bodyPr/>
          <a:lstStyle>
            <a:lvl1pPr marL="0" indent="0">
              <a:lnSpc>
                <a:spcPct val="100000"/>
              </a:lnSpc>
              <a:buFont typeface="Arial" panose="020B0604020202020204" pitchFamily="34" charset="0"/>
              <a:buNone/>
              <a:defRPr sz="1800" b="0"/>
            </a:lvl1pPr>
            <a:lvl2pPr marL="171446" indent="-171446">
              <a:buFont typeface="Arial" panose="020B0604020202020204" pitchFamily="34" charset="0"/>
              <a:buChar char="•"/>
              <a:defRPr sz="1800"/>
            </a:lvl2pPr>
            <a:lvl3pPr marL="0" indent="0">
              <a:buNone/>
              <a:defRPr sz="1800"/>
            </a:lvl3pPr>
            <a:lvl4pPr>
              <a:defRPr sz="1800"/>
            </a:lvl4pPr>
            <a:lvl5pPr>
              <a:defRPr sz="1800"/>
            </a:lvl5pPr>
          </a:lstStyle>
          <a:p>
            <a:pPr lvl="0"/>
            <a:r>
              <a:rPr lang="en-US"/>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376249" y="1233490"/>
            <a:ext cx="5627676" cy="2576511"/>
          </a:xfrm>
          <a:prstGeom prst="rect">
            <a:avLst/>
          </a:prstGeom>
        </p:spPr>
        <p:txBody>
          <a:bodyPr/>
          <a:lstStyle>
            <a:lvl1pPr marL="0" indent="0">
              <a:buNone/>
              <a:defRPr baseline="0"/>
            </a:lvl1pPr>
          </a:lstStyle>
          <a:p>
            <a:r>
              <a:rPr lang="en-US"/>
              <a:t>Click icon to add picture</a:t>
            </a:r>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6180195" y="1233489"/>
            <a:ext cx="5627631" cy="2576511"/>
          </a:xfrm>
          <a:prstGeom prst="rect">
            <a:avLst/>
          </a:prstGeom>
        </p:spPr>
        <p:txBody>
          <a:bodyPr/>
          <a:lstStyle>
            <a:lvl1pPr marL="0" indent="0">
              <a:buNone/>
              <a:defRPr baseline="0"/>
            </a:lvl1pPr>
          </a:lstStyle>
          <a:p>
            <a:r>
              <a:rPr lang="en-US"/>
              <a:t>Click icon to add picture</a:t>
            </a:r>
          </a:p>
        </p:txBody>
      </p:sp>
      <p:sp>
        <p:nvSpPr>
          <p:cNvPr id="8" name="Text Placeholder 7"/>
          <p:cNvSpPr>
            <a:spLocks noGrp="1"/>
          </p:cNvSpPr>
          <p:nvPr>
            <p:ph type="body" sz="quarter" idx="11" hasCustomPrompt="1"/>
          </p:nvPr>
        </p:nvSpPr>
        <p:spPr>
          <a:xfrm>
            <a:off x="6180195" y="3968576"/>
            <a:ext cx="5627631" cy="2520000"/>
          </a:xfrm>
        </p:spPr>
        <p:txBody>
          <a:bodyPr/>
          <a:lstStyle>
            <a:lvl1pPr marL="0" indent="0">
              <a:lnSpc>
                <a:spcPct val="100000"/>
              </a:lnSpc>
              <a:buFont typeface="Arial" panose="020B0604020202020204" pitchFamily="34" charset="0"/>
              <a:buNone/>
              <a:defRPr b="0"/>
            </a:lvl1pPr>
            <a:lvl2pPr marL="171446" indent="-171446">
              <a:buFont typeface="Arial" panose="020B0604020202020204" pitchFamily="34" charset="0"/>
              <a:buChar char="•"/>
              <a:defRPr/>
            </a:lvl2pPr>
          </a:lstStyle>
          <a:p>
            <a:pPr lvl="0"/>
            <a:r>
              <a:rPr lang="en-US"/>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0270B6DD-EFD0-B148-AC2D-17D9B4352A1A}"/>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234283489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406779689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38251CB8-D58E-2E40-9211-8E4FCA38D552}"/>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a:extLst>
              <a:ext uri="{FF2B5EF4-FFF2-40B4-BE49-F238E27FC236}">
                <a16:creationId xmlns:a16="http://schemas.microsoft.com/office/drawing/2014/main" id="{D8A86F5A-A513-9341-866D-7D9CDC08496B}"/>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7" name="Graphic 31">
            <a:extLst>
              <a:ext uri="{FF2B5EF4-FFF2-40B4-BE49-F238E27FC236}">
                <a16:creationId xmlns:a16="http://schemas.microsoft.com/office/drawing/2014/main" id="{E51E3436-B16C-5F48-AA8A-C3F6719B5E1D}"/>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2"/>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1666810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223B611D-7B8F-B64E-B297-6F15D8AC0FB4}"/>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a:extLst>
              <a:ext uri="{FF2B5EF4-FFF2-40B4-BE49-F238E27FC236}">
                <a16:creationId xmlns:a16="http://schemas.microsoft.com/office/drawing/2014/main" id="{38D7BEBB-3A9D-CE4F-9ABE-4764209FC9CD}"/>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3" name="Graphic 31">
            <a:extLst>
              <a:ext uri="{FF2B5EF4-FFF2-40B4-BE49-F238E27FC236}">
                <a16:creationId xmlns:a16="http://schemas.microsoft.com/office/drawing/2014/main" id="{59F936A6-C45C-DE4D-B127-38C5B78DBD54}"/>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73606277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Arrow Left 01">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4">
            <a:extLst>
              <a:ext uri="{FF2B5EF4-FFF2-40B4-BE49-F238E27FC236}">
                <a16:creationId xmlns:a16="http://schemas.microsoft.com/office/drawing/2014/main" id="{89A70FBC-EACC-CB4D-8FF2-D940F65545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3954979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4968240"/>
            <a:ext cx="738525" cy="3309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a:extLst>
              <a:ext uri="{FF2B5EF4-FFF2-40B4-BE49-F238E27FC236}">
                <a16:creationId xmlns:a16="http://schemas.microsoft.com/office/drawing/2014/main" id="{08CE8C71-4A26-D849-813C-580602CCBDA2}"/>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88892509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Arrow Left 03">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endParaRPr lang="en-GB"/>
          </a:p>
        </p:txBody>
      </p:sp>
      <p:sp>
        <p:nvSpPr>
          <p:cNvPr id="10" name="Text Placeholder 4">
            <a:extLst>
              <a:ext uri="{FF2B5EF4-FFF2-40B4-BE49-F238E27FC236}">
                <a16:creationId xmlns:a16="http://schemas.microsoft.com/office/drawing/2014/main" id="{122CC552-B995-3D44-97DB-048FA9D7391C}"/>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132269954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bg1"/>
                </a:solidFill>
              </a:defRPr>
            </a:lvl1pPr>
          </a:lstStyle>
          <a:p>
            <a:r>
              <a:rPr lang="en-US" noProof="0" dirty="0"/>
              <a:t>Housekeeping</a:t>
            </a:r>
            <a:endParaRPr lang="en-GB" noProof="0" dirty="0"/>
          </a:p>
        </p:txBody>
      </p:sp>
      <p:pic>
        <p:nvPicPr>
          <p:cNvPr id="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8" name="Text Placeholder 6">
            <a:extLst>
              <a:ext uri="{FF2B5EF4-FFF2-40B4-BE49-F238E27FC236}">
                <a16:creationId xmlns:a16="http://schemas.microsoft.com/office/drawing/2014/main" id="{EC1B3813-DD9D-954E-BE79-A994AB3AFD51}"/>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rrow Left 04">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7" name="Text Placeholder 4">
            <a:extLst>
              <a:ext uri="{FF2B5EF4-FFF2-40B4-BE49-F238E27FC236}">
                <a16:creationId xmlns:a16="http://schemas.microsoft.com/office/drawing/2014/main" id="{C6C80C38-3722-474E-8B11-A2D0DDDA4086}"/>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58932642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Arrow Left_05">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sp>
        <p:nvSpPr>
          <p:cNvPr id="10" name="Text Placeholder 4">
            <a:extLst>
              <a:ext uri="{FF2B5EF4-FFF2-40B4-BE49-F238E27FC236}">
                <a16:creationId xmlns:a16="http://schemas.microsoft.com/office/drawing/2014/main" id="{DF12CDA4-6DB7-9B47-B8BD-BC72661022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38626902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Arrow Left 06">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grpSp>
        <p:nvGrpSpPr>
          <p:cNvPr id="19" name="Group 18"/>
          <p:cNvGrpSpPr/>
          <p:nvPr userDrawn="1"/>
        </p:nvGrpSpPr>
        <p:grpSpPr>
          <a:xfrm>
            <a:off x="-754639" y="4113557"/>
            <a:ext cx="5797612" cy="2365031"/>
            <a:chOff x="-2229" y="2361812"/>
            <a:chExt cx="11067619" cy="4514835"/>
          </a:xfrm>
          <a:solidFill>
            <a:schemeClr val="accent2"/>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Text Placeholder 4">
            <a:extLst>
              <a:ext uri="{FF2B5EF4-FFF2-40B4-BE49-F238E27FC236}">
                <a16:creationId xmlns:a16="http://schemas.microsoft.com/office/drawing/2014/main" id="{C688DDD5-996C-5A49-B7AA-2FBE46226519}"/>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9952731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Arrow Left_07">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Text Placeholder 4">
            <a:extLst>
              <a:ext uri="{FF2B5EF4-FFF2-40B4-BE49-F238E27FC236}">
                <a16:creationId xmlns:a16="http://schemas.microsoft.com/office/drawing/2014/main" id="{67306422-B398-BC4C-8476-3EB6DBC1663E}"/>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16801384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58230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Text Placeholder 7">
            <a:extLst>
              <a:ext uri="{FF2B5EF4-FFF2-40B4-BE49-F238E27FC236}">
                <a16:creationId xmlns:a16="http://schemas.microsoft.com/office/drawing/2014/main" id="{DC08678F-C010-7546-A7A1-17A10477942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91361752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411076"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0469B6E3-6CD5-4D4F-A57C-003069CEB064}"/>
              </a:ext>
            </a:extLst>
          </p:cNvPr>
          <p:cNvSpPr/>
          <p:nvPr userDrawn="1"/>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userDrawn="1"/>
        </p:nvSpPr>
        <p:spPr>
          <a:xfrm>
            <a:off x="0" y="5832402"/>
            <a:ext cx="3047640" cy="3388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A5440E06-BD51-134C-8922-1FED8CE30B1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7253900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062284"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7D437921-F8BF-FB43-B188-28C7B472CCE6}"/>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87918574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411076"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2"/>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8D950501-8A96-F740-8901-23C73CDCDD2D}"/>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66872432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260247"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solidFill>
                <a:srgbClr val="FF0000"/>
              </a:solidFill>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7">
            <a:extLst>
              <a:ext uri="{FF2B5EF4-FFF2-40B4-BE49-F238E27FC236}">
                <a16:creationId xmlns:a16="http://schemas.microsoft.com/office/drawing/2014/main" id="{5ABD8F74-8FD6-554A-BB95-259D126DE6E1}"/>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37358722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37336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2"/>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7">
            <a:extLst>
              <a:ext uri="{FF2B5EF4-FFF2-40B4-BE49-F238E27FC236}">
                <a16:creationId xmlns:a16="http://schemas.microsoft.com/office/drawing/2014/main" id="{093A48C6-BAF4-C24C-927C-1277EFA8D063}"/>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60777521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Meet &amp; Greet">
    <p:bg>
      <p:bgPr>
        <a:solidFill>
          <a:schemeClr val="tx2"/>
        </a:solidFill>
        <a:effectLst/>
      </p:bgPr>
    </p:bg>
    <p:spTree>
      <p:nvGrpSpPr>
        <p:cNvPr id="1" name=""/>
        <p:cNvGrpSpPr/>
        <p:nvPr/>
      </p:nvGrpSpPr>
      <p:grpSpPr>
        <a:xfrm>
          <a:off x="0" y="0"/>
          <a:ext cx="0" cy="0"/>
          <a:chOff x="0" y="0"/>
          <a:chExt cx="0" cy="0"/>
        </a:xfrm>
      </p:grpSpPr>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757463"/>
            <a:ext cx="4679121" cy="709613"/>
          </a:xfrm>
        </p:spPr>
        <p:txBody>
          <a:bodyPr/>
          <a:lstStyle>
            <a:lvl1pPr>
              <a:lnSpc>
                <a:spcPct val="100000"/>
              </a:lnSpc>
              <a:defRPr b="1" baseline="0"/>
            </a:lvl1pPr>
          </a:lstStyle>
          <a:p>
            <a:pPr lvl="0"/>
            <a:r>
              <a:rPr lang="en-US"/>
              <a:t>Click to edit instructions</a:t>
            </a:r>
          </a:p>
        </p:txBody>
      </p:sp>
      <p:pic>
        <p:nvPicPr>
          <p:cNvPr id="7" name="Picture 6">
            <a:extLst>
              <a:ext uri="{FF2B5EF4-FFF2-40B4-BE49-F238E27FC236}">
                <a16:creationId xmlns:a16="http://schemas.microsoft.com/office/drawing/2014/main" id="{4E33C862-6C7D-4099-B29A-B18CFC640A13}"/>
              </a:ext>
            </a:extLst>
          </p:cNvPr>
          <p:cNvPicPr>
            <a:picLocks noChangeAspect="1"/>
          </p:cNvPicPr>
          <p:nvPr userDrawn="1"/>
        </p:nvPicPr>
        <p:blipFill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Tree>
    <p:extLst>
      <p:ext uri="{BB962C8B-B14F-4D97-AF65-F5344CB8AC3E}">
        <p14:creationId xmlns:p14="http://schemas.microsoft.com/office/powerpoint/2010/main" val="169334983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062284"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A47FC6CD-AA14-4D49-9723-6E8098A42BDE}"/>
              </a:ext>
            </a:extLst>
          </p:cNvPr>
          <p:cNvSpPr/>
          <p:nvPr userDrawn="1"/>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408EE555-3A54-004C-A759-75B8B80EEC63}"/>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229022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Activity 01">
    <p:bg>
      <p:bgPr>
        <a:solidFill>
          <a:srgbClr val="0FEEB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a:spLocks noChangeAspect="1"/>
          </p:cNvSpPr>
          <p:nvPr userDrawn="1"/>
        </p:nvSpPr>
        <p:spPr>
          <a:xfrm>
            <a:off x="1284756" y="377825"/>
            <a:ext cx="5336177" cy="6146736"/>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dirty="0"/>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457" userDrawn="1">
          <p15:clr>
            <a:srgbClr val="FBAE40"/>
          </p15:clr>
        </p15:guide>
        <p15:guide id="3" orient="horz" pos="3635"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_Title Slide - White / Teal">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marL="0" marR="0" indent="0" algn="l" defTabSz="914377" rtl="0" eaLnBrk="1" fontAlgn="auto" latinLnBrk="0" hangingPunct="1">
              <a:lnSpc>
                <a:spcPct val="100000"/>
              </a:lnSpc>
              <a:spcBef>
                <a:spcPts val="0"/>
              </a:spcBef>
              <a:spcAft>
                <a:spcPts val="0"/>
              </a:spcAft>
              <a:buClrTx/>
              <a:buSzTx/>
              <a:buFontTx/>
              <a:buNone/>
              <a:tabLst/>
              <a:defRPr baseline="0"/>
            </a:lvl1p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dirty="0"/>
              <a:t>Hope you enjoyed this learning journey.</a:t>
            </a:r>
          </a:p>
        </p:txBody>
      </p:sp>
      <p:sp>
        <p:nvSpPr>
          <p:cNvPr id="6" name="Title 1">
            <a:extLst>
              <a:ext uri="{FF2B5EF4-FFF2-40B4-BE49-F238E27FC236}">
                <a16:creationId xmlns:a16="http://schemas.microsoft.com/office/drawing/2014/main" id="{4E7C86B2-491D-4175-B781-C85C7A96028A}"/>
              </a:ext>
            </a:extLst>
          </p:cNvPr>
          <p:cNvSpPr>
            <a:spLocks noGrp="1"/>
          </p:cNvSpPr>
          <p:nvPr>
            <p:ph type="ctrTitle" hasCustomPrompt="1"/>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THANK YOU</a:t>
            </a:r>
          </a:p>
        </p:txBody>
      </p:sp>
    </p:spTree>
    <p:extLst>
      <p:ext uri="{BB962C8B-B14F-4D97-AF65-F5344CB8AC3E}">
        <p14:creationId xmlns:p14="http://schemas.microsoft.com/office/powerpoint/2010/main" val="414383036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9746"/>
            <a:ext cx="6604609" cy="685800"/>
          </a:xfrm>
        </p:spPr>
        <p:txBody>
          <a:bodyPr/>
          <a:lstStyle>
            <a:lvl1pPr>
              <a:defRPr baseline="0"/>
            </a:lvl1pPr>
          </a:lstStyle>
          <a:p>
            <a:pPr lvl="0"/>
            <a:r>
              <a:rPr lang="en-US" dirty="0"/>
              <a:t>Subtitle here</a:t>
            </a:r>
          </a:p>
        </p:txBody>
      </p:sp>
      <p:pic>
        <p:nvPicPr>
          <p:cNvPr id="7" name="Picture 6"/>
          <p:cNvPicPr>
            <a:picLocks noChangeAspect="1"/>
          </p:cNvPicPr>
          <p:nvPr userDrawn="1"/>
        </p:nvPicPr>
        <p:blipFill rotWithShape="1">
          <a:blip r:embed="rId4">
            <a:extLst>
              <a:ext uri="{28A0092B-C50C-407E-A947-70E740481C1C}">
                <a14:useLocalDpi xmlns:a14="http://schemas.microsoft.com/office/drawing/2010/main" val="0"/>
              </a:ext>
            </a:extLst>
          </a:blip>
          <a:srcRect t="15407" r="12445"/>
          <a:stretch/>
        </p:blipFill>
        <p:spPr>
          <a:xfrm>
            <a:off x="7097178" y="0"/>
            <a:ext cx="5106217" cy="5637467"/>
          </a:xfrm>
          <a:prstGeom prst="rect">
            <a:avLst/>
          </a:prstGeom>
        </p:spPr>
      </p:pic>
    </p:spTree>
    <p:extLst>
      <p:ext uri="{BB962C8B-B14F-4D97-AF65-F5344CB8AC3E}">
        <p14:creationId xmlns:p14="http://schemas.microsoft.com/office/powerpoint/2010/main" val="357793566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Re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695117"/>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380717529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accent3"/>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accent4"/>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bg1"/>
                </a:solidFill>
              </a:defRPr>
            </a:lvl1pPr>
          </a:lstStyle>
          <a:p>
            <a:r>
              <a:rPr lang="en-US" noProof="0"/>
              <a:t>Housekeeping</a:t>
            </a:r>
            <a:endParaRPr lang="en-GB" noProof="0"/>
          </a:p>
        </p:txBody>
      </p:sp>
      <p:pic>
        <p:nvPicPr>
          <p:cNvPr id="7" name="Graphic 31">
            <a:extLst>
              <a:ext uri="{FF2B5EF4-FFF2-40B4-BE49-F238E27FC236}">
                <a16:creationId xmlns:a16="http://schemas.microsoft.com/office/drawing/2014/main" id="{946BC297-6DCC-9247-92F8-7D44337135A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Text Placeholder 6">
            <a:extLst>
              <a:ext uri="{FF2B5EF4-FFF2-40B4-BE49-F238E27FC236}">
                <a16:creationId xmlns:a16="http://schemas.microsoft.com/office/drawing/2014/main" id="{0948F714-4D77-CD42-BD58-84592393B6D2}"/>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Tree>
    <p:extLst>
      <p:ext uri="{BB962C8B-B14F-4D97-AF65-F5344CB8AC3E}">
        <p14:creationId xmlns:p14="http://schemas.microsoft.com/office/powerpoint/2010/main" val="30694070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Meet &amp; Greet">
    <p:bg>
      <p:bgPr>
        <a:solidFill>
          <a:schemeClr val="accent4"/>
        </a:solidFill>
        <a:effectLst/>
      </p:bgPr>
    </p:bg>
    <p:spTree>
      <p:nvGrpSpPr>
        <p:cNvPr id="1" name=""/>
        <p:cNvGrpSpPr/>
        <p:nvPr/>
      </p:nvGrpSpPr>
      <p:grpSpPr>
        <a:xfrm>
          <a:off x="0" y="0"/>
          <a:ext cx="0" cy="0"/>
          <a:chOff x="0" y="0"/>
          <a:chExt cx="0" cy="0"/>
        </a:xfrm>
      </p:grpSpPr>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757463"/>
            <a:ext cx="4679121" cy="709613"/>
          </a:xfrm>
        </p:spPr>
        <p:txBody>
          <a:bodyPr/>
          <a:lstStyle>
            <a:lvl1pPr>
              <a:lnSpc>
                <a:spcPct val="100000"/>
              </a:lnSpc>
              <a:defRPr b="1" baseline="0"/>
            </a:lvl1pPr>
          </a:lstStyle>
          <a:p>
            <a:pPr lvl="0"/>
            <a:r>
              <a:rPr lang="en-US"/>
              <a:t>Click to edit instructions</a:t>
            </a:r>
          </a:p>
        </p:txBody>
      </p:sp>
      <p:pic>
        <p:nvPicPr>
          <p:cNvPr id="6" name="Picture 5">
            <a:extLst>
              <a:ext uri="{FF2B5EF4-FFF2-40B4-BE49-F238E27FC236}">
                <a16:creationId xmlns:a16="http://schemas.microsoft.com/office/drawing/2014/main" id="{CDCD9ABD-8C57-4882-866C-BC056D757780}"/>
              </a:ext>
            </a:extLst>
          </p:cNvPr>
          <p:cNvPicPr>
            <a:picLocks noChangeAspect="1"/>
          </p:cNvPicPr>
          <p:nvPr userDrawn="1"/>
        </p:nvPicPr>
        <p:blipFill rotWithShape="1">
          <a:blip r:embed="rId4">
            <a:duotone>
              <a:schemeClr val="accent3">
                <a:shade val="45000"/>
                <a:satMod val="135000"/>
              </a:schemeClr>
              <a:prstClr val="white"/>
            </a:duotone>
            <a:extLs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Tree>
    <p:extLst>
      <p:ext uri="{BB962C8B-B14F-4D97-AF65-F5344CB8AC3E}">
        <p14:creationId xmlns:p14="http://schemas.microsoft.com/office/powerpoint/2010/main" val="325368981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ection Divider_01">
    <p:bg>
      <p:bgPr>
        <a:solidFill>
          <a:schemeClr val="accent4"/>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3" y="2366579"/>
            <a:ext cx="7767721" cy="4491421"/>
            <a:chOff x="7799133" y="1870745"/>
            <a:chExt cx="1010349" cy="584292"/>
          </a:xfrm>
          <a:solidFill>
            <a:schemeClr val="accent3"/>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sz="1351"/>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sz="1351"/>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sz="1351"/>
            </a:p>
          </p:txBody>
        </p:sp>
      </p:gr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1169541"/>
            <a:ext cx="5627171" cy="2277604"/>
          </a:xfrm>
        </p:spPr>
        <p:txBody>
          <a:bodyPr anchor="b" anchorCtr="0">
            <a:noAutofit/>
          </a:bodyPr>
          <a:lstStyle>
            <a:lvl1pPr algn="l">
              <a:lnSpc>
                <a:spcPct val="100000"/>
              </a:lnSpc>
              <a:defRPr sz="4000">
                <a:solidFill>
                  <a:schemeClr val="accent3"/>
                </a:solidFill>
              </a:defRPr>
            </a:lvl1pPr>
          </a:lstStyle>
          <a:p>
            <a:r>
              <a:rPr lang="en-US" noProof="0"/>
              <a:t>CLICK TO EDIT TITLE</a:t>
            </a:r>
            <a:endParaRPr lang="en-GB" noProof="0"/>
          </a:p>
        </p:txBody>
      </p:sp>
      <p:sp>
        <p:nvSpPr>
          <p:cNvPr id="2" name="Rectangle 1"/>
          <p:cNvSpPr/>
          <p:nvPr userDrawn="1"/>
        </p:nvSpPr>
        <p:spPr>
          <a:xfrm>
            <a:off x="0" y="3843795"/>
            <a:ext cx="8229600" cy="4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Rectangle 13"/>
          <p:cNvSpPr/>
          <p:nvPr userDrawn="1"/>
        </p:nvSpPr>
        <p:spPr>
          <a:xfrm>
            <a:off x="-10131" y="4967139"/>
            <a:ext cx="8239732" cy="4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2165830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ection Divider_02">
    <p:bg>
      <p:bgPr>
        <a:solidFill>
          <a:schemeClr val="accent4"/>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61FA821A-0A50-424D-A225-45CEE1614094}"/>
              </a:ext>
            </a:extLst>
          </p:cNvPr>
          <p:cNvSpPr/>
          <p:nvPr userDrawn="1"/>
        </p:nvSpPr>
        <p:spPr>
          <a:xfrm>
            <a:off x="-476898" y="-23149"/>
            <a:ext cx="10532124" cy="4160144"/>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endParaRPr lang="en-GB" sz="1351"/>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991775"/>
            <a:ext cx="5627171" cy="1996915"/>
          </a:xfrm>
        </p:spPr>
        <p:txBody>
          <a:bodyPr anchor="t" anchorCtr="0">
            <a:noAutofit/>
          </a:bodyPr>
          <a:lstStyle>
            <a:lvl1pPr algn="l">
              <a:lnSpc>
                <a:spcPts val="6000"/>
              </a:lnSpc>
              <a:defRPr sz="4000" cap="all" baseline="0">
                <a:solidFill>
                  <a:schemeClr val="accent3"/>
                </a:solidFill>
              </a:defRPr>
            </a:lvl1pPr>
          </a:lstStyle>
          <a:p>
            <a:r>
              <a:rPr lang="en-US" noProof="0"/>
              <a:t>CLICK TO EDIT TITLE</a:t>
            </a:r>
            <a:endParaRPr lang="en-GB" noProof="0"/>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4178008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ection Divider_03">
    <p:bg>
      <p:bgPr>
        <a:solidFill>
          <a:schemeClr val="accent4"/>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accent3"/>
                </a:solidFill>
              </a:defRPr>
            </a:lvl1pPr>
          </a:lstStyle>
          <a:p>
            <a:r>
              <a:rPr lang="en-US" noProof="0"/>
              <a:t>CLICK TO EDIT TITLE</a:t>
            </a:r>
            <a:endParaRPr lang="en-GB" noProof="0"/>
          </a:p>
        </p:txBody>
      </p:sp>
      <p:grpSp>
        <p:nvGrpSpPr>
          <p:cNvPr id="19" name="Group 18">
            <a:extLst>
              <a:ext uri="{FF2B5EF4-FFF2-40B4-BE49-F238E27FC236}">
                <a16:creationId xmlns:a16="http://schemas.microsoft.com/office/drawing/2014/main" id="{0620F3F7-97AF-B146-9607-EBE029AF2969}"/>
              </a:ext>
            </a:extLst>
          </p:cNvPr>
          <p:cNvGrpSpPr/>
          <p:nvPr userDrawn="1"/>
        </p:nvGrpSpPr>
        <p:grpSpPr>
          <a:xfrm>
            <a:off x="-15598" y="2769835"/>
            <a:ext cx="9506731" cy="4129712"/>
            <a:chOff x="1797250" y="3059102"/>
            <a:chExt cx="1632958" cy="495300"/>
          </a:xfrm>
          <a:solidFill>
            <a:schemeClr val="accent3"/>
          </a:solidFill>
        </p:grpSpPr>
        <p:sp>
          <p:nvSpPr>
            <p:cNvPr id="20" name="Freeform 19">
              <a:extLst>
                <a:ext uri="{FF2B5EF4-FFF2-40B4-BE49-F238E27FC236}">
                  <a16:creationId xmlns:a16="http://schemas.microsoft.com/office/drawing/2014/main" id="{CA21023A-474B-0144-A46E-6891F7EACBA3}"/>
                </a:ext>
              </a:extLst>
            </p:cNvPr>
            <p:cNvSpPr/>
            <p:nvPr/>
          </p:nvSpPr>
          <p:spPr>
            <a:xfrm>
              <a:off x="3074608" y="3059102"/>
              <a:ext cx="355600" cy="495300"/>
            </a:xfrm>
            <a:custGeom>
              <a:avLst/>
              <a:gdLst>
                <a:gd name="connsiteX0" fmla="*/ 0 w 355600"/>
                <a:gd name="connsiteY0" fmla="*/ 137 h 495300"/>
                <a:gd name="connsiteX1" fmla="*/ 125667 w 355600"/>
                <a:gd name="connsiteY1" fmla="*/ 211148 h 495300"/>
                <a:gd name="connsiteX2" fmla="*/ 0 w 355600"/>
                <a:gd name="connsiteY2" fmla="*/ 211148 h 495300"/>
                <a:gd name="connsiteX3" fmla="*/ 0 w 355600"/>
                <a:gd name="connsiteY3" fmla="*/ 287792 h 495300"/>
                <a:gd name="connsiteX4" fmla="*/ 125730 w 355600"/>
                <a:gd name="connsiteY4" fmla="*/ 287792 h 495300"/>
                <a:gd name="connsiteX5" fmla="*/ 317 w 355600"/>
                <a:gd name="connsiteY5" fmla="*/ 498358 h 495300"/>
                <a:gd name="connsiteX6" fmla="*/ 49022 w 355600"/>
                <a:gd name="connsiteY6" fmla="*/ 498358 h 495300"/>
                <a:gd name="connsiteX7" fmla="*/ 59627 w 355600"/>
                <a:gd name="connsiteY7" fmla="*/ 492961 h 495300"/>
                <a:gd name="connsiteX8" fmla="*/ 284036 w 355600"/>
                <a:gd name="connsiteY8" fmla="*/ 300746 h 495300"/>
                <a:gd name="connsiteX9" fmla="*/ 350583 w 355600"/>
                <a:gd name="connsiteY9" fmla="*/ 271727 h 495300"/>
                <a:gd name="connsiteX10" fmla="*/ 359410 w 355600"/>
                <a:gd name="connsiteY10" fmla="*/ 259027 h 495300"/>
                <a:gd name="connsiteX11" fmla="*/ 359410 w 355600"/>
                <a:gd name="connsiteY11" fmla="*/ 236040 h 495300"/>
                <a:gd name="connsiteX12" fmla="*/ 353886 w 355600"/>
                <a:gd name="connsiteY12" fmla="*/ 227658 h 495300"/>
                <a:gd name="connsiteX13" fmla="*/ 310007 w 355600"/>
                <a:gd name="connsiteY13" fmla="*/ 209624 h 495300"/>
                <a:gd name="connsiteX14" fmla="*/ 167005 w 355600"/>
                <a:gd name="connsiteY14" fmla="*/ 122248 h 495300"/>
                <a:gd name="connsiteX15" fmla="*/ 59055 w 355600"/>
                <a:gd name="connsiteY15" fmla="*/ 5027 h 495300"/>
                <a:gd name="connsiteX16" fmla="*/ 52705 w 355600"/>
                <a:gd name="connsiteY16" fmla="*/ 264 h 495300"/>
                <a:gd name="connsiteX17" fmla="*/ 0 w 355600"/>
                <a:gd name="connsiteY17" fmla="*/ 137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5600" h="495300">
                  <a:moveTo>
                    <a:pt x="0" y="137"/>
                  </a:moveTo>
                  <a:cubicBezTo>
                    <a:pt x="26861" y="79512"/>
                    <a:pt x="69850" y="147648"/>
                    <a:pt x="125667" y="211148"/>
                  </a:cubicBezTo>
                  <a:lnTo>
                    <a:pt x="0" y="211148"/>
                  </a:lnTo>
                  <a:lnTo>
                    <a:pt x="0" y="287792"/>
                  </a:lnTo>
                  <a:lnTo>
                    <a:pt x="125730" y="287792"/>
                  </a:lnTo>
                  <a:cubicBezTo>
                    <a:pt x="70295" y="350784"/>
                    <a:pt x="27051" y="419110"/>
                    <a:pt x="317" y="498358"/>
                  </a:cubicBezTo>
                  <a:cubicBezTo>
                    <a:pt x="17463" y="498358"/>
                    <a:pt x="33274" y="498358"/>
                    <a:pt x="49022" y="498358"/>
                  </a:cubicBezTo>
                  <a:cubicBezTo>
                    <a:pt x="53300" y="498747"/>
                    <a:pt x="57423" y="496649"/>
                    <a:pt x="59627" y="492961"/>
                  </a:cubicBezTo>
                  <a:cubicBezTo>
                    <a:pt x="116948" y="410922"/>
                    <a:pt x="194164" y="344783"/>
                    <a:pt x="284036" y="300746"/>
                  </a:cubicBezTo>
                  <a:cubicBezTo>
                    <a:pt x="305626" y="289951"/>
                    <a:pt x="328486" y="280998"/>
                    <a:pt x="350583" y="271727"/>
                  </a:cubicBezTo>
                  <a:cubicBezTo>
                    <a:pt x="356933" y="269187"/>
                    <a:pt x="360236" y="266647"/>
                    <a:pt x="359410" y="259027"/>
                  </a:cubicBezTo>
                  <a:cubicBezTo>
                    <a:pt x="358838" y="251375"/>
                    <a:pt x="358838" y="243691"/>
                    <a:pt x="359410" y="236040"/>
                  </a:cubicBezTo>
                  <a:cubicBezTo>
                    <a:pt x="360020" y="232236"/>
                    <a:pt x="357622" y="228597"/>
                    <a:pt x="353886" y="227658"/>
                  </a:cubicBezTo>
                  <a:cubicBezTo>
                    <a:pt x="339154" y="221943"/>
                    <a:pt x="324485" y="216037"/>
                    <a:pt x="310007" y="209624"/>
                  </a:cubicBezTo>
                  <a:cubicBezTo>
                    <a:pt x="258591" y="187132"/>
                    <a:pt x="210481" y="157736"/>
                    <a:pt x="167005" y="122248"/>
                  </a:cubicBezTo>
                  <a:cubicBezTo>
                    <a:pt x="125940" y="88179"/>
                    <a:pt x="89633" y="48753"/>
                    <a:pt x="59055" y="5027"/>
                  </a:cubicBezTo>
                  <a:cubicBezTo>
                    <a:pt x="57595" y="2995"/>
                    <a:pt x="54991" y="264"/>
                    <a:pt x="52705" y="264"/>
                  </a:cubicBezTo>
                  <a:cubicBezTo>
                    <a:pt x="35623" y="-244"/>
                    <a:pt x="18542" y="137"/>
                    <a:pt x="0" y="137"/>
                  </a:cubicBezTo>
                  <a:close/>
                </a:path>
              </a:pathLst>
            </a:custGeom>
            <a:grpFill/>
            <a:ln w="6350" cap="flat">
              <a:noFill/>
              <a:prstDash val="solid"/>
              <a:miter/>
            </a:ln>
          </p:spPr>
          <p:txBody>
            <a:bodyPr rtlCol="0" anchor="ctr"/>
            <a:lstStyle/>
            <a:p>
              <a:endParaRPr lang="en-GB" sz="1351"/>
            </a:p>
          </p:txBody>
        </p:sp>
        <p:sp>
          <p:nvSpPr>
            <p:cNvPr id="21" name="Freeform 20">
              <a:extLst>
                <a:ext uri="{FF2B5EF4-FFF2-40B4-BE49-F238E27FC236}">
                  <a16:creationId xmlns:a16="http://schemas.microsoft.com/office/drawing/2014/main" id="{11125A82-9F1E-D544-A9D5-8EBBE0CE98CB}"/>
                </a:ext>
              </a:extLst>
            </p:cNvPr>
            <p:cNvSpPr/>
            <p:nvPr/>
          </p:nvSpPr>
          <p:spPr>
            <a:xfrm>
              <a:off x="2857184"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2" name="Freeform 21">
              <a:extLst>
                <a:ext uri="{FF2B5EF4-FFF2-40B4-BE49-F238E27FC236}">
                  <a16:creationId xmlns:a16="http://schemas.microsoft.com/office/drawing/2014/main" id="{61FA2485-BE37-EB43-82FC-44BC6A521F28}"/>
                </a:ext>
              </a:extLst>
            </p:cNvPr>
            <p:cNvSpPr/>
            <p:nvPr/>
          </p:nvSpPr>
          <p:spPr>
            <a:xfrm>
              <a:off x="2639443"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3" name="Freeform 22">
              <a:extLst>
                <a:ext uri="{FF2B5EF4-FFF2-40B4-BE49-F238E27FC236}">
                  <a16:creationId xmlns:a16="http://schemas.microsoft.com/office/drawing/2014/main" id="{1ABBAC25-9CFA-644F-9F7A-84C5F5E0F15B}"/>
                </a:ext>
              </a:extLst>
            </p:cNvPr>
            <p:cNvSpPr/>
            <p:nvPr/>
          </p:nvSpPr>
          <p:spPr>
            <a:xfrm>
              <a:off x="2423289"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4" name="Freeform 23">
              <a:extLst>
                <a:ext uri="{FF2B5EF4-FFF2-40B4-BE49-F238E27FC236}">
                  <a16:creationId xmlns:a16="http://schemas.microsoft.com/office/drawing/2014/main" id="{1ABBAC25-9CFA-644F-9F7A-84C5F5E0F15B}"/>
                </a:ext>
              </a:extLst>
            </p:cNvPr>
            <p:cNvSpPr/>
            <p:nvPr userDrawn="1"/>
          </p:nvSpPr>
          <p:spPr>
            <a:xfrm>
              <a:off x="2214610" y="3272845"/>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5" name="Freeform 24">
              <a:extLst>
                <a:ext uri="{FF2B5EF4-FFF2-40B4-BE49-F238E27FC236}">
                  <a16:creationId xmlns:a16="http://schemas.microsoft.com/office/drawing/2014/main" id="{1ABBAC25-9CFA-644F-9F7A-84C5F5E0F15B}"/>
                </a:ext>
              </a:extLst>
            </p:cNvPr>
            <p:cNvSpPr/>
            <p:nvPr userDrawn="1"/>
          </p:nvSpPr>
          <p:spPr>
            <a:xfrm>
              <a:off x="2005930" y="3275186"/>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6" name="Freeform 25">
              <a:extLst>
                <a:ext uri="{FF2B5EF4-FFF2-40B4-BE49-F238E27FC236}">
                  <a16:creationId xmlns:a16="http://schemas.microsoft.com/office/drawing/2014/main" id="{1ABBAC25-9CFA-644F-9F7A-84C5F5E0F15B}"/>
                </a:ext>
              </a:extLst>
            </p:cNvPr>
            <p:cNvSpPr/>
            <p:nvPr userDrawn="1"/>
          </p:nvSpPr>
          <p:spPr>
            <a:xfrm>
              <a:off x="1797250" y="3277527"/>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gr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938082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_01">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3" y="2366579"/>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sz="1351"/>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sz="1351"/>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sz="1351"/>
            </a:p>
          </p:txBody>
        </p:sp>
      </p:gr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1169541"/>
            <a:ext cx="5627171" cy="2277604"/>
          </a:xfrm>
        </p:spPr>
        <p:txBody>
          <a:bodyPr anchor="b" anchorCtr="0">
            <a:noAutofit/>
          </a:bodyPr>
          <a:lstStyle>
            <a:lvl1pPr algn="l">
              <a:lnSpc>
                <a:spcPct val="100000"/>
              </a:lnSpc>
              <a:defRPr sz="4000">
                <a:solidFill>
                  <a:srgbClr val="004050"/>
                </a:solidFill>
              </a:defRPr>
            </a:lvl1pPr>
          </a:lstStyle>
          <a:p>
            <a:r>
              <a:rPr lang="en-US" noProof="0" dirty="0"/>
              <a:t>CLICK TO EDIT TITLE</a:t>
            </a:r>
            <a:endParaRPr lang="en-GB" noProof="0" dirty="0"/>
          </a:p>
        </p:txBody>
      </p:sp>
      <p:sp>
        <p:nvSpPr>
          <p:cNvPr id="2" name="Rectangle 1"/>
          <p:cNvSpPr/>
          <p:nvPr userDrawn="1"/>
        </p:nvSpPr>
        <p:spPr>
          <a:xfrm>
            <a:off x="0" y="3843795"/>
            <a:ext cx="8229600"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Rectangle 13"/>
          <p:cNvSpPr/>
          <p:nvPr userDrawn="1"/>
        </p:nvSpPr>
        <p:spPr>
          <a:xfrm>
            <a:off x="-10131" y="4967139"/>
            <a:ext cx="8239732"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4743061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ection Divider_04">
    <p:bg>
      <p:bgPr>
        <a:solidFill>
          <a:schemeClr val="accent4"/>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4"/>
            <a:ext cx="5619141" cy="1905823"/>
          </a:xfrm>
        </p:spPr>
        <p:txBody>
          <a:bodyPr anchor="t" anchorCtr="0">
            <a:noAutofit/>
          </a:bodyPr>
          <a:lstStyle>
            <a:lvl1pPr algn="l">
              <a:lnSpc>
                <a:spcPts val="6000"/>
              </a:lnSpc>
              <a:defRPr sz="4000" cap="all" baseline="0">
                <a:solidFill>
                  <a:schemeClr val="accent3"/>
                </a:solidFill>
              </a:defRPr>
            </a:lvl1pPr>
          </a:lstStyle>
          <a:p>
            <a:r>
              <a:rPr lang="en-US" noProof="0"/>
              <a:t>CLICK TO EDIT TITLE</a:t>
            </a:r>
            <a:endParaRPr lang="en-GB" noProof="0"/>
          </a:p>
        </p:txBody>
      </p:sp>
      <p:sp>
        <p:nvSpPr>
          <p:cNvPr id="13" name="Freeform 12">
            <a:extLst>
              <a:ext uri="{FF2B5EF4-FFF2-40B4-BE49-F238E27FC236}">
                <a16:creationId xmlns:a16="http://schemas.microsoft.com/office/drawing/2014/main" id="{5D4E77AD-4E3B-4C4C-B2E4-D1513A99EF68}"/>
              </a:ext>
            </a:extLst>
          </p:cNvPr>
          <p:cNvSpPr/>
          <p:nvPr userDrawn="1"/>
        </p:nvSpPr>
        <p:spPr>
          <a:xfrm>
            <a:off x="3892133" y="1"/>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endParaRPr lang="en-GB" sz="1351"/>
          </a:p>
        </p:txBody>
      </p:sp>
      <p:sp>
        <p:nvSpPr>
          <p:cNvPr id="2" name="Rectangle 1"/>
          <p:cNvSpPr/>
          <p:nvPr userDrawn="1"/>
        </p:nvSpPr>
        <p:spPr>
          <a:xfrm>
            <a:off x="2" y="1562471"/>
            <a:ext cx="8120063" cy="57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84489429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Section Divider_05">
    <p:bg>
      <p:bgPr>
        <a:solidFill>
          <a:schemeClr val="accent4"/>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accent3"/>
                </a:solidFill>
              </a:defRPr>
            </a:lvl1pPr>
          </a:lstStyle>
          <a:p>
            <a:r>
              <a:rPr lang="en-US" noProof="0"/>
              <a:t>CLICK TO EDIT TITLE</a:t>
            </a:r>
            <a:endParaRPr lang="en-GB" noProof="0"/>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FB11C077-9A8E-2F4A-B187-45707B1D3828}"/>
              </a:ext>
            </a:extLst>
          </p:cNvPr>
          <p:cNvSpPr/>
          <p:nvPr userDrawn="1"/>
        </p:nvSpPr>
        <p:spPr>
          <a:xfrm>
            <a:off x="-100361" y="2216289"/>
            <a:ext cx="11411496" cy="5526323"/>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3"/>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8269695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Section Divider_06">
    <p:bg>
      <p:bgPr>
        <a:solidFill>
          <a:schemeClr val="accent4"/>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342302"/>
            <a:ext cx="5619141" cy="1905823"/>
          </a:xfrm>
        </p:spPr>
        <p:txBody>
          <a:bodyPr anchor="t" anchorCtr="0">
            <a:noAutofit/>
          </a:bodyPr>
          <a:lstStyle>
            <a:lvl1pPr algn="l">
              <a:lnSpc>
                <a:spcPts val="6000"/>
              </a:lnSpc>
              <a:defRPr sz="4000" cap="all" baseline="0">
                <a:solidFill>
                  <a:schemeClr val="accent3"/>
                </a:solidFill>
              </a:defRPr>
            </a:lvl1pPr>
          </a:lstStyle>
          <a:p>
            <a:r>
              <a:rPr lang="en-US" noProof="0"/>
              <a:t>CLICK TO EDIT TITLE</a:t>
            </a:r>
            <a:endParaRPr lang="en-GB" noProof="0"/>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object 3">
            <a:extLst>
              <a:ext uri="{FF2B5EF4-FFF2-40B4-BE49-F238E27FC236}">
                <a16:creationId xmlns:a16="http://schemas.microsoft.com/office/drawing/2014/main" id="{3B8D502C-1FF9-3D42-ACFF-5BBCD5236A27}"/>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accent3"/>
          </a:solidFill>
        </p:spPr>
        <p:txBody>
          <a:bodyPr wrap="square" lIns="0" tIns="0" rIns="0" bIns="0" rtlCol="0"/>
          <a:lstStyle/>
          <a:p>
            <a:endParaRPr sz="1029"/>
          </a:p>
        </p:txBody>
      </p:sp>
    </p:spTree>
    <p:extLst>
      <p:ext uri="{BB962C8B-B14F-4D97-AF65-F5344CB8AC3E}">
        <p14:creationId xmlns:p14="http://schemas.microsoft.com/office/powerpoint/2010/main" val="79220496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60284376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0835664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3"/>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a:extLst>
              <a:ext uri="{FF2B5EF4-FFF2-40B4-BE49-F238E27FC236}">
                <a16:creationId xmlns:a16="http://schemas.microsoft.com/office/drawing/2014/main" id="{42CBA93B-AD8D-FC4A-90F2-CE0DB38011E0}"/>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419582645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Text Placeholder 2">
            <a:extLst>
              <a:ext uri="{FF2B5EF4-FFF2-40B4-BE49-F238E27FC236}">
                <a16:creationId xmlns:a16="http://schemas.microsoft.com/office/drawing/2014/main" id="{F37A16D5-89FE-3B4E-BA82-DFEE96CEA3E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67715932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 Placeholder 2">
            <a:extLst>
              <a:ext uri="{FF2B5EF4-FFF2-40B4-BE49-F238E27FC236}">
                <a16:creationId xmlns:a16="http://schemas.microsoft.com/office/drawing/2014/main" id="{CC14CCF0-8BA3-264F-9F0E-ECBF2D29998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99757152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D8A86F5A-A513-9341-866D-7D9CDC08496B}"/>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4"/>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2" name="Text Placeholder 2">
            <a:extLst>
              <a:ext uri="{FF2B5EF4-FFF2-40B4-BE49-F238E27FC236}">
                <a16:creationId xmlns:a16="http://schemas.microsoft.com/office/drawing/2014/main" id="{5A5CFF8B-1DAA-6C49-BE97-25191944300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F0A764D6-0F7D-EB44-A897-7F9C735CB5F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24078032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4"/>
          </a:solidFill>
          <a:ln w="6350" cap="flat">
            <a:noFill/>
            <a:prstDash val="solid"/>
            <a:miter/>
          </a:ln>
        </p:spPr>
        <p:txBody>
          <a:bodyPr rtlCol="0" anchor="ctr"/>
          <a:lstStyle/>
          <a:p>
            <a:endParaRPr lang="en-GB"/>
          </a:p>
        </p:txBody>
      </p:sp>
      <p:sp>
        <p:nvSpPr>
          <p:cNvPr id="12" name="Text Placeholder 4">
            <a:extLst>
              <a:ext uri="{FF2B5EF4-FFF2-40B4-BE49-F238E27FC236}">
                <a16:creationId xmlns:a16="http://schemas.microsoft.com/office/drawing/2014/main" id="{38D7BEBB-3A9D-CE4F-9ABE-4764209FC9CD}"/>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2">
            <a:extLst>
              <a:ext uri="{FF2B5EF4-FFF2-40B4-BE49-F238E27FC236}">
                <a16:creationId xmlns:a16="http://schemas.microsoft.com/office/drawing/2014/main" id="{A451FE4A-F1CC-BF41-8328-846960CA95E5}"/>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76511462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_02">
    <p:bg>
      <p:bgPr>
        <a:solidFill>
          <a:schemeClr val="accent2"/>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61FA821A-0A50-424D-A225-45CEE1614094}"/>
              </a:ext>
            </a:extLst>
          </p:cNvPr>
          <p:cNvSpPr/>
          <p:nvPr userDrawn="1"/>
        </p:nvSpPr>
        <p:spPr>
          <a:xfrm>
            <a:off x="-476898" y="-23149"/>
            <a:ext cx="10532124" cy="4160144"/>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991775"/>
            <a:ext cx="5627171" cy="1996915"/>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63298892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Arrow Left 01">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4">
            <a:extLst>
              <a:ext uri="{FF2B5EF4-FFF2-40B4-BE49-F238E27FC236}">
                <a16:creationId xmlns:a16="http://schemas.microsoft.com/office/drawing/2014/main" id="{89A70FBC-EACC-CB4D-8FF2-D940F65545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4"/>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19216210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4"/>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4968240"/>
            <a:ext cx="738525" cy="3309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a:extLst>
              <a:ext uri="{FF2B5EF4-FFF2-40B4-BE49-F238E27FC236}">
                <a16:creationId xmlns:a16="http://schemas.microsoft.com/office/drawing/2014/main" id="{09930038-7324-754A-9850-A216F52D7ED9}"/>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38441797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Arrow Left 03">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4"/>
          </a:solidFill>
          <a:ln w="6350" cap="flat">
            <a:noFill/>
            <a:prstDash val="solid"/>
            <a:miter/>
          </a:ln>
        </p:spPr>
        <p:txBody>
          <a:bodyPr rtlCol="0" anchor="ctr"/>
          <a:lstStyle/>
          <a:p>
            <a:endParaRPr lang="en-GB"/>
          </a:p>
        </p:txBody>
      </p:sp>
      <p:sp>
        <p:nvSpPr>
          <p:cNvPr id="10" name="Text Placeholder 4">
            <a:extLst>
              <a:ext uri="{FF2B5EF4-FFF2-40B4-BE49-F238E27FC236}">
                <a16:creationId xmlns:a16="http://schemas.microsoft.com/office/drawing/2014/main" id="{CDF1ACB8-AF73-DE42-B25D-407198650B9A}"/>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163529278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Arrow Left 04">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3"/>
          </a:solidFill>
          <a:ln w="6350" cap="flat">
            <a:noFill/>
            <a:prstDash val="solid"/>
            <a:miter/>
          </a:ln>
        </p:spPr>
        <p:txBody>
          <a:bodyPr rtlCol="0" anchor="ctr"/>
          <a:lstStyle/>
          <a:p>
            <a:endParaRPr lang="en-GB" sz="1351"/>
          </a:p>
        </p:txBody>
      </p:sp>
      <p:sp>
        <p:nvSpPr>
          <p:cNvPr id="7" name="Text Placeholder 4">
            <a:extLst>
              <a:ext uri="{FF2B5EF4-FFF2-40B4-BE49-F238E27FC236}">
                <a16:creationId xmlns:a16="http://schemas.microsoft.com/office/drawing/2014/main" id="{E45BD70D-705E-6C48-85F0-2B8B8D29C241}"/>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5603946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Arrow Left_05">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3"/>
          </a:solidFill>
          <a:ln w="6350" cap="flat">
            <a:noFill/>
            <a:prstDash val="solid"/>
            <a:miter/>
          </a:ln>
        </p:spPr>
        <p:txBody>
          <a:bodyPr rtlCol="0" anchor="ctr"/>
          <a:lstStyle/>
          <a:p>
            <a:endParaRPr lang="en-GB" sz="1351"/>
          </a:p>
        </p:txBody>
      </p:sp>
      <p:sp>
        <p:nvSpPr>
          <p:cNvPr id="10" name="Text Placeholder 4">
            <a:extLst>
              <a:ext uri="{FF2B5EF4-FFF2-40B4-BE49-F238E27FC236}">
                <a16:creationId xmlns:a16="http://schemas.microsoft.com/office/drawing/2014/main" id="{61090407-4F3B-F847-A7AB-C8C0EFB28AF1}"/>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427230260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Arrow Left 06">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grpSp>
        <p:nvGrpSpPr>
          <p:cNvPr id="19" name="Group 18"/>
          <p:cNvGrpSpPr/>
          <p:nvPr userDrawn="1"/>
        </p:nvGrpSpPr>
        <p:grpSpPr>
          <a:xfrm>
            <a:off x="-754639" y="4113557"/>
            <a:ext cx="5797612" cy="2365031"/>
            <a:chOff x="-2229" y="2361812"/>
            <a:chExt cx="11067619" cy="4514835"/>
          </a:xfrm>
          <a:solidFill>
            <a:schemeClr val="accent3"/>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Text Placeholder 4">
            <a:extLst>
              <a:ext uri="{FF2B5EF4-FFF2-40B4-BE49-F238E27FC236}">
                <a16:creationId xmlns:a16="http://schemas.microsoft.com/office/drawing/2014/main" id="{E49C0454-8721-7947-A56E-58D569350C28}"/>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06052390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Arrow Left_07">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3"/>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Text Placeholder 4">
            <a:extLst>
              <a:ext uri="{FF2B5EF4-FFF2-40B4-BE49-F238E27FC236}">
                <a16:creationId xmlns:a16="http://schemas.microsoft.com/office/drawing/2014/main" id="{E98B0132-AE9F-DA4C-9229-D8371E10A716}"/>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22191480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58230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Text Placeholder 7">
            <a:extLst>
              <a:ext uri="{FF2B5EF4-FFF2-40B4-BE49-F238E27FC236}">
                <a16:creationId xmlns:a16="http://schemas.microsoft.com/office/drawing/2014/main" id="{DC08678F-C010-7546-A7A1-17A10477942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341078062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439356"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0469B6E3-6CD5-4D4F-A57C-003069CEB064}"/>
              </a:ext>
            </a:extLst>
          </p:cNvPr>
          <p:cNvSpPr/>
          <p:nvPr userDrawn="1"/>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userDrawn="1"/>
        </p:nvSpPr>
        <p:spPr>
          <a:xfrm>
            <a:off x="0" y="5832402"/>
            <a:ext cx="3047640" cy="3388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A46C840F-99B2-8C4C-A37D-F1F388F0C20C}"/>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414862383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882416"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3"/>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739C13B6-7320-8544-8C3F-972BE573F629}"/>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6704652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Divider_03">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rgbClr val="004050"/>
                </a:solidFill>
              </a:defRPr>
            </a:lvl1pPr>
          </a:lstStyle>
          <a:p>
            <a:r>
              <a:rPr lang="en-US" noProof="0" dirty="0"/>
              <a:t>CLICK TO EDIT TITLE</a:t>
            </a:r>
            <a:endParaRPr lang="en-GB" noProof="0" dirty="0"/>
          </a:p>
        </p:txBody>
      </p:sp>
      <p:grpSp>
        <p:nvGrpSpPr>
          <p:cNvPr id="19" name="Group 18">
            <a:extLst>
              <a:ext uri="{FF2B5EF4-FFF2-40B4-BE49-F238E27FC236}">
                <a16:creationId xmlns:a16="http://schemas.microsoft.com/office/drawing/2014/main" id="{0620F3F7-97AF-B146-9607-EBE029AF2969}"/>
              </a:ext>
            </a:extLst>
          </p:cNvPr>
          <p:cNvGrpSpPr/>
          <p:nvPr userDrawn="1"/>
        </p:nvGrpSpPr>
        <p:grpSpPr>
          <a:xfrm>
            <a:off x="-15598" y="2769835"/>
            <a:ext cx="9506731" cy="4129712"/>
            <a:chOff x="1797250" y="3059102"/>
            <a:chExt cx="1632958" cy="495300"/>
          </a:xfrm>
          <a:solidFill>
            <a:srgbClr val="004050"/>
          </a:solidFill>
        </p:grpSpPr>
        <p:sp>
          <p:nvSpPr>
            <p:cNvPr id="20" name="Freeform 19">
              <a:extLst>
                <a:ext uri="{FF2B5EF4-FFF2-40B4-BE49-F238E27FC236}">
                  <a16:creationId xmlns:a16="http://schemas.microsoft.com/office/drawing/2014/main" id="{CA21023A-474B-0144-A46E-6891F7EACBA3}"/>
                </a:ext>
              </a:extLst>
            </p:cNvPr>
            <p:cNvSpPr/>
            <p:nvPr/>
          </p:nvSpPr>
          <p:spPr>
            <a:xfrm>
              <a:off x="3074608" y="3059102"/>
              <a:ext cx="355600" cy="495300"/>
            </a:xfrm>
            <a:custGeom>
              <a:avLst/>
              <a:gdLst>
                <a:gd name="connsiteX0" fmla="*/ 0 w 355600"/>
                <a:gd name="connsiteY0" fmla="*/ 137 h 495300"/>
                <a:gd name="connsiteX1" fmla="*/ 125667 w 355600"/>
                <a:gd name="connsiteY1" fmla="*/ 211148 h 495300"/>
                <a:gd name="connsiteX2" fmla="*/ 0 w 355600"/>
                <a:gd name="connsiteY2" fmla="*/ 211148 h 495300"/>
                <a:gd name="connsiteX3" fmla="*/ 0 w 355600"/>
                <a:gd name="connsiteY3" fmla="*/ 287792 h 495300"/>
                <a:gd name="connsiteX4" fmla="*/ 125730 w 355600"/>
                <a:gd name="connsiteY4" fmla="*/ 287792 h 495300"/>
                <a:gd name="connsiteX5" fmla="*/ 317 w 355600"/>
                <a:gd name="connsiteY5" fmla="*/ 498358 h 495300"/>
                <a:gd name="connsiteX6" fmla="*/ 49022 w 355600"/>
                <a:gd name="connsiteY6" fmla="*/ 498358 h 495300"/>
                <a:gd name="connsiteX7" fmla="*/ 59627 w 355600"/>
                <a:gd name="connsiteY7" fmla="*/ 492961 h 495300"/>
                <a:gd name="connsiteX8" fmla="*/ 284036 w 355600"/>
                <a:gd name="connsiteY8" fmla="*/ 300746 h 495300"/>
                <a:gd name="connsiteX9" fmla="*/ 350583 w 355600"/>
                <a:gd name="connsiteY9" fmla="*/ 271727 h 495300"/>
                <a:gd name="connsiteX10" fmla="*/ 359410 w 355600"/>
                <a:gd name="connsiteY10" fmla="*/ 259027 h 495300"/>
                <a:gd name="connsiteX11" fmla="*/ 359410 w 355600"/>
                <a:gd name="connsiteY11" fmla="*/ 236040 h 495300"/>
                <a:gd name="connsiteX12" fmla="*/ 353886 w 355600"/>
                <a:gd name="connsiteY12" fmla="*/ 227658 h 495300"/>
                <a:gd name="connsiteX13" fmla="*/ 310007 w 355600"/>
                <a:gd name="connsiteY13" fmla="*/ 209624 h 495300"/>
                <a:gd name="connsiteX14" fmla="*/ 167005 w 355600"/>
                <a:gd name="connsiteY14" fmla="*/ 122248 h 495300"/>
                <a:gd name="connsiteX15" fmla="*/ 59055 w 355600"/>
                <a:gd name="connsiteY15" fmla="*/ 5027 h 495300"/>
                <a:gd name="connsiteX16" fmla="*/ 52705 w 355600"/>
                <a:gd name="connsiteY16" fmla="*/ 264 h 495300"/>
                <a:gd name="connsiteX17" fmla="*/ 0 w 355600"/>
                <a:gd name="connsiteY17" fmla="*/ 137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5600" h="495300">
                  <a:moveTo>
                    <a:pt x="0" y="137"/>
                  </a:moveTo>
                  <a:cubicBezTo>
                    <a:pt x="26861" y="79512"/>
                    <a:pt x="69850" y="147648"/>
                    <a:pt x="125667" y="211148"/>
                  </a:cubicBezTo>
                  <a:lnTo>
                    <a:pt x="0" y="211148"/>
                  </a:lnTo>
                  <a:lnTo>
                    <a:pt x="0" y="287792"/>
                  </a:lnTo>
                  <a:lnTo>
                    <a:pt x="125730" y="287792"/>
                  </a:lnTo>
                  <a:cubicBezTo>
                    <a:pt x="70295" y="350784"/>
                    <a:pt x="27051" y="419110"/>
                    <a:pt x="317" y="498358"/>
                  </a:cubicBezTo>
                  <a:cubicBezTo>
                    <a:pt x="17463" y="498358"/>
                    <a:pt x="33274" y="498358"/>
                    <a:pt x="49022" y="498358"/>
                  </a:cubicBezTo>
                  <a:cubicBezTo>
                    <a:pt x="53300" y="498747"/>
                    <a:pt x="57423" y="496649"/>
                    <a:pt x="59627" y="492961"/>
                  </a:cubicBezTo>
                  <a:cubicBezTo>
                    <a:pt x="116948" y="410922"/>
                    <a:pt x="194164" y="344783"/>
                    <a:pt x="284036" y="300746"/>
                  </a:cubicBezTo>
                  <a:cubicBezTo>
                    <a:pt x="305626" y="289951"/>
                    <a:pt x="328486" y="280998"/>
                    <a:pt x="350583" y="271727"/>
                  </a:cubicBezTo>
                  <a:cubicBezTo>
                    <a:pt x="356933" y="269187"/>
                    <a:pt x="360236" y="266647"/>
                    <a:pt x="359410" y="259027"/>
                  </a:cubicBezTo>
                  <a:cubicBezTo>
                    <a:pt x="358838" y="251375"/>
                    <a:pt x="358838" y="243691"/>
                    <a:pt x="359410" y="236040"/>
                  </a:cubicBezTo>
                  <a:cubicBezTo>
                    <a:pt x="360020" y="232236"/>
                    <a:pt x="357622" y="228597"/>
                    <a:pt x="353886" y="227658"/>
                  </a:cubicBezTo>
                  <a:cubicBezTo>
                    <a:pt x="339154" y="221943"/>
                    <a:pt x="324485" y="216037"/>
                    <a:pt x="310007" y="209624"/>
                  </a:cubicBezTo>
                  <a:cubicBezTo>
                    <a:pt x="258591" y="187132"/>
                    <a:pt x="210481" y="157736"/>
                    <a:pt x="167005" y="122248"/>
                  </a:cubicBezTo>
                  <a:cubicBezTo>
                    <a:pt x="125940" y="88179"/>
                    <a:pt x="89633" y="48753"/>
                    <a:pt x="59055" y="5027"/>
                  </a:cubicBezTo>
                  <a:cubicBezTo>
                    <a:pt x="57595" y="2995"/>
                    <a:pt x="54991" y="264"/>
                    <a:pt x="52705" y="264"/>
                  </a:cubicBezTo>
                  <a:cubicBezTo>
                    <a:pt x="35623" y="-244"/>
                    <a:pt x="18542" y="137"/>
                    <a:pt x="0" y="137"/>
                  </a:cubicBezTo>
                  <a:close/>
                </a:path>
              </a:pathLst>
            </a:custGeom>
            <a:grpFill/>
            <a:ln w="6350" cap="flat">
              <a:noFill/>
              <a:prstDash val="solid"/>
              <a:miter/>
            </a:ln>
          </p:spPr>
          <p:txBody>
            <a:bodyPr rtlCol="0" anchor="ctr"/>
            <a:lstStyle/>
            <a:p>
              <a:endParaRPr lang="en-GB" sz="1351"/>
            </a:p>
          </p:txBody>
        </p:sp>
        <p:sp>
          <p:nvSpPr>
            <p:cNvPr id="21" name="Freeform 20">
              <a:extLst>
                <a:ext uri="{FF2B5EF4-FFF2-40B4-BE49-F238E27FC236}">
                  <a16:creationId xmlns:a16="http://schemas.microsoft.com/office/drawing/2014/main" id="{11125A82-9F1E-D544-A9D5-8EBBE0CE98CB}"/>
                </a:ext>
              </a:extLst>
            </p:cNvPr>
            <p:cNvSpPr/>
            <p:nvPr/>
          </p:nvSpPr>
          <p:spPr>
            <a:xfrm>
              <a:off x="2857184"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2" name="Freeform 21">
              <a:extLst>
                <a:ext uri="{FF2B5EF4-FFF2-40B4-BE49-F238E27FC236}">
                  <a16:creationId xmlns:a16="http://schemas.microsoft.com/office/drawing/2014/main" id="{61FA2485-BE37-EB43-82FC-44BC6A521F28}"/>
                </a:ext>
              </a:extLst>
            </p:cNvPr>
            <p:cNvSpPr/>
            <p:nvPr/>
          </p:nvSpPr>
          <p:spPr>
            <a:xfrm>
              <a:off x="2639443"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3" name="Freeform 22">
              <a:extLst>
                <a:ext uri="{FF2B5EF4-FFF2-40B4-BE49-F238E27FC236}">
                  <a16:creationId xmlns:a16="http://schemas.microsoft.com/office/drawing/2014/main" id="{1ABBAC25-9CFA-644F-9F7A-84C5F5E0F15B}"/>
                </a:ext>
              </a:extLst>
            </p:cNvPr>
            <p:cNvSpPr/>
            <p:nvPr/>
          </p:nvSpPr>
          <p:spPr>
            <a:xfrm>
              <a:off x="2423289"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4" name="Freeform 23">
              <a:extLst>
                <a:ext uri="{FF2B5EF4-FFF2-40B4-BE49-F238E27FC236}">
                  <a16:creationId xmlns:a16="http://schemas.microsoft.com/office/drawing/2014/main" id="{1ABBAC25-9CFA-644F-9F7A-84C5F5E0F15B}"/>
                </a:ext>
              </a:extLst>
            </p:cNvPr>
            <p:cNvSpPr/>
            <p:nvPr userDrawn="1"/>
          </p:nvSpPr>
          <p:spPr>
            <a:xfrm>
              <a:off x="2214610" y="3272845"/>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5" name="Freeform 24">
              <a:extLst>
                <a:ext uri="{FF2B5EF4-FFF2-40B4-BE49-F238E27FC236}">
                  <a16:creationId xmlns:a16="http://schemas.microsoft.com/office/drawing/2014/main" id="{1ABBAC25-9CFA-644F-9F7A-84C5F5E0F15B}"/>
                </a:ext>
              </a:extLst>
            </p:cNvPr>
            <p:cNvSpPr/>
            <p:nvPr userDrawn="1"/>
          </p:nvSpPr>
          <p:spPr>
            <a:xfrm>
              <a:off x="2005930" y="3275186"/>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6" name="Freeform 25">
              <a:extLst>
                <a:ext uri="{FF2B5EF4-FFF2-40B4-BE49-F238E27FC236}">
                  <a16:creationId xmlns:a16="http://schemas.microsoft.com/office/drawing/2014/main" id="{1ABBAC25-9CFA-644F-9F7A-84C5F5E0F15B}"/>
                </a:ext>
              </a:extLst>
            </p:cNvPr>
            <p:cNvSpPr/>
            <p:nvPr userDrawn="1"/>
          </p:nvSpPr>
          <p:spPr>
            <a:xfrm>
              <a:off x="1797250" y="3277527"/>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gr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64094225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910696"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1032C547-F94C-1241-9D31-1F73ADBB2494}"/>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74534645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710865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endParaRPr lang="en-GB">
              <a:solidFill>
                <a:srgbClr val="FF0000"/>
              </a:solidFill>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7">
            <a:extLst>
              <a:ext uri="{FF2B5EF4-FFF2-40B4-BE49-F238E27FC236}">
                <a16:creationId xmlns:a16="http://schemas.microsoft.com/office/drawing/2014/main" id="{698D41BD-7B3B-1742-B394-CDE3B9E03C58}"/>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58412133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58230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4"/>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7">
            <a:extLst>
              <a:ext uri="{FF2B5EF4-FFF2-40B4-BE49-F238E27FC236}">
                <a16:creationId xmlns:a16="http://schemas.microsoft.com/office/drawing/2014/main" id="{E2A682AD-D487-474A-ACC8-8097477C312F}"/>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96864959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062284"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A47FC6CD-AA14-4D49-9723-6E8098A42BDE}"/>
              </a:ext>
            </a:extLst>
          </p:cNvPr>
          <p:cNvSpPr/>
          <p:nvPr userDrawn="1"/>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4"/>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37A21872-726D-FD41-8C44-AEDB5C043545}"/>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6889575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Activity 02">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a:spLocks noChangeAspect="1"/>
          </p:cNvSpPr>
          <p:nvPr userDrawn="1"/>
        </p:nvSpPr>
        <p:spPr>
          <a:xfrm>
            <a:off x="1284514" y="377546"/>
            <a:ext cx="5336420" cy="6147015"/>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1469053440"/>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1_Title Slide - White / Purple">
    <p:spTree>
      <p:nvGrpSpPr>
        <p:cNvPr id="1" name=""/>
        <p:cNvGrpSpPr/>
        <p:nvPr/>
      </p:nvGrpSpPr>
      <p:grpSpPr>
        <a:xfrm>
          <a:off x="0" y="0"/>
          <a:ext cx="0" cy="0"/>
          <a:chOff x="0" y="0"/>
          <a:chExt cx="0" cy="0"/>
        </a:xfrm>
      </p:grpSpPr>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pic>
        <p:nvPicPr>
          <p:cNvPr id="7" name="Picture 6"/>
          <p:cNvPicPr>
            <a:picLocks noChangeAspect="1"/>
          </p:cNvPicPr>
          <p:nvPr userDrawn="1"/>
        </p:nvPicPr>
        <p:blipFill rotWithShape="1">
          <a:blip r:embed="rId4">
            <a:extLst>
              <a:ext uri="{28A0092B-C50C-407E-A947-70E740481C1C}">
                <a14:useLocalDpi xmlns:a14="http://schemas.microsoft.com/office/drawing/2010/main" val="0"/>
              </a:ext>
            </a:extLst>
          </a:blip>
          <a:srcRect t="15407" r="12445"/>
          <a:stretch/>
        </p:blipFill>
        <p:spPr>
          <a:xfrm>
            <a:off x="7097178" y="0"/>
            <a:ext cx="5106217" cy="5637467"/>
          </a:xfrm>
          <a:prstGeom prst="rect">
            <a:avLst/>
          </a:prstGeom>
        </p:spPr>
      </p:pic>
      <p:sp>
        <p:nvSpPr>
          <p:cNvPr id="6" name="Title 1">
            <a:extLst>
              <a:ext uri="{FF2B5EF4-FFF2-40B4-BE49-F238E27FC236}">
                <a16:creationId xmlns:a16="http://schemas.microsoft.com/office/drawing/2014/main" id="{E0184910-58FA-4EFA-A539-4B89BFCDC982}"/>
              </a:ext>
            </a:extLst>
          </p:cNvPr>
          <p:cNvSpPr>
            <a:spLocks noGrp="1"/>
          </p:cNvSpPr>
          <p:nvPr>
            <p:ph type="ctrTitle" hasCustomPrompt="1"/>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THANK YOU</a:t>
            </a:r>
          </a:p>
        </p:txBody>
      </p:sp>
      <p:sp>
        <p:nvSpPr>
          <p:cNvPr id="8" name="Text Placeholder 3">
            <a:extLst>
              <a:ext uri="{FF2B5EF4-FFF2-40B4-BE49-F238E27FC236}">
                <a16:creationId xmlns:a16="http://schemas.microsoft.com/office/drawing/2014/main" id="{E6FB43B3-B490-477F-9165-5EA7092C4040}"/>
              </a:ext>
            </a:extLst>
          </p:cNvPr>
          <p:cNvSpPr>
            <a:spLocks noGrp="1"/>
          </p:cNvSpPr>
          <p:nvPr>
            <p:ph type="body" sz="quarter" idx="10" hasCustomPrompt="1"/>
          </p:nvPr>
        </p:nvSpPr>
        <p:spPr>
          <a:xfrm>
            <a:off x="376237" y="5768975"/>
            <a:ext cx="6604609" cy="695117"/>
          </a:xfrm>
        </p:spPr>
        <p:txBody>
          <a:bodyPr/>
          <a:lstStyle>
            <a:lvl1pPr marL="0" marR="0" indent="0" algn="l" defTabSz="914377" rtl="0" eaLnBrk="1" fontAlgn="auto" latinLnBrk="0" hangingPunct="1">
              <a:lnSpc>
                <a:spcPct val="100000"/>
              </a:lnSpc>
              <a:spcBef>
                <a:spcPts val="0"/>
              </a:spcBef>
              <a:spcAft>
                <a:spcPts val="651"/>
              </a:spcAft>
              <a:buClrTx/>
              <a:buSzPct val="115000"/>
              <a:buFontTx/>
              <a:buNone/>
              <a:tabLst/>
              <a:defRPr baseline="0"/>
            </a:lvl1pPr>
          </a:lstStyle>
          <a:p>
            <a:pPr marL="0" marR="0" lvl="0" indent="0" algn="l" defTabSz="914377" rtl="0" eaLnBrk="1" fontAlgn="auto" latinLnBrk="0" hangingPunct="1">
              <a:lnSpc>
                <a:spcPct val="100000"/>
              </a:lnSpc>
              <a:spcBef>
                <a:spcPts val="0"/>
              </a:spcBef>
              <a:spcAft>
                <a:spcPts val="651"/>
              </a:spcAft>
              <a:buClrTx/>
              <a:buSzPct val="115000"/>
              <a:buFontTx/>
              <a:buNone/>
              <a:tabLst/>
              <a:defRPr/>
            </a:pPr>
            <a:r>
              <a:rPr lang="en-GB" dirty="0"/>
              <a:t>Hope you enjoyed this learning journey.</a:t>
            </a:r>
          </a:p>
          <a:p>
            <a:pPr lvl="0"/>
            <a:endParaRPr lang="en-US" dirty="0"/>
          </a:p>
        </p:txBody>
      </p:sp>
    </p:spTree>
    <p:extLst>
      <p:ext uri="{BB962C8B-B14F-4D97-AF65-F5344CB8AC3E}">
        <p14:creationId xmlns:p14="http://schemas.microsoft.com/office/powerpoint/2010/main" val="993513028"/>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1_Title Slide - White / Re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THANK YOU</a:t>
            </a:r>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695117"/>
          </a:xfrm>
        </p:spPr>
        <p:txBody>
          <a:bodyPr/>
          <a:lstStyle>
            <a:lvl1pPr marL="0" marR="0" indent="0" algn="l" defTabSz="914377" rtl="0" eaLnBrk="1" fontAlgn="auto" latinLnBrk="0" hangingPunct="1">
              <a:lnSpc>
                <a:spcPct val="100000"/>
              </a:lnSpc>
              <a:spcBef>
                <a:spcPts val="0"/>
              </a:spcBef>
              <a:spcAft>
                <a:spcPts val="651"/>
              </a:spcAft>
              <a:buClrTx/>
              <a:buSzPct val="115000"/>
              <a:buFontTx/>
              <a:buNone/>
              <a:tabLst/>
              <a:defRPr baseline="0"/>
            </a:lvl1pPr>
          </a:lstStyle>
          <a:p>
            <a:pPr marL="0" marR="0" lvl="0" indent="0" algn="l" defTabSz="914377" rtl="0" eaLnBrk="1" fontAlgn="auto" latinLnBrk="0" hangingPunct="1">
              <a:lnSpc>
                <a:spcPct val="100000"/>
              </a:lnSpc>
              <a:spcBef>
                <a:spcPts val="0"/>
              </a:spcBef>
              <a:spcAft>
                <a:spcPts val="651"/>
              </a:spcAft>
              <a:buClrTx/>
              <a:buSzPct val="115000"/>
              <a:buFontTx/>
              <a:buNone/>
              <a:tabLst/>
              <a:defRPr/>
            </a:pPr>
            <a:r>
              <a:rPr lang="en-GB" dirty="0"/>
              <a:t>Hope you enjoyed this learning journey.</a:t>
            </a:r>
          </a:p>
          <a:p>
            <a:pPr lvl="0"/>
            <a:endParaRPr lang="en-US" dirty="0"/>
          </a:p>
        </p:txBody>
      </p:sp>
    </p:spTree>
    <p:extLst>
      <p:ext uri="{BB962C8B-B14F-4D97-AF65-F5344CB8AC3E}">
        <p14:creationId xmlns:p14="http://schemas.microsoft.com/office/powerpoint/2010/main" val="2295440024"/>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1_Title Slide - White / Oran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1" name="Picture 10"/>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1297354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Oran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3186016430"/>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accent5"/>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accent6"/>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tx1"/>
                </a:solidFill>
              </a:defRPr>
            </a:lvl1pPr>
          </a:lstStyle>
          <a:p>
            <a:r>
              <a:rPr lang="en-US" noProof="0" dirty="0"/>
              <a:t>Housekeeping</a:t>
            </a:r>
            <a:endParaRPr lang="en-GB" noProof="0" dirty="0"/>
          </a:p>
        </p:txBody>
      </p:sp>
      <p:pic>
        <p:nvPicPr>
          <p:cNvPr id="7" name="Graphic 31">
            <a:extLst>
              <a:ext uri="{FF2B5EF4-FFF2-40B4-BE49-F238E27FC236}">
                <a16:creationId xmlns:a16="http://schemas.microsoft.com/office/drawing/2014/main" id="{946BC297-6DCC-9247-92F8-7D44337135A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Text Placeholder 6">
            <a:extLst>
              <a:ext uri="{FF2B5EF4-FFF2-40B4-BE49-F238E27FC236}">
                <a16:creationId xmlns:a16="http://schemas.microsoft.com/office/drawing/2014/main" id="{BC7927F0-0060-E641-9DF6-FBEA1036D28B}"/>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tx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3879414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Divider_04">
    <p:bg>
      <p:bgPr>
        <a:solidFill>
          <a:schemeClr val="tx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4"/>
            <a:ext cx="5619141" cy="1905823"/>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sp>
        <p:nvSpPr>
          <p:cNvPr id="13" name="Freeform 12">
            <a:extLst>
              <a:ext uri="{FF2B5EF4-FFF2-40B4-BE49-F238E27FC236}">
                <a16:creationId xmlns:a16="http://schemas.microsoft.com/office/drawing/2014/main" id="{5D4E77AD-4E3B-4C4C-B2E4-D1513A99EF68}"/>
              </a:ext>
            </a:extLst>
          </p:cNvPr>
          <p:cNvSpPr/>
          <p:nvPr userDrawn="1"/>
        </p:nvSpPr>
        <p:spPr>
          <a:xfrm>
            <a:off x="3892133" y="1"/>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2" name="Rectangle 1"/>
          <p:cNvSpPr/>
          <p:nvPr userDrawn="1"/>
        </p:nvSpPr>
        <p:spPr>
          <a:xfrm>
            <a:off x="2" y="1562471"/>
            <a:ext cx="8120063" cy="5796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74457216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1_Housekeeping">
    <p:bg>
      <p:bgPr>
        <a:solidFill>
          <a:schemeClr val="accent6"/>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accent5"/>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bg1"/>
                </a:solidFill>
              </a:defRPr>
            </a:lvl1pPr>
          </a:lstStyle>
          <a:p>
            <a:r>
              <a:rPr lang="en-US" noProof="0"/>
              <a:t>Housekeeping</a:t>
            </a:r>
            <a:endParaRPr lang="en-GB" noProof="0"/>
          </a:p>
        </p:txBody>
      </p:sp>
      <p:pic>
        <p:nvPicPr>
          <p:cNvPr id="7" name="Graphic 31">
            <a:extLst>
              <a:ext uri="{FF2B5EF4-FFF2-40B4-BE49-F238E27FC236}">
                <a16:creationId xmlns:a16="http://schemas.microsoft.com/office/drawing/2014/main" id="{946BC297-6DCC-9247-92F8-7D44337135A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Text Placeholder 6">
            <a:extLst>
              <a:ext uri="{FF2B5EF4-FFF2-40B4-BE49-F238E27FC236}">
                <a16:creationId xmlns:a16="http://schemas.microsoft.com/office/drawing/2014/main" id="{963AF44A-1995-DE4D-9A46-5A2394C80A9F}"/>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Tree>
    <p:extLst>
      <p:ext uri="{BB962C8B-B14F-4D97-AF65-F5344CB8AC3E}">
        <p14:creationId xmlns:p14="http://schemas.microsoft.com/office/powerpoint/2010/main" val="265683593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Meet &amp; Greet 2">
    <p:bg>
      <p:bgPr>
        <a:solidFill>
          <a:srgbClr val="E8CC47"/>
        </a:solidFill>
        <a:effectLst/>
      </p:bgPr>
    </p:bg>
    <p:spTree>
      <p:nvGrpSpPr>
        <p:cNvPr id="1" name=""/>
        <p:cNvGrpSpPr/>
        <p:nvPr/>
      </p:nvGrpSpPr>
      <p:grpSpPr>
        <a:xfrm>
          <a:off x="0" y="0"/>
          <a:ext cx="0" cy="0"/>
          <a:chOff x="0" y="0"/>
          <a:chExt cx="0" cy="0"/>
        </a:xfrm>
      </p:grpSpPr>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915404"/>
            <a:ext cx="4679121" cy="709613"/>
          </a:xfrm>
        </p:spPr>
        <p:txBody>
          <a:bodyPr/>
          <a:lstStyle>
            <a:lvl1pPr>
              <a:lnSpc>
                <a:spcPct val="100000"/>
              </a:lnSpc>
              <a:defRPr b="1" baseline="0"/>
            </a:lvl1pPr>
          </a:lstStyle>
          <a:p>
            <a:pPr lvl="0"/>
            <a:r>
              <a:rPr lang="en-US"/>
              <a:t>Click to edit instructions</a:t>
            </a:r>
          </a:p>
        </p:txBody>
      </p:sp>
      <p:pic>
        <p:nvPicPr>
          <p:cNvPr id="6" name="Picture 5">
            <a:extLst>
              <a:ext uri="{FF2B5EF4-FFF2-40B4-BE49-F238E27FC236}">
                <a16:creationId xmlns:a16="http://schemas.microsoft.com/office/drawing/2014/main" id="{D5995ECC-57F0-414E-B59C-F055BAC9DFC8}"/>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spTree>
    <p:extLst>
      <p:ext uri="{BB962C8B-B14F-4D97-AF65-F5344CB8AC3E}">
        <p14:creationId xmlns:p14="http://schemas.microsoft.com/office/powerpoint/2010/main" val="2070334838"/>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1_Meet &amp; Greet 2">
    <p:bg>
      <p:bgPr>
        <a:solidFill>
          <a:srgbClr val="FF6124"/>
        </a:solidFill>
        <a:effectLst/>
      </p:bgPr>
    </p:bg>
    <p:spTree>
      <p:nvGrpSpPr>
        <p:cNvPr id="1" name=""/>
        <p:cNvGrpSpPr/>
        <p:nvPr/>
      </p:nvGrpSpPr>
      <p:grpSpPr>
        <a:xfrm>
          <a:off x="0" y="0"/>
          <a:ext cx="0" cy="0"/>
          <a:chOff x="0" y="0"/>
          <a:chExt cx="0" cy="0"/>
        </a:xfrm>
      </p:grpSpPr>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915404"/>
            <a:ext cx="4679121" cy="709613"/>
          </a:xfrm>
        </p:spPr>
        <p:txBody>
          <a:bodyPr/>
          <a:lstStyle>
            <a:lvl1pPr>
              <a:lnSpc>
                <a:spcPct val="100000"/>
              </a:lnSpc>
              <a:defRPr b="1" baseline="0"/>
            </a:lvl1pPr>
          </a:lstStyle>
          <a:p>
            <a:pPr lvl="0"/>
            <a:r>
              <a:rPr lang="en-US"/>
              <a:t>Click to edit instructions</a:t>
            </a:r>
          </a:p>
        </p:txBody>
      </p:sp>
      <p:pic>
        <p:nvPicPr>
          <p:cNvPr id="6" name="Picture 5">
            <a:extLst>
              <a:ext uri="{FF2B5EF4-FFF2-40B4-BE49-F238E27FC236}">
                <a16:creationId xmlns:a16="http://schemas.microsoft.com/office/drawing/2014/main" id="{EF62B12B-0209-4F2C-B3BB-EE7164671235}"/>
              </a:ext>
            </a:extLst>
          </p:cNvPr>
          <p:cNvPicPr>
            <a:picLocks noChangeAspect="1"/>
          </p:cNvPicPr>
          <p:nvPr userDrawn="1"/>
        </p:nvPicPr>
        <p:blipFill rotWithShape="1">
          <a:blip r:embed="rId4">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spTree>
    <p:extLst>
      <p:ext uri="{BB962C8B-B14F-4D97-AF65-F5344CB8AC3E}">
        <p14:creationId xmlns:p14="http://schemas.microsoft.com/office/powerpoint/2010/main" val="409001482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Section Divider_01">
    <p:bg>
      <p:bgPr>
        <a:solidFill>
          <a:schemeClr val="accent5"/>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3" y="2366579"/>
            <a:ext cx="7767721" cy="4491421"/>
            <a:chOff x="7799133" y="1870745"/>
            <a:chExt cx="1010349" cy="584292"/>
          </a:xfrm>
          <a:solidFill>
            <a:schemeClr val="accent6"/>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sz="1351"/>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sz="1351"/>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sz="1351"/>
            </a:p>
          </p:txBody>
        </p:sp>
      </p:gr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1169541"/>
            <a:ext cx="5627171" cy="2277604"/>
          </a:xfrm>
        </p:spPr>
        <p:txBody>
          <a:bodyPr anchor="b" anchorCtr="0">
            <a:noAutofit/>
          </a:bodyPr>
          <a:lstStyle>
            <a:lvl1pPr algn="l">
              <a:lnSpc>
                <a:spcPct val="100000"/>
              </a:lnSpc>
              <a:defRPr sz="4000">
                <a:solidFill>
                  <a:schemeClr val="tx1"/>
                </a:solidFill>
              </a:defRPr>
            </a:lvl1pPr>
          </a:lstStyle>
          <a:p>
            <a:r>
              <a:rPr lang="en-US" noProof="0" dirty="0"/>
              <a:t>CLICK TO EDIT TITLE</a:t>
            </a:r>
            <a:endParaRPr lang="en-GB" noProof="0" dirty="0"/>
          </a:p>
        </p:txBody>
      </p:sp>
      <p:sp>
        <p:nvSpPr>
          <p:cNvPr id="2" name="Rectangle 1"/>
          <p:cNvSpPr/>
          <p:nvPr userDrawn="1"/>
        </p:nvSpPr>
        <p:spPr>
          <a:xfrm>
            <a:off x="0" y="3843795"/>
            <a:ext cx="8229600" cy="43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Rectangle 13"/>
          <p:cNvSpPr/>
          <p:nvPr userDrawn="1"/>
        </p:nvSpPr>
        <p:spPr>
          <a:xfrm>
            <a:off x="-10131" y="4967139"/>
            <a:ext cx="8239732" cy="43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04258394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Section Divider_02">
    <p:bg>
      <p:bgPr>
        <a:solidFill>
          <a:schemeClr val="accent5"/>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61FA821A-0A50-424D-A225-45CEE1614094}"/>
              </a:ext>
            </a:extLst>
          </p:cNvPr>
          <p:cNvSpPr/>
          <p:nvPr userDrawn="1"/>
        </p:nvSpPr>
        <p:spPr>
          <a:xfrm>
            <a:off x="-476898" y="-23149"/>
            <a:ext cx="10532124" cy="4160144"/>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991775"/>
            <a:ext cx="5627171" cy="1996915"/>
          </a:xfrm>
        </p:spPr>
        <p:txBody>
          <a:bodyPr anchor="t" anchorCtr="0">
            <a:noAutofit/>
          </a:bodyPr>
          <a:lstStyle>
            <a:lvl1pPr algn="l">
              <a:lnSpc>
                <a:spcPts val="6000"/>
              </a:lnSpc>
              <a:defRPr sz="4000" cap="all" baseline="0">
                <a:solidFill>
                  <a:schemeClr val="tx1"/>
                </a:solidFill>
              </a:defRPr>
            </a:lvl1pPr>
          </a:lstStyle>
          <a:p>
            <a:r>
              <a:rPr lang="en-US" noProof="0" dirty="0"/>
              <a:t>CLICK TO EDIT TITLE</a:t>
            </a:r>
            <a:endParaRPr lang="en-GB" noProof="0" dirty="0"/>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61885061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Section Divider_03">
    <p:bg>
      <p:bgPr>
        <a:solidFill>
          <a:schemeClr val="accent5"/>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tx1"/>
                </a:solidFill>
              </a:defRPr>
            </a:lvl1pPr>
          </a:lstStyle>
          <a:p>
            <a:r>
              <a:rPr lang="en-US" noProof="0" dirty="0"/>
              <a:t>CLICK TO EDIT TITLE</a:t>
            </a:r>
            <a:endParaRPr lang="en-GB" noProof="0" dirty="0"/>
          </a:p>
        </p:txBody>
      </p:sp>
      <p:grpSp>
        <p:nvGrpSpPr>
          <p:cNvPr id="19" name="Group 18">
            <a:extLst>
              <a:ext uri="{FF2B5EF4-FFF2-40B4-BE49-F238E27FC236}">
                <a16:creationId xmlns:a16="http://schemas.microsoft.com/office/drawing/2014/main" id="{0620F3F7-97AF-B146-9607-EBE029AF2969}"/>
              </a:ext>
            </a:extLst>
          </p:cNvPr>
          <p:cNvGrpSpPr/>
          <p:nvPr userDrawn="1"/>
        </p:nvGrpSpPr>
        <p:grpSpPr>
          <a:xfrm>
            <a:off x="-15598" y="2769835"/>
            <a:ext cx="9506731" cy="4129712"/>
            <a:chOff x="1797250" y="3059102"/>
            <a:chExt cx="1632958" cy="495300"/>
          </a:xfrm>
          <a:solidFill>
            <a:schemeClr val="accent6"/>
          </a:solidFill>
        </p:grpSpPr>
        <p:sp>
          <p:nvSpPr>
            <p:cNvPr id="20" name="Freeform 19">
              <a:extLst>
                <a:ext uri="{FF2B5EF4-FFF2-40B4-BE49-F238E27FC236}">
                  <a16:creationId xmlns:a16="http://schemas.microsoft.com/office/drawing/2014/main" id="{CA21023A-474B-0144-A46E-6891F7EACBA3}"/>
                </a:ext>
              </a:extLst>
            </p:cNvPr>
            <p:cNvSpPr/>
            <p:nvPr/>
          </p:nvSpPr>
          <p:spPr>
            <a:xfrm>
              <a:off x="3074608" y="3059102"/>
              <a:ext cx="355600" cy="495300"/>
            </a:xfrm>
            <a:custGeom>
              <a:avLst/>
              <a:gdLst>
                <a:gd name="connsiteX0" fmla="*/ 0 w 355600"/>
                <a:gd name="connsiteY0" fmla="*/ 137 h 495300"/>
                <a:gd name="connsiteX1" fmla="*/ 125667 w 355600"/>
                <a:gd name="connsiteY1" fmla="*/ 211148 h 495300"/>
                <a:gd name="connsiteX2" fmla="*/ 0 w 355600"/>
                <a:gd name="connsiteY2" fmla="*/ 211148 h 495300"/>
                <a:gd name="connsiteX3" fmla="*/ 0 w 355600"/>
                <a:gd name="connsiteY3" fmla="*/ 287792 h 495300"/>
                <a:gd name="connsiteX4" fmla="*/ 125730 w 355600"/>
                <a:gd name="connsiteY4" fmla="*/ 287792 h 495300"/>
                <a:gd name="connsiteX5" fmla="*/ 317 w 355600"/>
                <a:gd name="connsiteY5" fmla="*/ 498358 h 495300"/>
                <a:gd name="connsiteX6" fmla="*/ 49022 w 355600"/>
                <a:gd name="connsiteY6" fmla="*/ 498358 h 495300"/>
                <a:gd name="connsiteX7" fmla="*/ 59627 w 355600"/>
                <a:gd name="connsiteY7" fmla="*/ 492961 h 495300"/>
                <a:gd name="connsiteX8" fmla="*/ 284036 w 355600"/>
                <a:gd name="connsiteY8" fmla="*/ 300746 h 495300"/>
                <a:gd name="connsiteX9" fmla="*/ 350583 w 355600"/>
                <a:gd name="connsiteY9" fmla="*/ 271727 h 495300"/>
                <a:gd name="connsiteX10" fmla="*/ 359410 w 355600"/>
                <a:gd name="connsiteY10" fmla="*/ 259027 h 495300"/>
                <a:gd name="connsiteX11" fmla="*/ 359410 w 355600"/>
                <a:gd name="connsiteY11" fmla="*/ 236040 h 495300"/>
                <a:gd name="connsiteX12" fmla="*/ 353886 w 355600"/>
                <a:gd name="connsiteY12" fmla="*/ 227658 h 495300"/>
                <a:gd name="connsiteX13" fmla="*/ 310007 w 355600"/>
                <a:gd name="connsiteY13" fmla="*/ 209624 h 495300"/>
                <a:gd name="connsiteX14" fmla="*/ 167005 w 355600"/>
                <a:gd name="connsiteY14" fmla="*/ 122248 h 495300"/>
                <a:gd name="connsiteX15" fmla="*/ 59055 w 355600"/>
                <a:gd name="connsiteY15" fmla="*/ 5027 h 495300"/>
                <a:gd name="connsiteX16" fmla="*/ 52705 w 355600"/>
                <a:gd name="connsiteY16" fmla="*/ 264 h 495300"/>
                <a:gd name="connsiteX17" fmla="*/ 0 w 355600"/>
                <a:gd name="connsiteY17" fmla="*/ 137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5600" h="495300">
                  <a:moveTo>
                    <a:pt x="0" y="137"/>
                  </a:moveTo>
                  <a:cubicBezTo>
                    <a:pt x="26861" y="79512"/>
                    <a:pt x="69850" y="147648"/>
                    <a:pt x="125667" y="211148"/>
                  </a:cubicBezTo>
                  <a:lnTo>
                    <a:pt x="0" y="211148"/>
                  </a:lnTo>
                  <a:lnTo>
                    <a:pt x="0" y="287792"/>
                  </a:lnTo>
                  <a:lnTo>
                    <a:pt x="125730" y="287792"/>
                  </a:lnTo>
                  <a:cubicBezTo>
                    <a:pt x="70295" y="350784"/>
                    <a:pt x="27051" y="419110"/>
                    <a:pt x="317" y="498358"/>
                  </a:cubicBezTo>
                  <a:cubicBezTo>
                    <a:pt x="17463" y="498358"/>
                    <a:pt x="33274" y="498358"/>
                    <a:pt x="49022" y="498358"/>
                  </a:cubicBezTo>
                  <a:cubicBezTo>
                    <a:pt x="53300" y="498747"/>
                    <a:pt x="57423" y="496649"/>
                    <a:pt x="59627" y="492961"/>
                  </a:cubicBezTo>
                  <a:cubicBezTo>
                    <a:pt x="116948" y="410922"/>
                    <a:pt x="194164" y="344783"/>
                    <a:pt x="284036" y="300746"/>
                  </a:cubicBezTo>
                  <a:cubicBezTo>
                    <a:pt x="305626" y="289951"/>
                    <a:pt x="328486" y="280998"/>
                    <a:pt x="350583" y="271727"/>
                  </a:cubicBezTo>
                  <a:cubicBezTo>
                    <a:pt x="356933" y="269187"/>
                    <a:pt x="360236" y="266647"/>
                    <a:pt x="359410" y="259027"/>
                  </a:cubicBezTo>
                  <a:cubicBezTo>
                    <a:pt x="358838" y="251375"/>
                    <a:pt x="358838" y="243691"/>
                    <a:pt x="359410" y="236040"/>
                  </a:cubicBezTo>
                  <a:cubicBezTo>
                    <a:pt x="360020" y="232236"/>
                    <a:pt x="357622" y="228597"/>
                    <a:pt x="353886" y="227658"/>
                  </a:cubicBezTo>
                  <a:cubicBezTo>
                    <a:pt x="339154" y="221943"/>
                    <a:pt x="324485" y="216037"/>
                    <a:pt x="310007" y="209624"/>
                  </a:cubicBezTo>
                  <a:cubicBezTo>
                    <a:pt x="258591" y="187132"/>
                    <a:pt x="210481" y="157736"/>
                    <a:pt x="167005" y="122248"/>
                  </a:cubicBezTo>
                  <a:cubicBezTo>
                    <a:pt x="125940" y="88179"/>
                    <a:pt x="89633" y="48753"/>
                    <a:pt x="59055" y="5027"/>
                  </a:cubicBezTo>
                  <a:cubicBezTo>
                    <a:pt x="57595" y="2995"/>
                    <a:pt x="54991" y="264"/>
                    <a:pt x="52705" y="264"/>
                  </a:cubicBezTo>
                  <a:cubicBezTo>
                    <a:pt x="35623" y="-244"/>
                    <a:pt x="18542" y="137"/>
                    <a:pt x="0" y="137"/>
                  </a:cubicBezTo>
                  <a:close/>
                </a:path>
              </a:pathLst>
            </a:custGeom>
            <a:grpFill/>
            <a:ln w="6350" cap="flat">
              <a:noFill/>
              <a:prstDash val="solid"/>
              <a:miter/>
            </a:ln>
          </p:spPr>
          <p:txBody>
            <a:bodyPr rtlCol="0" anchor="ctr"/>
            <a:lstStyle/>
            <a:p>
              <a:endParaRPr lang="en-GB" sz="1351"/>
            </a:p>
          </p:txBody>
        </p:sp>
        <p:sp>
          <p:nvSpPr>
            <p:cNvPr id="21" name="Freeform 20">
              <a:extLst>
                <a:ext uri="{FF2B5EF4-FFF2-40B4-BE49-F238E27FC236}">
                  <a16:creationId xmlns:a16="http://schemas.microsoft.com/office/drawing/2014/main" id="{11125A82-9F1E-D544-A9D5-8EBBE0CE98CB}"/>
                </a:ext>
              </a:extLst>
            </p:cNvPr>
            <p:cNvSpPr/>
            <p:nvPr/>
          </p:nvSpPr>
          <p:spPr>
            <a:xfrm>
              <a:off x="2857184"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2" name="Freeform 21">
              <a:extLst>
                <a:ext uri="{FF2B5EF4-FFF2-40B4-BE49-F238E27FC236}">
                  <a16:creationId xmlns:a16="http://schemas.microsoft.com/office/drawing/2014/main" id="{61FA2485-BE37-EB43-82FC-44BC6A521F28}"/>
                </a:ext>
              </a:extLst>
            </p:cNvPr>
            <p:cNvSpPr/>
            <p:nvPr/>
          </p:nvSpPr>
          <p:spPr>
            <a:xfrm>
              <a:off x="2639443"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3" name="Freeform 22">
              <a:extLst>
                <a:ext uri="{FF2B5EF4-FFF2-40B4-BE49-F238E27FC236}">
                  <a16:creationId xmlns:a16="http://schemas.microsoft.com/office/drawing/2014/main" id="{1ABBAC25-9CFA-644F-9F7A-84C5F5E0F15B}"/>
                </a:ext>
              </a:extLst>
            </p:cNvPr>
            <p:cNvSpPr/>
            <p:nvPr/>
          </p:nvSpPr>
          <p:spPr>
            <a:xfrm>
              <a:off x="2423289"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4" name="Freeform 23">
              <a:extLst>
                <a:ext uri="{FF2B5EF4-FFF2-40B4-BE49-F238E27FC236}">
                  <a16:creationId xmlns:a16="http://schemas.microsoft.com/office/drawing/2014/main" id="{1ABBAC25-9CFA-644F-9F7A-84C5F5E0F15B}"/>
                </a:ext>
              </a:extLst>
            </p:cNvPr>
            <p:cNvSpPr/>
            <p:nvPr userDrawn="1"/>
          </p:nvSpPr>
          <p:spPr>
            <a:xfrm>
              <a:off x="2214610" y="3272845"/>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5" name="Freeform 24">
              <a:extLst>
                <a:ext uri="{FF2B5EF4-FFF2-40B4-BE49-F238E27FC236}">
                  <a16:creationId xmlns:a16="http://schemas.microsoft.com/office/drawing/2014/main" id="{1ABBAC25-9CFA-644F-9F7A-84C5F5E0F15B}"/>
                </a:ext>
              </a:extLst>
            </p:cNvPr>
            <p:cNvSpPr/>
            <p:nvPr userDrawn="1"/>
          </p:nvSpPr>
          <p:spPr>
            <a:xfrm>
              <a:off x="2005930" y="3275186"/>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6" name="Freeform 25">
              <a:extLst>
                <a:ext uri="{FF2B5EF4-FFF2-40B4-BE49-F238E27FC236}">
                  <a16:creationId xmlns:a16="http://schemas.microsoft.com/office/drawing/2014/main" id="{1ABBAC25-9CFA-644F-9F7A-84C5F5E0F15B}"/>
                </a:ext>
              </a:extLst>
            </p:cNvPr>
            <p:cNvSpPr/>
            <p:nvPr userDrawn="1"/>
          </p:nvSpPr>
          <p:spPr>
            <a:xfrm>
              <a:off x="1797250" y="3277527"/>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gr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10067858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Section Divider_04">
    <p:bg>
      <p:bgPr>
        <a:solidFill>
          <a:schemeClr val="accent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4"/>
            <a:ext cx="5619141" cy="1905823"/>
          </a:xfrm>
        </p:spPr>
        <p:txBody>
          <a:bodyPr anchor="t" anchorCtr="0">
            <a:noAutofit/>
          </a:bodyPr>
          <a:lstStyle>
            <a:lvl1pPr algn="l">
              <a:lnSpc>
                <a:spcPts val="6000"/>
              </a:lnSpc>
              <a:defRPr sz="4000" cap="all" baseline="0">
                <a:solidFill>
                  <a:schemeClr val="bg1"/>
                </a:solidFill>
              </a:defRPr>
            </a:lvl1pPr>
          </a:lstStyle>
          <a:p>
            <a:r>
              <a:rPr lang="en-US" noProof="0" dirty="0"/>
              <a:t>CLICK TO EDIT TITLE</a:t>
            </a:r>
            <a:endParaRPr lang="en-GB" noProof="0" dirty="0"/>
          </a:p>
        </p:txBody>
      </p:sp>
      <p:sp>
        <p:nvSpPr>
          <p:cNvPr id="13" name="Freeform 12">
            <a:extLst>
              <a:ext uri="{FF2B5EF4-FFF2-40B4-BE49-F238E27FC236}">
                <a16:creationId xmlns:a16="http://schemas.microsoft.com/office/drawing/2014/main" id="{5D4E77AD-4E3B-4C4C-B2E4-D1513A99EF68}"/>
              </a:ext>
            </a:extLst>
          </p:cNvPr>
          <p:cNvSpPr/>
          <p:nvPr userDrawn="1"/>
        </p:nvSpPr>
        <p:spPr>
          <a:xfrm>
            <a:off x="3892133" y="1"/>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5"/>
          </a:solidFill>
          <a:ln w="6350" cap="flat">
            <a:noFill/>
            <a:prstDash val="solid"/>
            <a:miter/>
          </a:ln>
        </p:spPr>
        <p:txBody>
          <a:bodyPr rtlCol="0" anchor="ctr"/>
          <a:lstStyle/>
          <a:p>
            <a:endParaRPr lang="en-GB" sz="1351"/>
          </a:p>
        </p:txBody>
      </p:sp>
      <p:sp>
        <p:nvSpPr>
          <p:cNvPr id="2" name="Rectangle 1"/>
          <p:cNvSpPr/>
          <p:nvPr userDrawn="1"/>
        </p:nvSpPr>
        <p:spPr>
          <a:xfrm>
            <a:off x="2" y="1562471"/>
            <a:ext cx="8120063" cy="5796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39145110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Section Divider_05">
    <p:bg>
      <p:bgPr>
        <a:solidFill>
          <a:schemeClr val="accent6"/>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bg1"/>
                </a:solidFill>
              </a:defRPr>
            </a:lvl1pPr>
          </a:lstStyle>
          <a:p>
            <a:r>
              <a:rPr lang="en-US" noProof="0"/>
              <a:t>CLICK TO EDIT TITLE</a:t>
            </a:r>
            <a:endParaRPr lang="en-GB" noProof="0"/>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FB11C077-9A8E-2F4A-B187-45707B1D3828}"/>
              </a:ext>
            </a:extLst>
          </p:cNvPr>
          <p:cNvSpPr/>
          <p:nvPr userDrawn="1"/>
        </p:nvSpPr>
        <p:spPr>
          <a:xfrm>
            <a:off x="-100361" y="2216289"/>
            <a:ext cx="11411496" cy="5526323"/>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53856918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Section Divider_06">
    <p:bg>
      <p:bgPr>
        <a:solidFill>
          <a:schemeClr val="accent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342302"/>
            <a:ext cx="5619141" cy="1905823"/>
          </a:xfrm>
        </p:spPr>
        <p:txBody>
          <a:bodyPr anchor="t" anchorCtr="0">
            <a:noAutofit/>
          </a:bodyPr>
          <a:lstStyle>
            <a:lvl1pPr algn="l">
              <a:lnSpc>
                <a:spcPts val="6000"/>
              </a:lnSpc>
              <a:defRPr sz="4000" cap="all" baseline="0">
                <a:solidFill>
                  <a:schemeClr val="bg1"/>
                </a:solidFill>
              </a:defRPr>
            </a:lvl1pPr>
          </a:lstStyle>
          <a:p>
            <a:r>
              <a:rPr lang="en-US" noProof="0"/>
              <a:t>CLICK TO EDIT TITLE</a:t>
            </a:r>
            <a:endParaRPr lang="en-GB" noProof="0"/>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object 3">
            <a:extLst>
              <a:ext uri="{FF2B5EF4-FFF2-40B4-BE49-F238E27FC236}">
                <a16:creationId xmlns:a16="http://schemas.microsoft.com/office/drawing/2014/main" id="{3B8D502C-1FF9-3D42-ACFF-5BBCD5236A27}"/>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accent5"/>
          </a:solidFill>
        </p:spPr>
        <p:txBody>
          <a:bodyPr wrap="square" lIns="0" tIns="0" rIns="0" bIns="0" rtlCol="0"/>
          <a:lstStyle/>
          <a:p>
            <a:endParaRPr sz="1029"/>
          </a:p>
        </p:txBody>
      </p:sp>
    </p:spTree>
    <p:extLst>
      <p:ext uri="{BB962C8B-B14F-4D97-AF65-F5344CB8AC3E}">
        <p14:creationId xmlns:p14="http://schemas.microsoft.com/office/powerpoint/2010/main" val="207239077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226358932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Divider_05">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FB11C077-9A8E-2F4A-B187-45707B1D3828}"/>
              </a:ext>
            </a:extLst>
          </p:cNvPr>
          <p:cNvSpPr/>
          <p:nvPr userDrawn="1"/>
        </p:nvSpPr>
        <p:spPr>
          <a:xfrm>
            <a:off x="-100361" y="2216289"/>
            <a:ext cx="11411496" cy="5526323"/>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1"/>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359132531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6"/>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539333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6"/>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a:extLst>
              <a:ext uri="{FF2B5EF4-FFF2-40B4-BE49-F238E27FC236}">
                <a16:creationId xmlns:a16="http://schemas.microsoft.com/office/drawing/2014/main" id="{42CBA93B-AD8D-FC4A-90F2-CE0DB38011E0}"/>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6556656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5"/>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Text Placeholder 2">
            <a:extLst>
              <a:ext uri="{FF2B5EF4-FFF2-40B4-BE49-F238E27FC236}">
                <a16:creationId xmlns:a16="http://schemas.microsoft.com/office/drawing/2014/main" id="{F37A16D5-89FE-3B4E-BA82-DFEE96CEA3E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76648141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5"/>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 Placeholder 2">
            <a:extLst>
              <a:ext uri="{FF2B5EF4-FFF2-40B4-BE49-F238E27FC236}">
                <a16:creationId xmlns:a16="http://schemas.microsoft.com/office/drawing/2014/main" id="{CC14CCF0-8BA3-264F-9F0E-ECBF2D29998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19064336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D8A86F5A-A513-9341-866D-7D9CDC08496B}"/>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5"/>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2" name="Text Placeholder 2">
            <a:extLst>
              <a:ext uri="{FF2B5EF4-FFF2-40B4-BE49-F238E27FC236}">
                <a16:creationId xmlns:a16="http://schemas.microsoft.com/office/drawing/2014/main" id="{5A5CFF8B-1DAA-6C49-BE97-25191944300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F0A764D6-0F7D-EB44-A897-7F9C735CB5F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92598035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a:p>
        </p:txBody>
      </p:sp>
      <p:sp>
        <p:nvSpPr>
          <p:cNvPr id="12" name="Text Placeholder 4">
            <a:extLst>
              <a:ext uri="{FF2B5EF4-FFF2-40B4-BE49-F238E27FC236}">
                <a16:creationId xmlns:a16="http://schemas.microsoft.com/office/drawing/2014/main" id="{38D7BEBB-3A9D-CE4F-9ABE-4764209FC9CD}"/>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2">
            <a:extLst>
              <a:ext uri="{FF2B5EF4-FFF2-40B4-BE49-F238E27FC236}">
                <a16:creationId xmlns:a16="http://schemas.microsoft.com/office/drawing/2014/main" id="{A451FE4A-F1CC-BF41-8328-846960CA95E5}"/>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5992201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Arrow Left 01">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4">
            <a:extLst>
              <a:ext uri="{FF2B5EF4-FFF2-40B4-BE49-F238E27FC236}">
                <a16:creationId xmlns:a16="http://schemas.microsoft.com/office/drawing/2014/main" id="{89A70FBC-EACC-CB4D-8FF2-D940F65545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5"/>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13398510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5"/>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4968240"/>
            <a:ext cx="738525" cy="3309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a:extLst>
              <a:ext uri="{FF2B5EF4-FFF2-40B4-BE49-F238E27FC236}">
                <a16:creationId xmlns:a16="http://schemas.microsoft.com/office/drawing/2014/main" id="{E719BA34-23BB-1044-9AD7-64A0FC498A8F}"/>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9380070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Arrow Left 03">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5"/>
          </a:solidFill>
          <a:ln w="6350" cap="flat">
            <a:noFill/>
            <a:prstDash val="solid"/>
            <a:miter/>
          </a:ln>
        </p:spPr>
        <p:txBody>
          <a:bodyPr rtlCol="0" anchor="ctr"/>
          <a:lstStyle/>
          <a:p>
            <a:endParaRPr lang="en-GB"/>
          </a:p>
        </p:txBody>
      </p:sp>
      <p:sp>
        <p:nvSpPr>
          <p:cNvPr id="10" name="Text Placeholder 4">
            <a:extLst>
              <a:ext uri="{FF2B5EF4-FFF2-40B4-BE49-F238E27FC236}">
                <a16:creationId xmlns:a16="http://schemas.microsoft.com/office/drawing/2014/main" id="{303A16D8-C47D-2646-8D74-7305970A0AC7}"/>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62242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Arrow Left 04">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6"/>
          </a:solidFill>
          <a:ln w="6350" cap="flat">
            <a:noFill/>
            <a:prstDash val="solid"/>
            <a:miter/>
          </a:ln>
        </p:spPr>
        <p:txBody>
          <a:bodyPr rtlCol="0" anchor="ctr"/>
          <a:lstStyle/>
          <a:p>
            <a:endParaRPr lang="en-GB" sz="1351"/>
          </a:p>
        </p:txBody>
      </p:sp>
      <p:sp>
        <p:nvSpPr>
          <p:cNvPr id="7" name="Text Placeholder 4">
            <a:extLst>
              <a:ext uri="{FF2B5EF4-FFF2-40B4-BE49-F238E27FC236}">
                <a16:creationId xmlns:a16="http://schemas.microsoft.com/office/drawing/2014/main" id="{99CE94EC-D689-0844-B168-B5C04CE1057C}"/>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69713007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Divider_06">
    <p:bg>
      <p:bgPr>
        <a:solidFill>
          <a:schemeClr val="tx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342302"/>
            <a:ext cx="5619141" cy="1905823"/>
          </a:xfrm>
        </p:spPr>
        <p:txBody>
          <a:bodyPr anchor="t" anchorCtr="0">
            <a:noAutofit/>
          </a:bodyPr>
          <a:lstStyle>
            <a:lvl1pPr algn="l">
              <a:lnSpc>
                <a:spcPts val="6000"/>
              </a:lnSpc>
              <a:defRPr sz="4000" cap="all" baseline="0">
                <a:solidFill>
                  <a:srgbClr val="004050"/>
                </a:solidFill>
              </a:defRPr>
            </a:lvl1pPr>
          </a:lstStyle>
          <a:p>
            <a:r>
              <a:rPr lang="en-US" noProof="0" dirty="0"/>
              <a:t>CLICK TO EDIT TITLE</a:t>
            </a:r>
            <a:endParaRPr lang="en-GB" noProof="0" dirty="0"/>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object 3">
            <a:extLst>
              <a:ext uri="{FF2B5EF4-FFF2-40B4-BE49-F238E27FC236}">
                <a16:creationId xmlns:a16="http://schemas.microsoft.com/office/drawing/2014/main" id="{3B8D502C-1FF9-3D42-ACFF-5BBCD5236A27}"/>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1"/>
          </a:solidFill>
        </p:spPr>
        <p:txBody>
          <a:bodyPr wrap="square" lIns="0" tIns="0" rIns="0" bIns="0" rtlCol="0"/>
          <a:lstStyle/>
          <a:p>
            <a:endParaRPr sz="1029"/>
          </a:p>
        </p:txBody>
      </p:sp>
    </p:spTree>
    <p:extLst>
      <p:ext uri="{BB962C8B-B14F-4D97-AF65-F5344CB8AC3E}">
        <p14:creationId xmlns:p14="http://schemas.microsoft.com/office/powerpoint/2010/main" val="74936341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Arrow Left_05">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6"/>
          </a:solidFill>
          <a:ln w="6350" cap="flat">
            <a:noFill/>
            <a:prstDash val="solid"/>
            <a:miter/>
          </a:ln>
        </p:spPr>
        <p:txBody>
          <a:bodyPr rtlCol="0" anchor="ctr"/>
          <a:lstStyle/>
          <a:p>
            <a:endParaRPr lang="en-GB" sz="1351"/>
          </a:p>
        </p:txBody>
      </p:sp>
      <p:sp>
        <p:nvSpPr>
          <p:cNvPr id="10" name="Text Placeholder 4">
            <a:extLst>
              <a:ext uri="{FF2B5EF4-FFF2-40B4-BE49-F238E27FC236}">
                <a16:creationId xmlns:a16="http://schemas.microsoft.com/office/drawing/2014/main" id="{0D1907F4-B2E5-E241-8CFF-3C1A5962F46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41002985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Arrow Left 06">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grpSp>
        <p:nvGrpSpPr>
          <p:cNvPr id="19" name="Group 18"/>
          <p:cNvGrpSpPr/>
          <p:nvPr userDrawn="1"/>
        </p:nvGrpSpPr>
        <p:grpSpPr>
          <a:xfrm>
            <a:off x="-754639" y="4113557"/>
            <a:ext cx="5797612" cy="2365031"/>
            <a:chOff x="-2229" y="2361812"/>
            <a:chExt cx="11067619" cy="4514835"/>
          </a:xfrm>
          <a:solidFill>
            <a:schemeClr val="accent6"/>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Text Placeholder 4">
            <a:extLst>
              <a:ext uri="{FF2B5EF4-FFF2-40B4-BE49-F238E27FC236}">
                <a16:creationId xmlns:a16="http://schemas.microsoft.com/office/drawing/2014/main" id="{5A35AD87-FF52-FA40-A269-A1F35A25AE41}"/>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137421560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Arrow Left_07">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6"/>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Text Placeholder 4">
            <a:extLst>
              <a:ext uri="{FF2B5EF4-FFF2-40B4-BE49-F238E27FC236}">
                <a16:creationId xmlns:a16="http://schemas.microsoft.com/office/drawing/2014/main" id="{592D96B5-6708-5946-B56D-48C7C909EBD0}"/>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45783969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58230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Text Placeholder 7">
            <a:extLst>
              <a:ext uri="{FF2B5EF4-FFF2-40B4-BE49-F238E27FC236}">
                <a16:creationId xmlns:a16="http://schemas.microsoft.com/office/drawing/2014/main" id="{DC08678F-C010-7546-A7A1-17A10477942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103573488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363942"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0469B6E3-6CD5-4D4F-A57C-003069CEB064}"/>
              </a:ext>
            </a:extLst>
          </p:cNvPr>
          <p:cNvSpPr/>
          <p:nvPr userDrawn="1"/>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6"/>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userDrawn="1"/>
        </p:nvSpPr>
        <p:spPr>
          <a:xfrm>
            <a:off x="0" y="5832402"/>
            <a:ext cx="3047640" cy="3388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0ADBD2A6-9D59-8A42-B712-28AECE5544C6}"/>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54815009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297954"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6"/>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1425D0E0-656F-8441-9B06-9CCBF96661F1}"/>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1614564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58230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5"/>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90422B83-86F8-9643-B75F-38DF13EE57DB}"/>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74837420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7853377"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5"/>
          </a:solidFill>
          <a:ln w="6350" cap="flat">
            <a:noFill/>
            <a:prstDash val="solid"/>
            <a:miter/>
          </a:ln>
        </p:spPr>
        <p:txBody>
          <a:bodyPr rtlCol="0" anchor="ctr"/>
          <a:lstStyle/>
          <a:p>
            <a:endParaRPr lang="en-GB">
              <a:solidFill>
                <a:srgbClr val="FF0000"/>
              </a:solidFill>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7">
            <a:extLst>
              <a:ext uri="{FF2B5EF4-FFF2-40B4-BE49-F238E27FC236}">
                <a16:creationId xmlns:a16="http://schemas.microsoft.com/office/drawing/2014/main" id="{2ECDA1F6-68EE-9047-9ECF-D975CA62C8D5}"/>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87827412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58230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5"/>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7">
            <a:extLst>
              <a:ext uri="{FF2B5EF4-FFF2-40B4-BE49-F238E27FC236}">
                <a16:creationId xmlns:a16="http://schemas.microsoft.com/office/drawing/2014/main" id="{3F2FEA9A-101A-5A4C-83E2-4C0044BA6EE5}"/>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65748728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58230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A47FC6CD-AA14-4D49-9723-6E8098A42BDE}"/>
              </a:ext>
            </a:extLst>
          </p:cNvPr>
          <p:cNvSpPr/>
          <p:nvPr userDrawn="1"/>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23A21BE0-4841-FF4C-ABD6-32E1F111A998}"/>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28328889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slideLayout" Target="../slideLayouts/slideLayout66.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slideLayout" Target="../slideLayouts/slideLayout65.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36" Type="http://schemas.openxmlformats.org/officeDocument/2006/relationships/image" Target="../media/image1.png"/><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35" Type="http://schemas.openxmlformats.org/officeDocument/2006/relationships/theme" Target="../theme/theme2.xml"/><Relationship Id="rId8" Type="http://schemas.openxmlformats.org/officeDocument/2006/relationships/slideLayout" Target="../slideLayouts/slideLayout40.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9.xml"/><Relationship Id="rId18" Type="http://schemas.openxmlformats.org/officeDocument/2006/relationships/slideLayout" Target="../slideLayouts/slideLayout84.xml"/><Relationship Id="rId26" Type="http://schemas.openxmlformats.org/officeDocument/2006/relationships/slideLayout" Target="../slideLayouts/slideLayout92.xml"/><Relationship Id="rId39" Type="http://schemas.openxmlformats.org/officeDocument/2006/relationships/image" Target="../media/image1.png"/><Relationship Id="rId21" Type="http://schemas.openxmlformats.org/officeDocument/2006/relationships/slideLayout" Target="../slideLayouts/slideLayout87.xml"/><Relationship Id="rId34" Type="http://schemas.openxmlformats.org/officeDocument/2006/relationships/slideLayout" Target="../slideLayouts/slideLayout100.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5" Type="http://schemas.openxmlformats.org/officeDocument/2006/relationships/slideLayout" Target="../slideLayouts/slideLayout91.xml"/><Relationship Id="rId33" Type="http://schemas.openxmlformats.org/officeDocument/2006/relationships/slideLayout" Target="../slideLayouts/slideLayout99.xml"/><Relationship Id="rId38" Type="http://schemas.openxmlformats.org/officeDocument/2006/relationships/theme" Target="../theme/theme3.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0" Type="http://schemas.openxmlformats.org/officeDocument/2006/relationships/slideLayout" Target="../slideLayouts/slideLayout86.xml"/><Relationship Id="rId29" Type="http://schemas.openxmlformats.org/officeDocument/2006/relationships/slideLayout" Target="../slideLayouts/slideLayout95.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24" Type="http://schemas.openxmlformats.org/officeDocument/2006/relationships/slideLayout" Target="../slideLayouts/slideLayout90.xml"/><Relationship Id="rId32" Type="http://schemas.openxmlformats.org/officeDocument/2006/relationships/slideLayout" Target="../slideLayouts/slideLayout98.xml"/><Relationship Id="rId37" Type="http://schemas.openxmlformats.org/officeDocument/2006/relationships/slideLayout" Target="../slideLayouts/slideLayout103.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slideLayout" Target="../slideLayouts/slideLayout89.xml"/><Relationship Id="rId28" Type="http://schemas.openxmlformats.org/officeDocument/2006/relationships/slideLayout" Target="../slideLayouts/slideLayout94.xml"/><Relationship Id="rId36" Type="http://schemas.openxmlformats.org/officeDocument/2006/relationships/slideLayout" Target="../slideLayouts/slideLayout102.xml"/><Relationship Id="rId10" Type="http://schemas.openxmlformats.org/officeDocument/2006/relationships/slideLayout" Target="../slideLayouts/slideLayout76.xml"/><Relationship Id="rId19" Type="http://schemas.openxmlformats.org/officeDocument/2006/relationships/slideLayout" Target="../slideLayouts/slideLayout85.xml"/><Relationship Id="rId31" Type="http://schemas.openxmlformats.org/officeDocument/2006/relationships/slideLayout" Target="../slideLayouts/slideLayout97.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slideLayout" Target="../slideLayouts/slideLayout88.xml"/><Relationship Id="rId27" Type="http://schemas.openxmlformats.org/officeDocument/2006/relationships/slideLayout" Target="../slideLayouts/slideLayout93.xml"/><Relationship Id="rId30" Type="http://schemas.openxmlformats.org/officeDocument/2006/relationships/slideLayout" Target="../slideLayouts/slideLayout96.xml"/><Relationship Id="rId35" Type="http://schemas.openxmlformats.org/officeDocument/2006/relationships/slideLayout" Target="../slideLayouts/slideLayout101.xml"/><Relationship Id="rId8" Type="http://schemas.openxmlformats.org/officeDocument/2006/relationships/slideLayout" Target="../slideLayouts/slideLayout74.xml"/><Relationship Id="rId3" Type="http://schemas.openxmlformats.org/officeDocument/2006/relationships/slideLayout" Target="../slideLayouts/slideLayout69.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6.xml"/><Relationship Id="rId18" Type="http://schemas.openxmlformats.org/officeDocument/2006/relationships/slideLayout" Target="../slideLayouts/slideLayout121.xml"/><Relationship Id="rId26" Type="http://schemas.openxmlformats.org/officeDocument/2006/relationships/slideLayout" Target="../slideLayouts/slideLayout129.xml"/><Relationship Id="rId3" Type="http://schemas.openxmlformats.org/officeDocument/2006/relationships/slideLayout" Target="../slideLayouts/slideLayout106.xml"/><Relationship Id="rId21" Type="http://schemas.openxmlformats.org/officeDocument/2006/relationships/slideLayout" Target="../slideLayouts/slideLayout124.xml"/><Relationship Id="rId34" Type="http://schemas.openxmlformats.org/officeDocument/2006/relationships/image" Target="../media/image1.png"/><Relationship Id="rId7" Type="http://schemas.openxmlformats.org/officeDocument/2006/relationships/slideLayout" Target="../slideLayouts/slideLayout110.xml"/><Relationship Id="rId12" Type="http://schemas.openxmlformats.org/officeDocument/2006/relationships/slideLayout" Target="../slideLayouts/slideLayout115.xml"/><Relationship Id="rId17" Type="http://schemas.openxmlformats.org/officeDocument/2006/relationships/slideLayout" Target="../slideLayouts/slideLayout120.xml"/><Relationship Id="rId25" Type="http://schemas.openxmlformats.org/officeDocument/2006/relationships/slideLayout" Target="../slideLayouts/slideLayout128.xml"/><Relationship Id="rId33" Type="http://schemas.openxmlformats.org/officeDocument/2006/relationships/theme" Target="../theme/theme4.xml"/><Relationship Id="rId2" Type="http://schemas.openxmlformats.org/officeDocument/2006/relationships/slideLayout" Target="../slideLayouts/slideLayout105.xml"/><Relationship Id="rId16" Type="http://schemas.openxmlformats.org/officeDocument/2006/relationships/slideLayout" Target="../slideLayouts/slideLayout119.xml"/><Relationship Id="rId20" Type="http://schemas.openxmlformats.org/officeDocument/2006/relationships/slideLayout" Target="../slideLayouts/slideLayout123.xml"/><Relationship Id="rId29" Type="http://schemas.openxmlformats.org/officeDocument/2006/relationships/slideLayout" Target="../slideLayouts/slideLayout132.xml"/><Relationship Id="rId1" Type="http://schemas.openxmlformats.org/officeDocument/2006/relationships/slideLayout" Target="../slideLayouts/slideLayout104.xml"/><Relationship Id="rId6" Type="http://schemas.openxmlformats.org/officeDocument/2006/relationships/slideLayout" Target="../slideLayouts/slideLayout109.xml"/><Relationship Id="rId11" Type="http://schemas.openxmlformats.org/officeDocument/2006/relationships/slideLayout" Target="../slideLayouts/slideLayout114.xml"/><Relationship Id="rId24" Type="http://schemas.openxmlformats.org/officeDocument/2006/relationships/slideLayout" Target="../slideLayouts/slideLayout127.xml"/><Relationship Id="rId32" Type="http://schemas.openxmlformats.org/officeDocument/2006/relationships/slideLayout" Target="../slideLayouts/slideLayout135.xml"/><Relationship Id="rId5" Type="http://schemas.openxmlformats.org/officeDocument/2006/relationships/slideLayout" Target="../slideLayouts/slideLayout108.xml"/><Relationship Id="rId15" Type="http://schemas.openxmlformats.org/officeDocument/2006/relationships/slideLayout" Target="../slideLayouts/slideLayout118.xml"/><Relationship Id="rId23" Type="http://schemas.openxmlformats.org/officeDocument/2006/relationships/slideLayout" Target="../slideLayouts/slideLayout126.xml"/><Relationship Id="rId28" Type="http://schemas.openxmlformats.org/officeDocument/2006/relationships/slideLayout" Target="../slideLayouts/slideLayout131.xml"/><Relationship Id="rId10" Type="http://schemas.openxmlformats.org/officeDocument/2006/relationships/slideLayout" Target="../slideLayouts/slideLayout113.xml"/><Relationship Id="rId19" Type="http://schemas.openxmlformats.org/officeDocument/2006/relationships/slideLayout" Target="../slideLayouts/slideLayout122.xml"/><Relationship Id="rId31" Type="http://schemas.openxmlformats.org/officeDocument/2006/relationships/slideLayout" Target="../slideLayouts/slideLayout134.xml"/><Relationship Id="rId4" Type="http://schemas.openxmlformats.org/officeDocument/2006/relationships/slideLayout" Target="../slideLayouts/slideLayout107.xml"/><Relationship Id="rId9" Type="http://schemas.openxmlformats.org/officeDocument/2006/relationships/slideLayout" Target="../slideLayouts/slideLayout112.xml"/><Relationship Id="rId14" Type="http://schemas.openxmlformats.org/officeDocument/2006/relationships/slideLayout" Target="../slideLayouts/slideLayout117.xml"/><Relationship Id="rId22" Type="http://schemas.openxmlformats.org/officeDocument/2006/relationships/slideLayout" Target="../slideLayouts/slideLayout125.xml"/><Relationship Id="rId27" Type="http://schemas.openxmlformats.org/officeDocument/2006/relationships/slideLayout" Target="../slideLayouts/slideLayout130.xml"/><Relationship Id="rId30" Type="http://schemas.openxmlformats.org/officeDocument/2006/relationships/slideLayout" Target="../slideLayouts/slideLayout133.xml"/><Relationship Id="rId8" Type="http://schemas.openxmlformats.org/officeDocument/2006/relationships/slideLayout" Target="../slideLayouts/slideLayout11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43.xml"/><Relationship Id="rId13" Type="http://schemas.openxmlformats.org/officeDocument/2006/relationships/image" Target="../media/image1.png"/><Relationship Id="rId3" Type="http://schemas.openxmlformats.org/officeDocument/2006/relationships/slideLayout" Target="../slideLayouts/slideLayout138.xml"/><Relationship Id="rId7" Type="http://schemas.openxmlformats.org/officeDocument/2006/relationships/slideLayout" Target="../slideLayouts/slideLayout142.xml"/><Relationship Id="rId12" Type="http://schemas.openxmlformats.org/officeDocument/2006/relationships/image" Target="../media/image10.svg"/><Relationship Id="rId2" Type="http://schemas.openxmlformats.org/officeDocument/2006/relationships/slideLayout" Target="../slideLayouts/slideLayout137.xml"/><Relationship Id="rId1" Type="http://schemas.openxmlformats.org/officeDocument/2006/relationships/slideLayout" Target="../slideLayouts/slideLayout136.xml"/><Relationship Id="rId6" Type="http://schemas.openxmlformats.org/officeDocument/2006/relationships/slideLayout" Target="../slideLayouts/slideLayout141.xml"/><Relationship Id="rId11" Type="http://schemas.openxmlformats.org/officeDocument/2006/relationships/image" Target="../media/image9.png"/><Relationship Id="rId5" Type="http://schemas.openxmlformats.org/officeDocument/2006/relationships/slideLayout" Target="../slideLayouts/slideLayout140.xml"/><Relationship Id="rId10" Type="http://schemas.openxmlformats.org/officeDocument/2006/relationships/theme" Target="../theme/theme5.xml"/><Relationship Id="rId4" Type="http://schemas.openxmlformats.org/officeDocument/2006/relationships/slideLayout" Target="../slideLayouts/slideLayout139.xml"/><Relationship Id="rId9" Type="http://schemas.openxmlformats.org/officeDocument/2006/relationships/slideLayout" Target="../slideLayouts/slideLayout1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70908" y="369218"/>
            <a:ext cx="11436917" cy="68761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4442" r:id="rId1"/>
    <p:sldLayoutId id="2147483806" r:id="rId2"/>
    <p:sldLayoutId id="2147484338" r:id="rId3"/>
    <p:sldLayoutId id="2147483779" r:id="rId4"/>
    <p:sldLayoutId id="2147483789" r:id="rId5"/>
    <p:sldLayoutId id="2147483788" r:id="rId6"/>
    <p:sldLayoutId id="2147483778" r:id="rId7"/>
    <p:sldLayoutId id="2147484218" r:id="rId8"/>
    <p:sldLayoutId id="2147484219" r:id="rId9"/>
    <p:sldLayoutId id="2147483696" r:id="rId10"/>
    <p:sldLayoutId id="2147483790" r:id="rId11"/>
    <p:sldLayoutId id="2147484314" r:id="rId12"/>
    <p:sldLayoutId id="2147483791" r:id="rId13"/>
    <p:sldLayoutId id="2147483802" r:id="rId14"/>
    <p:sldLayoutId id="2147484315" r:id="rId15"/>
    <p:sldLayoutId id="2147484316" r:id="rId16"/>
    <p:sldLayoutId id="2147484322" r:id="rId17"/>
    <p:sldLayoutId id="2147484323" r:id="rId18"/>
    <p:sldLayoutId id="2147484324" r:id="rId19"/>
    <p:sldLayoutId id="2147484317" r:id="rId20"/>
    <p:sldLayoutId id="2147484325" r:id="rId21"/>
    <p:sldLayoutId id="2147484328" r:id="rId22"/>
    <p:sldLayoutId id="2147484318" r:id="rId23"/>
    <p:sldLayoutId id="2147484327" r:id="rId24"/>
    <p:sldLayoutId id="2147484334" r:id="rId25"/>
    <p:sldLayoutId id="2147484335" r:id="rId26"/>
    <p:sldLayoutId id="2147484326" r:id="rId27"/>
    <p:sldLayoutId id="2147484319" r:id="rId28"/>
    <p:sldLayoutId id="2147484336" r:id="rId29"/>
    <p:sldLayoutId id="2147484337" r:id="rId30"/>
    <p:sldLayoutId id="2147483804" r:id="rId31"/>
    <p:sldLayoutId id="2147484443" r:id="rId32"/>
  </p:sldLayoutIdLst>
  <p:hf hdr="0" dt="0"/>
  <p:txStyles>
    <p:titleStyle>
      <a:lvl1pPr algn="l" defTabSz="914377" rtl="0" eaLnBrk="1" latinLnBrk="0" hangingPunct="1">
        <a:lnSpc>
          <a:spcPct val="100000"/>
        </a:lnSpc>
        <a:spcBef>
          <a:spcPct val="0"/>
        </a:spcBef>
        <a:buNone/>
        <a:defRPr sz="4000" b="0" i="0" kern="1200" cap="none" baseline="0">
          <a:solidFill>
            <a:schemeClr val="tx1"/>
          </a:solidFill>
          <a:latin typeface="Montserrat Black" panose="00000A00000000000000" pitchFamily="2"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34"/>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34"/>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34"/>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34"/>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1" userDrawn="1">
          <p15:clr>
            <a:srgbClr val="F26B43"/>
          </p15:clr>
        </p15:guide>
        <p15:guide id="6" pos="1345" userDrawn="1">
          <p15:clr>
            <a:srgbClr val="F26B43"/>
          </p15:clr>
        </p15:guide>
        <p15:guide id="7" pos="1460" userDrawn="1">
          <p15:clr>
            <a:srgbClr val="F26B43"/>
          </p15:clr>
        </p15:guide>
        <p15:guide id="8" pos="1955"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3" userDrawn="1">
          <p15:clr>
            <a:srgbClr val="F26B43"/>
          </p15:clr>
        </p15:guide>
        <p15:guide id="15" pos="3897" userDrawn="1">
          <p15:clr>
            <a:srgbClr val="F26B43"/>
          </p15:clr>
        </p15:guide>
        <p15:guide id="16" pos="4392" userDrawn="1">
          <p15:clr>
            <a:srgbClr val="F26B43"/>
          </p15:clr>
        </p15:guide>
        <p15:guide id="17" pos="4507" userDrawn="1">
          <p15:clr>
            <a:srgbClr val="F26B43"/>
          </p15:clr>
        </p15:guide>
        <p15:guide id="18" pos="5001" userDrawn="1">
          <p15:clr>
            <a:srgbClr val="F26B43"/>
          </p15:clr>
        </p15:guide>
        <p15:guide id="19" pos="5115" userDrawn="1">
          <p15:clr>
            <a:srgbClr val="F26B43"/>
          </p15:clr>
        </p15:guide>
        <p15:guide id="20" pos="5611" userDrawn="1">
          <p15:clr>
            <a:srgbClr val="F26B43"/>
          </p15:clr>
        </p15:guide>
        <p15:guide id="21" pos="5725" userDrawn="1">
          <p15:clr>
            <a:srgbClr val="F26B43"/>
          </p15:clr>
        </p15:guide>
        <p15:guide id="22" pos="6220" userDrawn="1">
          <p15:clr>
            <a:srgbClr val="F26B43"/>
          </p15:clr>
        </p15:guide>
        <p15:guide id="23" pos="6335" userDrawn="1">
          <p15:clr>
            <a:srgbClr val="F26B43"/>
          </p15:clr>
        </p15:guide>
        <p15:guide id="24" pos="6829" userDrawn="1">
          <p15:clr>
            <a:srgbClr val="F26B43"/>
          </p15:clr>
        </p15:guide>
        <p15:guide id="25" pos="6943" userDrawn="1">
          <p15:clr>
            <a:srgbClr val="F26B43"/>
          </p15:clr>
        </p15:guide>
        <p15:guide id="26" pos="7439" userDrawn="1">
          <p15:clr>
            <a:srgbClr val="F26B43"/>
          </p15:clr>
        </p15:guide>
        <p15:guide id="27" pos="3840" userDrawn="1">
          <p15:clr>
            <a:srgbClr val="9FCC3B"/>
          </p15:clr>
        </p15:guide>
        <p15:guide id="28" orient="horz" pos="2160"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70908" y="369218"/>
            <a:ext cx="11436917" cy="68761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315793142"/>
      </p:ext>
    </p:extLst>
  </p:cSld>
  <p:clrMap bg1="lt1" tx1="dk1" bg2="lt2" tx2="dk2" accent1="accent1" accent2="accent2" accent3="accent3" accent4="accent4" accent5="accent5" accent6="accent6" hlink="hlink" folHlink="folHlink"/>
  <p:sldLayoutIdLst>
    <p:sldLayoutId id="2147484446" r:id="rId1"/>
    <p:sldLayoutId id="2147484444" r:id="rId2"/>
    <p:sldLayoutId id="2147484342" r:id="rId3"/>
    <p:sldLayoutId id="2147484344" r:id="rId4"/>
    <p:sldLayoutId id="2147484345" r:id="rId5"/>
    <p:sldLayoutId id="2147484346" r:id="rId6"/>
    <p:sldLayoutId id="2147484347" r:id="rId7"/>
    <p:sldLayoutId id="2147484348" r:id="rId8"/>
    <p:sldLayoutId id="2147484349" r:id="rId9"/>
    <p:sldLayoutId id="2147484350" r:id="rId10"/>
    <p:sldLayoutId id="2147484351" r:id="rId11"/>
    <p:sldLayoutId id="2147484352" r:id="rId12"/>
    <p:sldLayoutId id="2147484353" r:id="rId13"/>
    <p:sldLayoutId id="2147484354" r:id="rId14"/>
    <p:sldLayoutId id="2147484355" r:id="rId15"/>
    <p:sldLayoutId id="2147484356" r:id="rId16"/>
    <p:sldLayoutId id="2147484357" r:id="rId17"/>
    <p:sldLayoutId id="2147484358" r:id="rId18"/>
    <p:sldLayoutId id="2147484359" r:id="rId19"/>
    <p:sldLayoutId id="2147484360" r:id="rId20"/>
    <p:sldLayoutId id="2147484361" r:id="rId21"/>
    <p:sldLayoutId id="2147484362" r:id="rId22"/>
    <p:sldLayoutId id="2147484363" r:id="rId23"/>
    <p:sldLayoutId id="2147484364" r:id="rId24"/>
    <p:sldLayoutId id="2147484365" r:id="rId25"/>
    <p:sldLayoutId id="2147484366" r:id="rId26"/>
    <p:sldLayoutId id="2147484367" r:id="rId27"/>
    <p:sldLayoutId id="2147484368" r:id="rId28"/>
    <p:sldLayoutId id="2147484369" r:id="rId29"/>
    <p:sldLayoutId id="2147484370" r:id="rId30"/>
    <p:sldLayoutId id="2147484371" r:id="rId31"/>
    <p:sldLayoutId id="2147484378" r:id="rId32"/>
    <p:sldLayoutId id="2147484449" r:id="rId33"/>
    <p:sldLayoutId id="2147484445" r:id="rId34"/>
  </p:sldLayoutIdLst>
  <p:hf hdr="0" dt="0"/>
  <p:txStyles>
    <p:titleStyle>
      <a:lvl1pPr algn="l" defTabSz="914377" rtl="0" eaLnBrk="1" latinLnBrk="0" hangingPunct="1">
        <a:lnSpc>
          <a:spcPct val="100000"/>
        </a:lnSpc>
        <a:spcBef>
          <a:spcPct val="0"/>
        </a:spcBef>
        <a:buNone/>
        <a:defRPr sz="4000" b="0" i="0" kern="1200" cap="none" baseline="0">
          <a:solidFill>
            <a:schemeClr val="tx1"/>
          </a:solidFill>
          <a:latin typeface="Montserrat Black" panose="00000A00000000000000" pitchFamily="2"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36"/>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36"/>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36"/>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36"/>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70908" y="369218"/>
            <a:ext cx="11436917" cy="68761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105970405"/>
      </p:ext>
    </p:extLst>
  </p:cSld>
  <p:clrMap bg1="lt1" tx1="dk1" bg2="lt2" tx2="dk2" accent1="accent1" accent2="accent2" accent3="accent3" accent4="accent4" accent5="accent5" accent6="accent6" hlink="hlink" folHlink="folHlink"/>
  <p:sldLayoutIdLst>
    <p:sldLayoutId id="2147484448" r:id="rId1"/>
    <p:sldLayoutId id="2147484447" r:id="rId2"/>
    <p:sldLayoutId id="2147484407" r:id="rId3"/>
    <p:sldLayoutId id="2147484408" r:id="rId4"/>
    <p:sldLayoutId id="2147483975" r:id="rId5"/>
    <p:sldLayoutId id="2147484379" r:id="rId6"/>
    <p:sldLayoutId id="2147484380" r:id="rId7"/>
    <p:sldLayoutId id="2147484381" r:id="rId8"/>
    <p:sldLayoutId id="2147484382" r:id="rId9"/>
    <p:sldLayoutId id="2147484383" r:id="rId10"/>
    <p:sldLayoutId id="2147484384" r:id="rId11"/>
    <p:sldLayoutId id="2147484385" r:id="rId12"/>
    <p:sldLayoutId id="2147484386" r:id="rId13"/>
    <p:sldLayoutId id="2147484387" r:id="rId14"/>
    <p:sldLayoutId id="2147484388" r:id="rId15"/>
    <p:sldLayoutId id="2147484389" r:id="rId16"/>
    <p:sldLayoutId id="2147484390" r:id="rId17"/>
    <p:sldLayoutId id="2147484391" r:id="rId18"/>
    <p:sldLayoutId id="2147484392" r:id="rId19"/>
    <p:sldLayoutId id="2147484393" r:id="rId20"/>
    <p:sldLayoutId id="2147484394" r:id="rId21"/>
    <p:sldLayoutId id="2147484395" r:id="rId22"/>
    <p:sldLayoutId id="2147484396" r:id="rId23"/>
    <p:sldLayoutId id="2147484397" r:id="rId24"/>
    <p:sldLayoutId id="2147484398" r:id="rId25"/>
    <p:sldLayoutId id="2147484399" r:id="rId26"/>
    <p:sldLayoutId id="2147484400" r:id="rId27"/>
    <p:sldLayoutId id="2147484401" r:id="rId28"/>
    <p:sldLayoutId id="2147484402" r:id="rId29"/>
    <p:sldLayoutId id="2147484403" r:id="rId30"/>
    <p:sldLayoutId id="2147484404" r:id="rId31"/>
    <p:sldLayoutId id="2147484405" r:id="rId32"/>
    <p:sldLayoutId id="2147484406" r:id="rId33"/>
    <p:sldLayoutId id="2147484013" r:id="rId34"/>
    <p:sldLayoutId id="2147484409" r:id="rId35"/>
    <p:sldLayoutId id="2147484450" r:id="rId36"/>
    <p:sldLayoutId id="2147484451" r:id="rId37"/>
  </p:sldLayoutIdLst>
  <p:hf hdr="0" dt="0"/>
  <p:txStyles>
    <p:titleStyle>
      <a:lvl1pPr algn="l" defTabSz="914377" rtl="0" eaLnBrk="1" latinLnBrk="0" hangingPunct="1">
        <a:lnSpc>
          <a:spcPct val="100000"/>
        </a:lnSpc>
        <a:spcBef>
          <a:spcPct val="0"/>
        </a:spcBef>
        <a:buNone/>
        <a:defRPr sz="4000" b="0" i="0" kern="1200" cap="none" baseline="0">
          <a:solidFill>
            <a:schemeClr val="tx1"/>
          </a:solidFill>
          <a:latin typeface="Montserrat Black" panose="00000A00000000000000" pitchFamily="2"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39"/>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39"/>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39"/>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39"/>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70908" y="369218"/>
            <a:ext cx="11436917" cy="68761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206996952"/>
      </p:ext>
    </p:extLst>
  </p:cSld>
  <p:clrMap bg1="lt1" tx1="dk1" bg2="lt2" tx2="dk2" accent1="accent1" accent2="accent2" accent3="accent3" accent4="accent4" accent5="accent5" accent6="accent6" hlink="hlink" folHlink="folHlink"/>
  <p:sldLayoutIdLst>
    <p:sldLayoutId id="2147484452" r:id="rId1"/>
    <p:sldLayoutId id="2147484411" r:id="rId2"/>
    <p:sldLayoutId id="2147484063" r:id="rId3"/>
    <p:sldLayoutId id="2147484412" r:id="rId4"/>
    <p:sldLayoutId id="2147484413" r:id="rId5"/>
    <p:sldLayoutId id="2147484414" r:id="rId6"/>
    <p:sldLayoutId id="2147484415" r:id="rId7"/>
    <p:sldLayoutId id="2147484416" r:id="rId8"/>
    <p:sldLayoutId id="2147484417" r:id="rId9"/>
    <p:sldLayoutId id="2147484418" r:id="rId10"/>
    <p:sldLayoutId id="2147484419" r:id="rId11"/>
    <p:sldLayoutId id="2147484420" r:id="rId12"/>
    <p:sldLayoutId id="2147484421" r:id="rId13"/>
    <p:sldLayoutId id="2147484422" r:id="rId14"/>
    <p:sldLayoutId id="2147484423" r:id="rId15"/>
    <p:sldLayoutId id="2147484424" r:id="rId16"/>
    <p:sldLayoutId id="2147484425" r:id="rId17"/>
    <p:sldLayoutId id="2147484426" r:id="rId18"/>
    <p:sldLayoutId id="2147484427" r:id="rId19"/>
    <p:sldLayoutId id="2147484428" r:id="rId20"/>
    <p:sldLayoutId id="2147484429" r:id="rId21"/>
    <p:sldLayoutId id="2147484430" r:id="rId22"/>
    <p:sldLayoutId id="2147484431" r:id="rId23"/>
    <p:sldLayoutId id="2147484432" r:id="rId24"/>
    <p:sldLayoutId id="2147484433" r:id="rId25"/>
    <p:sldLayoutId id="2147484434" r:id="rId26"/>
    <p:sldLayoutId id="2147484435" r:id="rId27"/>
    <p:sldLayoutId id="2147484436" r:id="rId28"/>
    <p:sldLayoutId id="2147484437" r:id="rId29"/>
    <p:sldLayoutId id="2147484438" r:id="rId30"/>
    <p:sldLayoutId id="2147484087" r:id="rId31"/>
    <p:sldLayoutId id="2147484453" r:id="rId32"/>
  </p:sldLayoutIdLst>
  <p:hf hdr="0" dt="0"/>
  <p:txStyles>
    <p:titleStyle>
      <a:lvl1pPr algn="l" defTabSz="914377" rtl="0" eaLnBrk="1" latinLnBrk="0" hangingPunct="1">
        <a:lnSpc>
          <a:spcPct val="100000"/>
        </a:lnSpc>
        <a:spcBef>
          <a:spcPct val="0"/>
        </a:spcBef>
        <a:buNone/>
        <a:defRPr sz="4000" b="0" i="0" kern="1200" cap="none" baseline="0">
          <a:solidFill>
            <a:schemeClr val="tx1"/>
          </a:solidFill>
          <a:latin typeface="Montserrat Black" panose="00000A00000000000000" pitchFamily="2"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34"/>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34"/>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34"/>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34"/>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1212112" y="369218"/>
            <a:ext cx="10595713" cy="68761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AF93FCE7-DBB4-9F4D-BD6A-3D02A5FEEA26}"/>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857744936"/>
      </p:ext>
    </p:extLst>
  </p:cSld>
  <p:clrMap bg1="lt1" tx1="dk1" bg2="lt2" tx2="dk2" accent1="accent1" accent2="accent2" accent3="accent3" accent4="accent4" accent5="accent5" accent6="accent6" hlink="hlink" folHlink="folHlink"/>
  <p:sldLayoutIdLst>
    <p:sldLayoutId id="2147484204" r:id="rId1"/>
    <p:sldLayoutId id="2147484205" r:id="rId2"/>
    <p:sldLayoutId id="2147484206" r:id="rId3"/>
    <p:sldLayoutId id="2147484207" r:id="rId4"/>
    <p:sldLayoutId id="2147484208" r:id="rId5"/>
    <p:sldLayoutId id="2147484209" r:id="rId6"/>
    <p:sldLayoutId id="2147484210" r:id="rId7"/>
    <p:sldLayoutId id="2147484216" r:id="rId8"/>
    <p:sldLayoutId id="2147484217" r:id="rId9"/>
  </p:sldLayoutIdLst>
  <p:hf hdr="0" dt="0"/>
  <p:txStyles>
    <p:titleStyle>
      <a:lvl1pPr algn="l" defTabSz="914377" rtl="0" eaLnBrk="1" latinLnBrk="0" hangingPunct="1">
        <a:lnSpc>
          <a:spcPct val="100000"/>
        </a:lnSpc>
        <a:spcBef>
          <a:spcPct val="0"/>
        </a:spcBef>
        <a:buNone/>
        <a:defRPr sz="4000" b="0" i="0" kern="1200" cap="none" baseline="0">
          <a:solidFill>
            <a:schemeClr val="tx1"/>
          </a:solidFill>
          <a:latin typeface="Montserrat Black" panose="00000A00000000000000" pitchFamily="2"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13"/>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13"/>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13"/>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13"/>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6.xml"/></Relationships>
</file>

<file path=ppt/slides/_rels/slide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hyperlink" Target="https://hub.docker.com/" TargetMode="Externa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58BAB-31D7-48C5-AF25-05D529D92CFD}"/>
              </a:ext>
            </a:extLst>
          </p:cNvPr>
          <p:cNvSpPr>
            <a:spLocks noGrp="1"/>
          </p:cNvSpPr>
          <p:nvPr>
            <p:ph type="ctrTitle"/>
          </p:nvPr>
        </p:nvSpPr>
        <p:spPr/>
        <p:txBody>
          <a:bodyPr/>
          <a:lstStyle/>
          <a:p>
            <a:r>
              <a:rPr lang="en-GB" dirty="0"/>
              <a:t>006:</a:t>
            </a:r>
            <a:br>
              <a:rPr lang="en-GB" dirty="0"/>
            </a:br>
            <a:r>
              <a:rPr lang="en-GB" dirty="0"/>
              <a:t>Docker Images</a:t>
            </a:r>
          </a:p>
        </p:txBody>
      </p:sp>
      <p:sp>
        <p:nvSpPr>
          <p:cNvPr id="3" name="Text Placeholder 2">
            <a:extLst>
              <a:ext uri="{FF2B5EF4-FFF2-40B4-BE49-F238E27FC236}">
                <a16:creationId xmlns:a16="http://schemas.microsoft.com/office/drawing/2014/main" id="{20BB5556-B505-4450-848D-61D3403D5288}"/>
              </a:ext>
            </a:extLst>
          </p:cNvPr>
          <p:cNvSpPr>
            <a:spLocks noGrp="1"/>
          </p:cNvSpPr>
          <p:nvPr>
            <p:ph type="body" sz="quarter" idx="10"/>
          </p:nvPr>
        </p:nvSpPr>
        <p:spPr/>
        <p:txBody>
          <a:bodyPr/>
          <a:lstStyle/>
          <a:p>
            <a:endParaRPr lang="en-GB" dirty="0"/>
          </a:p>
        </p:txBody>
      </p:sp>
    </p:spTree>
    <p:extLst>
      <p:ext uri="{BB962C8B-B14F-4D97-AF65-F5344CB8AC3E}">
        <p14:creationId xmlns:p14="http://schemas.microsoft.com/office/powerpoint/2010/main" val="91548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D7086-6DA9-4E7C-BE94-94C764D3FFB7}"/>
              </a:ext>
            </a:extLst>
          </p:cNvPr>
          <p:cNvSpPr>
            <a:spLocks noGrp="1"/>
          </p:cNvSpPr>
          <p:nvPr>
            <p:ph type="ctrTitle"/>
          </p:nvPr>
        </p:nvSpPr>
        <p:spPr/>
        <p:txBody>
          <a:bodyPr/>
          <a:lstStyle/>
          <a:p>
            <a:endParaRPr lang="en-GB"/>
          </a:p>
        </p:txBody>
      </p:sp>
      <p:sp>
        <p:nvSpPr>
          <p:cNvPr id="3" name="Text Placeholder 2">
            <a:extLst>
              <a:ext uri="{FF2B5EF4-FFF2-40B4-BE49-F238E27FC236}">
                <a16:creationId xmlns:a16="http://schemas.microsoft.com/office/drawing/2014/main" id="{F72E4B59-72E6-47AB-B355-2D7F7EDBB2AB}"/>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136770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298B9C-0185-40ED-B53A-FB3B0E848E89}"/>
              </a:ext>
            </a:extLst>
          </p:cNvPr>
          <p:cNvSpPr>
            <a:spLocks noGrp="1"/>
          </p:cNvSpPr>
          <p:nvPr>
            <p:ph type="body" sz="quarter" idx="10"/>
          </p:nvPr>
        </p:nvSpPr>
        <p:spPr/>
        <p:txBody>
          <a:bodyPr/>
          <a:lstStyle/>
          <a:p>
            <a:r>
              <a:rPr lang="en-GB" dirty="0"/>
              <a:t>Images</a:t>
            </a:r>
          </a:p>
        </p:txBody>
      </p:sp>
      <p:sp>
        <p:nvSpPr>
          <p:cNvPr id="3" name="Text Placeholder 2">
            <a:extLst>
              <a:ext uri="{FF2B5EF4-FFF2-40B4-BE49-F238E27FC236}">
                <a16:creationId xmlns:a16="http://schemas.microsoft.com/office/drawing/2014/main" id="{3575D989-3180-4E1E-A3A8-457A7A0FFB27}"/>
              </a:ext>
            </a:extLst>
          </p:cNvPr>
          <p:cNvSpPr>
            <a:spLocks noGrp="1"/>
          </p:cNvSpPr>
          <p:nvPr>
            <p:ph type="body" sz="quarter" idx="15"/>
          </p:nvPr>
        </p:nvSpPr>
        <p:spPr>
          <a:xfrm>
            <a:off x="4878474" y="869296"/>
            <a:ext cx="6770688" cy="5361175"/>
          </a:xfrm>
        </p:spPr>
        <p:txBody>
          <a:bodyPr/>
          <a:lstStyle/>
          <a:p>
            <a:pPr marL="285750" indent="-285750">
              <a:buClr>
                <a:schemeClr val="dk1"/>
              </a:buClr>
              <a:buSzPts val="1100"/>
              <a:buFont typeface="Arial" panose="020B0604020202020204" pitchFamily="34" charset="0"/>
              <a:buChar char="•"/>
            </a:pPr>
            <a:r>
              <a:rPr lang="en-GB" sz="2800" dirty="0">
                <a:solidFill>
                  <a:srgbClr val="212529"/>
                </a:solidFill>
                <a:latin typeface="Montserrat"/>
                <a:ea typeface="Montserrat"/>
                <a:cs typeface="Montserrat"/>
                <a:sym typeface="Montserrat"/>
              </a:rPr>
              <a:t>A Docker image is a read-only file that is effectively a snapshot (the state of a system at a particular point in time) of a container</a:t>
            </a:r>
          </a:p>
          <a:p>
            <a:pPr marL="285750" indent="-285750">
              <a:spcBef>
                <a:spcPts val="1200"/>
              </a:spcBef>
              <a:spcAft>
                <a:spcPts val="1200"/>
              </a:spcAft>
              <a:buClr>
                <a:schemeClr val="dk1"/>
              </a:buClr>
              <a:buSzPts val="1100"/>
              <a:buFont typeface="Arial" panose="020B0604020202020204" pitchFamily="34" charset="0"/>
              <a:buChar char="•"/>
            </a:pPr>
            <a:r>
              <a:rPr lang="en-GB" sz="2800" dirty="0">
                <a:solidFill>
                  <a:srgbClr val="212529"/>
                </a:solidFill>
                <a:latin typeface="Montserrat"/>
                <a:ea typeface="Montserrat"/>
                <a:cs typeface="Montserrat"/>
                <a:sym typeface="Montserrat"/>
              </a:rPr>
              <a:t>For instance, if you could take a snapshot of the current state of the computer you are using, move it to another computer and run it so that its in exactly the same state as when you took the snapshot, then this is a similar concept to how Docker images work</a:t>
            </a:r>
          </a:p>
          <a:p>
            <a:pPr marL="285750" indent="-285750">
              <a:spcBef>
                <a:spcPts val="1200"/>
              </a:spcBef>
              <a:spcAft>
                <a:spcPts val="1200"/>
              </a:spcAft>
              <a:buClr>
                <a:schemeClr val="dk1"/>
              </a:buClr>
              <a:buSzPts val="1100"/>
              <a:buFont typeface="Arial" panose="020B0604020202020204" pitchFamily="34" charset="0"/>
              <a:buChar char="•"/>
            </a:pPr>
            <a:endParaRPr lang="en-GB" sz="2800" dirty="0"/>
          </a:p>
        </p:txBody>
      </p:sp>
      <p:sp>
        <p:nvSpPr>
          <p:cNvPr id="4" name="Slide Number Placeholder 3">
            <a:extLst>
              <a:ext uri="{FF2B5EF4-FFF2-40B4-BE49-F238E27FC236}">
                <a16:creationId xmlns:a16="http://schemas.microsoft.com/office/drawing/2014/main" id="{5ED85C47-3BA5-4FA2-B72E-325CE4C7B3EC}"/>
              </a:ext>
            </a:extLst>
          </p:cNvPr>
          <p:cNvSpPr>
            <a:spLocks noGrp="1"/>
          </p:cNvSpPr>
          <p:nvPr>
            <p:ph type="sldNum" sz="quarter" idx="4"/>
          </p:nvPr>
        </p:nvSpPr>
        <p:spPr/>
        <p:txBody>
          <a:bodyPr/>
          <a:lstStyle/>
          <a:p>
            <a:fld id="{EF892D59-8F09-EF4B-AD6D-DA609442F868}" type="slidenum">
              <a:rPr lang="en-GB" smtClean="0"/>
              <a:pPr/>
              <a:t>2</a:t>
            </a:fld>
            <a:endParaRPr lang="en-GB"/>
          </a:p>
        </p:txBody>
      </p:sp>
    </p:spTree>
    <p:extLst>
      <p:ext uri="{BB962C8B-B14F-4D97-AF65-F5344CB8AC3E}">
        <p14:creationId xmlns:p14="http://schemas.microsoft.com/office/powerpoint/2010/main" val="3994335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A605940-244F-CA29-555E-F92A6CA29111}"/>
              </a:ext>
            </a:extLst>
          </p:cNvPr>
          <p:cNvSpPr>
            <a:spLocks noGrp="1"/>
          </p:cNvSpPr>
          <p:nvPr>
            <p:ph type="body" sz="quarter" idx="12"/>
          </p:nvPr>
        </p:nvSpPr>
        <p:spPr/>
        <p:txBody>
          <a:bodyPr/>
          <a:lstStyle/>
          <a:p>
            <a:r>
              <a:rPr lang="en-GB" dirty="0"/>
              <a:t>Image Layers</a:t>
            </a:r>
          </a:p>
        </p:txBody>
      </p:sp>
      <p:sp>
        <p:nvSpPr>
          <p:cNvPr id="5" name="Text Placeholder 4">
            <a:extLst>
              <a:ext uri="{FF2B5EF4-FFF2-40B4-BE49-F238E27FC236}">
                <a16:creationId xmlns:a16="http://schemas.microsoft.com/office/drawing/2014/main" id="{94E96EDB-E399-4A53-9902-87EDBB872BE5}"/>
              </a:ext>
            </a:extLst>
          </p:cNvPr>
          <p:cNvSpPr>
            <a:spLocks noGrp="1"/>
          </p:cNvSpPr>
          <p:nvPr>
            <p:ph type="body" sz="quarter" idx="11"/>
          </p:nvPr>
        </p:nvSpPr>
        <p:spPr>
          <a:xfrm>
            <a:off x="6008175" y="1240838"/>
            <a:ext cx="5799648" cy="5237751"/>
          </a:xfrm>
        </p:spPr>
        <p:txBody>
          <a:bodyPr/>
          <a:lstStyle/>
          <a:p>
            <a:r>
              <a:rPr lang="en-GB" sz="2400" dirty="0"/>
              <a:t>Docker images are composed of multiple layers</a:t>
            </a:r>
          </a:p>
          <a:p>
            <a:endParaRPr lang="en-GB" sz="2400" dirty="0"/>
          </a:p>
          <a:p>
            <a:r>
              <a:rPr lang="en-GB" sz="2400" dirty="0"/>
              <a:t>Layers are read only, if you want to ‘change’ a layer you create a new one and add / place it in the image stack</a:t>
            </a:r>
          </a:p>
          <a:p>
            <a:endParaRPr lang="en-GB" sz="2400" dirty="0"/>
          </a:p>
          <a:p>
            <a:r>
              <a:rPr lang="en-GB" sz="2400" dirty="0"/>
              <a:t>Images build off of other images, you would start with a simple image and can add new layers to create the new images</a:t>
            </a:r>
          </a:p>
          <a:p>
            <a:endParaRPr lang="en-GB" sz="2400" dirty="0"/>
          </a:p>
          <a:p>
            <a:endParaRPr lang="en-GB" sz="2400" dirty="0"/>
          </a:p>
        </p:txBody>
      </p:sp>
      <p:sp>
        <p:nvSpPr>
          <p:cNvPr id="4" name="Slide Number Placeholder 3">
            <a:extLst>
              <a:ext uri="{FF2B5EF4-FFF2-40B4-BE49-F238E27FC236}">
                <a16:creationId xmlns:a16="http://schemas.microsoft.com/office/drawing/2014/main" id="{75C26B04-6573-D20A-C2C1-17E43E63079D}"/>
              </a:ext>
            </a:extLst>
          </p:cNvPr>
          <p:cNvSpPr>
            <a:spLocks noGrp="1"/>
          </p:cNvSpPr>
          <p:nvPr>
            <p:ph type="sldNum" sz="quarter" idx="4"/>
          </p:nvPr>
        </p:nvSpPr>
        <p:spPr/>
        <p:txBody>
          <a:bodyPr/>
          <a:lstStyle/>
          <a:p>
            <a:fld id="{EF892D59-8F09-EF4B-AD6D-DA609442F868}" type="slidenum">
              <a:rPr lang="en-GB" smtClean="0"/>
              <a:pPr/>
              <a:t>3</a:t>
            </a:fld>
            <a:endParaRPr lang="en-GB"/>
          </a:p>
        </p:txBody>
      </p:sp>
      <p:sp>
        <p:nvSpPr>
          <p:cNvPr id="7" name="Rectangle 6">
            <a:extLst>
              <a:ext uri="{FF2B5EF4-FFF2-40B4-BE49-F238E27FC236}">
                <a16:creationId xmlns:a16="http://schemas.microsoft.com/office/drawing/2014/main" id="{A5F3E3C0-05D0-B795-B3DF-72A37F228E3E}"/>
              </a:ext>
            </a:extLst>
          </p:cNvPr>
          <p:cNvSpPr/>
          <p:nvPr/>
        </p:nvSpPr>
        <p:spPr>
          <a:xfrm>
            <a:off x="274336" y="2229156"/>
            <a:ext cx="1975804" cy="2345094"/>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bg1"/>
                </a:solidFill>
              </a:rPr>
              <a:t>nginx</a:t>
            </a:r>
          </a:p>
        </p:txBody>
      </p:sp>
      <p:sp>
        <p:nvSpPr>
          <p:cNvPr id="8" name="Rectangle 7">
            <a:extLst>
              <a:ext uri="{FF2B5EF4-FFF2-40B4-BE49-F238E27FC236}">
                <a16:creationId xmlns:a16="http://schemas.microsoft.com/office/drawing/2014/main" id="{F4538D0B-E384-40AC-5B76-694D3E789695}"/>
              </a:ext>
            </a:extLst>
          </p:cNvPr>
          <p:cNvSpPr/>
          <p:nvPr/>
        </p:nvSpPr>
        <p:spPr>
          <a:xfrm>
            <a:off x="3125111" y="3805516"/>
            <a:ext cx="2169459" cy="753035"/>
          </a:xfrm>
          <a:prstGeom prst="rect">
            <a:avLst/>
          </a:prstGeom>
          <a:solidFill>
            <a:schemeClr val="tx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bg1"/>
                </a:solidFill>
              </a:rPr>
              <a:t>ubuntu</a:t>
            </a:r>
          </a:p>
        </p:txBody>
      </p:sp>
      <p:sp>
        <p:nvSpPr>
          <p:cNvPr id="9" name="Rectangle 8">
            <a:extLst>
              <a:ext uri="{FF2B5EF4-FFF2-40B4-BE49-F238E27FC236}">
                <a16:creationId xmlns:a16="http://schemas.microsoft.com/office/drawing/2014/main" id="{AFB48A9C-78ED-BDBC-EB3F-A1C83A01BC8A}"/>
              </a:ext>
            </a:extLst>
          </p:cNvPr>
          <p:cNvSpPr/>
          <p:nvPr/>
        </p:nvSpPr>
        <p:spPr>
          <a:xfrm>
            <a:off x="3125110" y="2229156"/>
            <a:ext cx="2169459" cy="823326"/>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bg1"/>
                </a:solidFill>
              </a:rPr>
              <a:t>nginx code</a:t>
            </a:r>
          </a:p>
        </p:txBody>
      </p:sp>
      <p:sp>
        <p:nvSpPr>
          <p:cNvPr id="10" name="Rectangle 9">
            <a:extLst>
              <a:ext uri="{FF2B5EF4-FFF2-40B4-BE49-F238E27FC236}">
                <a16:creationId xmlns:a16="http://schemas.microsoft.com/office/drawing/2014/main" id="{D846E9FB-AF6D-4C76-6D07-540C08994A27}"/>
              </a:ext>
            </a:extLst>
          </p:cNvPr>
          <p:cNvSpPr/>
          <p:nvPr/>
        </p:nvSpPr>
        <p:spPr>
          <a:xfrm>
            <a:off x="3125111" y="3118676"/>
            <a:ext cx="2169459" cy="620645"/>
          </a:xfrm>
          <a:prstGeom prst="rect">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bg1"/>
                </a:solidFill>
              </a:rPr>
              <a:t>Other stuff</a:t>
            </a:r>
          </a:p>
        </p:txBody>
      </p:sp>
      <p:sp>
        <p:nvSpPr>
          <p:cNvPr id="11" name="Equals 10">
            <a:extLst>
              <a:ext uri="{FF2B5EF4-FFF2-40B4-BE49-F238E27FC236}">
                <a16:creationId xmlns:a16="http://schemas.microsoft.com/office/drawing/2014/main" id="{DB7CB774-74BE-1F6B-C4A2-886A9E7DEA9F}"/>
              </a:ext>
            </a:extLst>
          </p:cNvPr>
          <p:cNvSpPr/>
          <p:nvPr/>
        </p:nvSpPr>
        <p:spPr>
          <a:xfrm>
            <a:off x="2357711" y="3091381"/>
            <a:ext cx="672356" cy="620645"/>
          </a:xfrm>
          <a:prstGeom prst="mathEqual">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4078939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A605940-244F-CA29-555E-F92A6CA29111}"/>
              </a:ext>
            </a:extLst>
          </p:cNvPr>
          <p:cNvSpPr>
            <a:spLocks noGrp="1"/>
          </p:cNvSpPr>
          <p:nvPr>
            <p:ph type="body" sz="quarter" idx="12"/>
          </p:nvPr>
        </p:nvSpPr>
        <p:spPr/>
        <p:txBody>
          <a:bodyPr/>
          <a:lstStyle/>
          <a:p>
            <a:r>
              <a:rPr lang="en-GB" dirty="0"/>
              <a:t>Benefits of Layers</a:t>
            </a:r>
          </a:p>
        </p:txBody>
      </p:sp>
      <p:sp>
        <p:nvSpPr>
          <p:cNvPr id="5" name="Text Placeholder 4">
            <a:extLst>
              <a:ext uri="{FF2B5EF4-FFF2-40B4-BE49-F238E27FC236}">
                <a16:creationId xmlns:a16="http://schemas.microsoft.com/office/drawing/2014/main" id="{94E96EDB-E399-4A53-9902-87EDBB872BE5}"/>
              </a:ext>
            </a:extLst>
          </p:cNvPr>
          <p:cNvSpPr>
            <a:spLocks noGrp="1"/>
          </p:cNvSpPr>
          <p:nvPr>
            <p:ph type="body" sz="quarter" idx="11"/>
          </p:nvPr>
        </p:nvSpPr>
        <p:spPr>
          <a:xfrm>
            <a:off x="6008175" y="1240838"/>
            <a:ext cx="5799648" cy="5237751"/>
          </a:xfrm>
        </p:spPr>
        <p:txBody>
          <a:bodyPr/>
          <a:lstStyle/>
          <a:p>
            <a:r>
              <a:rPr lang="en-GB" sz="2400" dirty="0"/>
              <a:t>Layers in Docker can be reused across multiple images. This is useful for the common infrastructure layers like Ubuntu as a simple OS</a:t>
            </a:r>
          </a:p>
          <a:p>
            <a:endParaRPr lang="en-GB" sz="2400" dirty="0"/>
          </a:p>
          <a:p>
            <a:r>
              <a:rPr lang="en-GB" sz="2400" dirty="0"/>
              <a:t>The images are not connected by the layers, but you can reuse the source code without needing 3 separate codebases of infrastructure</a:t>
            </a:r>
          </a:p>
        </p:txBody>
      </p:sp>
      <p:sp>
        <p:nvSpPr>
          <p:cNvPr id="4" name="Slide Number Placeholder 3">
            <a:extLst>
              <a:ext uri="{FF2B5EF4-FFF2-40B4-BE49-F238E27FC236}">
                <a16:creationId xmlns:a16="http://schemas.microsoft.com/office/drawing/2014/main" id="{75C26B04-6573-D20A-C2C1-17E43E63079D}"/>
              </a:ext>
            </a:extLst>
          </p:cNvPr>
          <p:cNvSpPr>
            <a:spLocks noGrp="1"/>
          </p:cNvSpPr>
          <p:nvPr>
            <p:ph type="sldNum" sz="quarter" idx="4"/>
          </p:nvPr>
        </p:nvSpPr>
        <p:spPr/>
        <p:txBody>
          <a:bodyPr/>
          <a:lstStyle/>
          <a:p>
            <a:fld id="{EF892D59-8F09-EF4B-AD6D-DA609442F868}" type="slidenum">
              <a:rPr lang="en-GB" smtClean="0"/>
              <a:pPr/>
              <a:t>4</a:t>
            </a:fld>
            <a:endParaRPr lang="en-GB"/>
          </a:p>
        </p:txBody>
      </p:sp>
      <p:sp>
        <p:nvSpPr>
          <p:cNvPr id="8" name="Rectangle 7">
            <a:extLst>
              <a:ext uri="{FF2B5EF4-FFF2-40B4-BE49-F238E27FC236}">
                <a16:creationId xmlns:a16="http://schemas.microsoft.com/office/drawing/2014/main" id="{F4538D0B-E384-40AC-5B76-694D3E789695}"/>
              </a:ext>
            </a:extLst>
          </p:cNvPr>
          <p:cNvSpPr/>
          <p:nvPr/>
        </p:nvSpPr>
        <p:spPr>
          <a:xfrm>
            <a:off x="343164" y="3922466"/>
            <a:ext cx="4790726" cy="753035"/>
          </a:xfrm>
          <a:prstGeom prst="rect">
            <a:avLst/>
          </a:prstGeom>
          <a:solidFill>
            <a:schemeClr val="tx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dirty="0">
                <a:solidFill>
                  <a:schemeClr val="bg1"/>
                </a:solidFill>
              </a:rPr>
              <a:t>ubuntu</a:t>
            </a:r>
          </a:p>
        </p:txBody>
      </p:sp>
      <p:sp>
        <p:nvSpPr>
          <p:cNvPr id="9" name="Rectangle 8">
            <a:extLst>
              <a:ext uri="{FF2B5EF4-FFF2-40B4-BE49-F238E27FC236}">
                <a16:creationId xmlns:a16="http://schemas.microsoft.com/office/drawing/2014/main" id="{AFB48A9C-78ED-BDBC-EB3F-A1C83A01BC8A}"/>
              </a:ext>
            </a:extLst>
          </p:cNvPr>
          <p:cNvSpPr/>
          <p:nvPr/>
        </p:nvSpPr>
        <p:spPr>
          <a:xfrm>
            <a:off x="343164" y="2516309"/>
            <a:ext cx="1518607" cy="620645"/>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bg1"/>
                </a:solidFill>
              </a:rPr>
              <a:t>Website</a:t>
            </a:r>
          </a:p>
        </p:txBody>
      </p:sp>
      <p:sp>
        <p:nvSpPr>
          <p:cNvPr id="10" name="Rectangle 9">
            <a:extLst>
              <a:ext uri="{FF2B5EF4-FFF2-40B4-BE49-F238E27FC236}">
                <a16:creationId xmlns:a16="http://schemas.microsoft.com/office/drawing/2014/main" id="{D846E9FB-AF6D-4C76-6D07-540C08994A27}"/>
              </a:ext>
            </a:extLst>
          </p:cNvPr>
          <p:cNvSpPr/>
          <p:nvPr/>
        </p:nvSpPr>
        <p:spPr>
          <a:xfrm>
            <a:off x="343164" y="3230512"/>
            <a:ext cx="3231019" cy="620645"/>
          </a:xfrm>
          <a:prstGeom prst="rect">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dirty="0" err="1">
                <a:solidFill>
                  <a:schemeClr val="bg1"/>
                </a:solidFill>
              </a:rPr>
              <a:t>NodeJs</a:t>
            </a:r>
            <a:endParaRPr lang="en-GB" sz="2400" b="1" dirty="0">
              <a:solidFill>
                <a:schemeClr val="bg1"/>
              </a:solidFill>
            </a:endParaRPr>
          </a:p>
        </p:txBody>
      </p:sp>
      <p:sp>
        <p:nvSpPr>
          <p:cNvPr id="13" name="Rectangle 12">
            <a:extLst>
              <a:ext uri="{FF2B5EF4-FFF2-40B4-BE49-F238E27FC236}">
                <a16:creationId xmlns:a16="http://schemas.microsoft.com/office/drawing/2014/main" id="{1FCA72E0-638A-7292-4DEF-12ADB97DE998}"/>
              </a:ext>
            </a:extLst>
          </p:cNvPr>
          <p:cNvSpPr/>
          <p:nvPr/>
        </p:nvSpPr>
        <p:spPr>
          <a:xfrm>
            <a:off x="1956965" y="2508308"/>
            <a:ext cx="1617218" cy="620645"/>
          </a:xfrm>
          <a:prstGeom prst="rect">
            <a:avLst/>
          </a:prstGeom>
          <a:solidFill>
            <a:srgbClr val="00206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bg1"/>
                </a:solidFill>
              </a:rPr>
              <a:t>Backend</a:t>
            </a:r>
          </a:p>
        </p:txBody>
      </p:sp>
      <p:sp>
        <p:nvSpPr>
          <p:cNvPr id="16" name="Rectangle 15">
            <a:extLst>
              <a:ext uri="{FF2B5EF4-FFF2-40B4-BE49-F238E27FC236}">
                <a16:creationId xmlns:a16="http://schemas.microsoft.com/office/drawing/2014/main" id="{A3026538-0A09-E8AD-43DC-AF6BCB257B6F}"/>
              </a:ext>
            </a:extLst>
          </p:cNvPr>
          <p:cNvSpPr/>
          <p:nvPr/>
        </p:nvSpPr>
        <p:spPr>
          <a:xfrm>
            <a:off x="3679024" y="2508307"/>
            <a:ext cx="1454866" cy="620645"/>
          </a:xfrm>
          <a:prstGeom prst="rect">
            <a:avLst/>
          </a:prstGeom>
          <a:solidFill>
            <a:srgbClr val="00CEF9"/>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bg1"/>
                </a:solidFill>
              </a:rPr>
              <a:t>nginx</a:t>
            </a:r>
          </a:p>
        </p:txBody>
      </p:sp>
      <p:sp>
        <p:nvSpPr>
          <p:cNvPr id="17" name="Rectangle 16">
            <a:extLst>
              <a:ext uri="{FF2B5EF4-FFF2-40B4-BE49-F238E27FC236}">
                <a16:creationId xmlns:a16="http://schemas.microsoft.com/office/drawing/2014/main" id="{3A6618B0-6B51-DEC8-DBC6-B3495A7585B7}"/>
              </a:ext>
            </a:extLst>
          </p:cNvPr>
          <p:cNvSpPr/>
          <p:nvPr/>
        </p:nvSpPr>
        <p:spPr>
          <a:xfrm>
            <a:off x="3679025" y="3230512"/>
            <a:ext cx="1454866" cy="620645"/>
          </a:xfrm>
          <a:prstGeom prst="rect">
            <a:avLst/>
          </a:prstGeom>
          <a:solidFill>
            <a:srgbClr val="0070C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bg1"/>
                </a:solidFill>
              </a:rPr>
              <a:t>alpine</a:t>
            </a:r>
          </a:p>
        </p:txBody>
      </p:sp>
      <p:sp>
        <p:nvSpPr>
          <p:cNvPr id="2" name="Rectangle 1">
            <a:extLst>
              <a:ext uri="{FF2B5EF4-FFF2-40B4-BE49-F238E27FC236}">
                <a16:creationId xmlns:a16="http://schemas.microsoft.com/office/drawing/2014/main" id="{90331E84-B04A-AE92-CCDC-4F7091DBF702}"/>
              </a:ext>
            </a:extLst>
          </p:cNvPr>
          <p:cNvSpPr/>
          <p:nvPr/>
        </p:nvSpPr>
        <p:spPr>
          <a:xfrm>
            <a:off x="283299" y="2223247"/>
            <a:ext cx="1578472" cy="2537011"/>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AE650D8B-8ABF-87A3-1795-F00D355A577E}"/>
              </a:ext>
            </a:extLst>
          </p:cNvPr>
          <p:cNvSpPr/>
          <p:nvPr/>
        </p:nvSpPr>
        <p:spPr>
          <a:xfrm>
            <a:off x="1956965" y="2223247"/>
            <a:ext cx="1625273" cy="2537011"/>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9BC2BD55-9F26-2143-00CE-02AC39C7FC1E}"/>
              </a:ext>
            </a:extLst>
          </p:cNvPr>
          <p:cNvSpPr/>
          <p:nvPr/>
        </p:nvSpPr>
        <p:spPr>
          <a:xfrm>
            <a:off x="3687080" y="2223248"/>
            <a:ext cx="1677082" cy="253701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82460A64-A25A-5B99-F50E-8045C710D533}"/>
              </a:ext>
            </a:extLst>
          </p:cNvPr>
          <p:cNvSpPr txBox="1"/>
          <p:nvPr/>
        </p:nvSpPr>
        <p:spPr>
          <a:xfrm>
            <a:off x="504720" y="1843470"/>
            <a:ext cx="1174376" cy="322322"/>
          </a:xfrm>
          <a:prstGeom prst="rect">
            <a:avLst/>
          </a:prstGeom>
        </p:spPr>
        <p:txBody>
          <a:bodyPr vert="horz" wrap="square" lIns="0" tIns="0" rIns="0" bIns="0" rtlCol="0" anchor="t" anchorCtr="0">
            <a:normAutofit/>
          </a:bodyPr>
          <a:lstStyle/>
          <a:p>
            <a:pPr algn="ctr"/>
            <a:r>
              <a:rPr lang="en-GB" b="1" dirty="0"/>
              <a:t>Image 1</a:t>
            </a:r>
          </a:p>
        </p:txBody>
      </p:sp>
      <p:sp>
        <p:nvSpPr>
          <p:cNvPr id="21" name="TextBox 20">
            <a:extLst>
              <a:ext uri="{FF2B5EF4-FFF2-40B4-BE49-F238E27FC236}">
                <a16:creationId xmlns:a16="http://schemas.microsoft.com/office/drawing/2014/main" id="{39CF715F-FDEC-CC9C-255D-CB8E27255307}"/>
              </a:ext>
            </a:extLst>
          </p:cNvPr>
          <p:cNvSpPr txBox="1"/>
          <p:nvPr/>
        </p:nvSpPr>
        <p:spPr>
          <a:xfrm>
            <a:off x="2234834" y="1847555"/>
            <a:ext cx="1174376" cy="322322"/>
          </a:xfrm>
          <a:prstGeom prst="rect">
            <a:avLst/>
          </a:prstGeom>
        </p:spPr>
        <p:txBody>
          <a:bodyPr vert="horz" wrap="square" lIns="0" tIns="0" rIns="0" bIns="0" rtlCol="0" anchor="t" anchorCtr="0">
            <a:normAutofit/>
          </a:bodyPr>
          <a:lstStyle/>
          <a:p>
            <a:pPr algn="ctr"/>
            <a:r>
              <a:rPr lang="en-GB" b="1" dirty="0"/>
              <a:t>Image 2</a:t>
            </a:r>
          </a:p>
        </p:txBody>
      </p:sp>
      <p:sp>
        <p:nvSpPr>
          <p:cNvPr id="22" name="TextBox 21">
            <a:extLst>
              <a:ext uri="{FF2B5EF4-FFF2-40B4-BE49-F238E27FC236}">
                <a16:creationId xmlns:a16="http://schemas.microsoft.com/office/drawing/2014/main" id="{3EDE537C-592D-25B4-E91F-27A8028EDE1A}"/>
              </a:ext>
            </a:extLst>
          </p:cNvPr>
          <p:cNvSpPr txBox="1"/>
          <p:nvPr/>
        </p:nvSpPr>
        <p:spPr>
          <a:xfrm>
            <a:off x="3819269" y="1829617"/>
            <a:ext cx="1174376" cy="322322"/>
          </a:xfrm>
          <a:prstGeom prst="rect">
            <a:avLst/>
          </a:prstGeom>
        </p:spPr>
        <p:txBody>
          <a:bodyPr vert="horz" wrap="square" lIns="0" tIns="0" rIns="0" bIns="0" rtlCol="0" anchor="t" anchorCtr="0">
            <a:normAutofit/>
          </a:bodyPr>
          <a:lstStyle/>
          <a:p>
            <a:pPr algn="ctr"/>
            <a:r>
              <a:rPr lang="en-GB" b="1" dirty="0"/>
              <a:t>Image 3</a:t>
            </a:r>
          </a:p>
        </p:txBody>
      </p:sp>
    </p:spTree>
    <p:extLst>
      <p:ext uri="{BB962C8B-B14F-4D97-AF65-F5344CB8AC3E}">
        <p14:creationId xmlns:p14="http://schemas.microsoft.com/office/powerpoint/2010/main" val="3394866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45C79716-8936-DC5E-D36B-F306AC82DA91}"/>
              </a:ext>
            </a:extLst>
          </p:cNvPr>
          <p:cNvSpPr>
            <a:spLocks noGrp="1"/>
          </p:cNvSpPr>
          <p:nvPr>
            <p:ph type="body" sz="quarter" idx="12"/>
          </p:nvPr>
        </p:nvSpPr>
        <p:spPr/>
        <p:txBody>
          <a:bodyPr/>
          <a:lstStyle/>
          <a:p>
            <a:r>
              <a:rPr lang="en-GB" dirty="0"/>
              <a:t>Containers vs Virtual Machines</a:t>
            </a:r>
          </a:p>
        </p:txBody>
      </p:sp>
      <p:sp>
        <p:nvSpPr>
          <p:cNvPr id="5" name="Text Placeholder 4">
            <a:extLst>
              <a:ext uri="{FF2B5EF4-FFF2-40B4-BE49-F238E27FC236}">
                <a16:creationId xmlns:a16="http://schemas.microsoft.com/office/drawing/2014/main" id="{1A424748-EE43-9E63-036D-E225D6C6AF9D}"/>
              </a:ext>
            </a:extLst>
          </p:cNvPr>
          <p:cNvSpPr>
            <a:spLocks noGrp="1"/>
          </p:cNvSpPr>
          <p:nvPr>
            <p:ph type="body" sz="quarter" idx="11"/>
          </p:nvPr>
        </p:nvSpPr>
        <p:spPr>
          <a:xfrm>
            <a:off x="8220270" y="1240838"/>
            <a:ext cx="3587555" cy="5237751"/>
          </a:xfrm>
        </p:spPr>
        <p:txBody>
          <a:bodyPr/>
          <a:lstStyle/>
          <a:p>
            <a:r>
              <a:rPr lang="en-GB" dirty="0"/>
              <a:t>Server – Physical hardware for the processing power</a:t>
            </a:r>
          </a:p>
          <a:p>
            <a:r>
              <a:rPr lang="en-GB" dirty="0"/>
              <a:t>Host OS – Operating system on the server </a:t>
            </a:r>
          </a:p>
          <a:p>
            <a:r>
              <a:rPr lang="en-GB" dirty="0"/>
              <a:t>Hypervisor – Installed in the Host OS, software to create VMs</a:t>
            </a:r>
          </a:p>
          <a:p>
            <a:r>
              <a:rPr lang="en-GB" dirty="0"/>
              <a:t>Guest OS – Operating system used by the customer (Ubuntu)</a:t>
            </a:r>
          </a:p>
          <a:p>
            <a:r>
              <a:rPr lang="en-GB" dirty="0"/>
              <a:t>Bins/Libs – Program files for the app to run</a:t>
            </a:r>
          </a:p>
          <a:p>
            <a:r>
              <a:rPr lang="en-GB" dirty="0"/>
              <a:t>App – The app to run </a:t>
            </a:r>
          </a:p>
          <a:p>
            <a:r>
              <a:rPr lang="en-GB" dirty="0"/>
              <a:t>Docker Engine – Containerisation Software on Guest OS</a:t>
            </a:r>
          </a:p>
        </p:txBody>
      </p:sp>
      <p:sp>
        <p:nvSpPr>
          <p:cNvPr id="4" name="Slide Number Placeholder 3">
            <a:extLst>
              <a:ext uri="{FF2B5EF4-FFF2-40B4-BE49-F238E27FC236}">
                <a16:creationId xmlns:a16="http://schemas.microsoft.com/office/drawing/2014/main" id="{00AC0CBB-4078-3C77-DF67-AD718D9EB7C6}"/>
              </a:ext>
            </a:extLst>
          </p:cNvPr>
          <p:cNvSpPr>
            <a:spLocks noGrp="1"/>
          </p:cNvSpPr>
          <p:nvPr>
            <p:ph type="sldNum" sz="quarter" idx="4"/>
          </p:nvPr>
        </p:nvSpPr>
        <p:spPr/>
        <p:txBody>
          <a:bodyPr/>
          <a:lstStyle/>
          <a:p>
            <a:fld id="{EF892D59-8F09-EF4B-AD6D-DA609442F868}" type="slidenum">
              <a:rPr lang="en-GB" smtClean="0"/>
              <a:pPr/>
              <a:t>5</a:t>
            </a:fld>
            <a:endParaRPr lang="en-GB"/>
          </a:p>
        </p:txBody>
      </p:sp>
      <p:pic>
        <p:nvPicPr>
          <p:cNvPr id="7" name="Google Shape;74;p16" descr="Containers VS VM's">
            <a:extLst>
              <a:ext uri="{FF2B5EF4-FFF2-40B4-BE49-F238E27FC236}">
                <a16:creationId xmlns:a16="http://schemas.microsoft.com/office/drawing/2014/main" id="{00D7D71D-E854-E617-CFE0-4B96AF9F0A87}"/>
              </a:ext>
            </a:extLst>
          </p:cNvPr>
          <p:cNvPicPr preferRelativeResize="0"/>
          <p:nvPr/>
        </p:nvPicPr>
        <p:blipFill>
          <a:blip r:embed="rId2">
            <a:alphaModFix/>
          </a:blip>
          <a:stretch>
            <a:fillRect/>
          </a:stretch>
        </p:blipFill>
        <p:spPr>
          <a:xfrm>
            <a:off x="309530" y="1553441"/>
            <a:ext cx="7509815" cy="4303798"/>
          </a:xfrm>
          <a:prstGeom prst="rect">
            <a:avLst/>
          </a:prstGeom>
          <a:noFill/>
          <a:ln>
            <a:noFill/>
          </a:ln>
        </p:spPr>
      </p:pic>
    </p:spTree>
    <p:extLst>
      <p:ext uri="{BB962C8B-B14F-4D97-AF65-F5344CB8AC3E}">
        <p14:creationId xmlns:p14="http://schemas.microsoft.com/office/powerpoint/2010/main" val="692315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FFE1F97-5C57-8BB2-7D27-BF82D6A95F03}"/>
              </a:ext>
            </a:extLst>
          </p:cNvPr>
          <p:cNvSpPr>
            <a:spLocks noGrp="1"/>
          </p:cNvSpPr>
          <p:nvPr>
            <p:ph type="body" sz="quarter" idx="10"/>
          </p:nvPr>
        </p:nvSpPr>
        <p:spPr/>
        <p:txBody>
          <a:bodyPr/>
          <a:lstStyle/>
          <a:p>
            <a:r>
              <a:rPr lang="en-GB" dirty="0"/>
              <a:t>Containers</a:t>
            </a:r>
          </a:p>
          <a:p>
            <a:r>
              <a:rPr lang="en-GB" dirty="0"/>
              <a:t>Vs. </a:t>
            </a:r>
            <a:r>
              <a:rPr lang="en-GB" dirty="0" err="1"/>
              <a:t>vms</a:t>
            </a:r>
            <a:endParaRPr lang="en-GB" dirty="0"/>
          </a:p>
        </p:txBody>
      </p:sp>
      <p:sp>
        <p:nvSpPr>
          <p:cNvPr id="2" name="Slide Number Placeholder 1">
            <a:extLst>
              <a:ext uri="{FF2B5EF4-FFF2-40B4-BE49-F238E27FC236}">
                <a16:creationId xmlns:a16="http://schemas.microsoft.com/office/drawing/2014/main" id="{7E13772A-6E51-A0CC-A4DC-98F8D4A62690}"/>
              </a:ext>
            </a:extLst>
          </p:cNvPr>
          <p:cNvSpPr>
            <a:spLocks noGrp="1"/>
          </p:cNvSpPr>
          <p:nvPr>
            <p:ph type="sldNum" sz="quarter" idx="4"/>
          </p:nvPr>
        </p:nvSpPr>
        <p:spPr/>
        <p:txBody>
          <a:bodyPr/>
          <a:lstStyle/>
          <a:p>
            <a:fld id="{EF892D59-8F09-EF4B-AD6D-DA609442F868}" type="slidenum">
              <a:rPr lang="en-GB" smtClean="0"/>
              <a:pPr/>
              <a:t>6</a:t>
            </a:fld>
            <a:endParaRPr lang="en-GB"/>
          </a:p>
        </p:txBody>
      </p:sp>
      <p:sp>
        <p:nvSpPr>
          <p:cNvPr id="5" name="Text Placeholder 4">
            <a:extLst>
              <a:ext uri="{FF2B5EF4-FFF2-40B4-BE49-F238E27FC236}">
                <a16:creationId xmlns:a16="http://schemas.microsoft.com/office/drawing/2014/main" id="{EDD74713-672A-8965-422A-761E6FA51B96}"/>
              </a:ext>
            </a:extLst>
          </p:cNvPr>
          <p:cNvSpPr>
            <a:spLocks noGrp="1"/>
          </p:cNvSpPr>
          <p:nvPr>
            <p:ph type="body" sz="quarter" idx="15"/>
          </p:nvPr>
        </p:nvSpPr>
        <p:spPr/>
        <p:txBody>
          <a:bodyPr/>
          <a:lstStyle/>
          <a:p>
            <a:pPr lvl="0">
              <a:spcAft>
                <a:spcPts val="0"/>
              </a:spcAft>
              <a:buClr>
                <a:schemeClr val="dk1"/>
              </a:buClr>
              <a:buSzPts val="1100"/>
            </a:pPr>
            <a:r>
              <a:rPr lang="en-GB" dirty="0">
                <a:solidFill>
                  <a:srgbClr val="212529"/>
                </a:solidFill>
                <a:latin typeface="Montserrat"/>
                <a:ea typeface="Montserrat"/>
                <a:cs typeface="Montserrat"/>
                <a:sym typeface="Montserrat"/>
              </a:rPr>
              <a:t>There are several reasons why developers might use containers over virtual machines:</a:t>
            </a:r>
          </a:p>
          <a:p>
            <a:pPr lvl="0">
              <a:spcBef>
                <a:spcPts val="1200"/>
              </a:spcBef>
              <a:spcAft>
                <a:spcPts val="0"/>
              </a:spcAft>
              <a:buClr>
                <a:schemeClr val="dk1"/>
              </a:buClr>
              <a:buSzPts val="1100"/>
            </a:pPr>
            <a:r>
              <a:rPr lang="en-GB" b="1" dirty="0">
                <a:solidFill>
                  <a:srgbClr val="212529"/>
                </a:solidFill>
                <a:latin typeface="Montserrat"/>
                <a:ea typeface="Montserrat"/>
                <a:cs typeface="Montserrat"/>
                <a:sym typeface="Montserrat"/>
              </a:rPr>
              <a:t>Containers:</a:t>
            </a:r>
          </a:p>
          <a:p>
            <a:pPr marL="457200" lvl="0" indent="-304800">
              <a:spcBef>
                <a:spcPts val="1200"/>
              </a:spcBef>
              <a:spcAft>
                <a:spcPts val="0"/>
              </a:spcAft>
              <a:buClr>
                <a:srgbClr val="212529"/>
              </a:buClr>
              <a:buSzPts val="1200"/>
              <a:buFont typeface="Montserrat"/>
              <a:buChar char="●"/>
            </a:pPr>
            <a:r>
              <a:rPr lang="en-GB" dirty="0">
                <a:solidFill>
                  <a:srgbClr val="212529"/>
                </a:solidFill>
                <a:latin typeface="Montserrat"/>
                <a:ea typeface="Montserrat"/>
                <a:cs typeface="Montserrat"/>
                <a:sym typeface="Montserrat"/>
              </a:rPr>
              <a:t>Containers use the same kernel (the core of the operating system) that the host operating system is using</a:t>
            </a:r>
          </a:p>
          <a:p>
            <a:pPr marL="457200" lvl="0" indent="-304800">
              <a:spcAft>
                <a:spcPts val="0"/>
              </a:spcAft>
              <a:buClr>
                <a:srgbClr val="212529"/>
              </a:buClr>
              <a:buSzPts val="1200"/>
              <a:buFont typeface="Montserrat"/>
              <a:buChar char="●"/>
            </a:pPr>
            <a:r>
              <a:rPr lang="en-GB" dirty="0">
                <a:solidFill>
                  <a:srgbClr val="212529"/>
                </a:solidFill>
                <a:latin typeface="Montserrat"/>
                <a:ea typeface="Montserrat"/>
                <a:cs typeface="Montserrat"/>
                <a:sym typeface="Montserrat"/>
              </a:rPr>
              <a:t>Resources are shared between containers where it is possible</a:t>
            </a:r>
          </a:p>
          <a:p>
            <a:pPr marL="457200" lvl="0" indent="-304800">
              <a:spcAft>
                <a:spcPts val="0"/>
              </a:spcAft>
              <a:buClr>
                <a:srgbClr val="212529"/>
              </a:buClr>
              <a:buSzPts val="1200"/>
              <a:buFont typeface="Montserrat"/>
              <a:buChar char="●"/>
            </a:pPr>
            <a:r>
              <a:rPr lang="en-GB" dirty="0">
                <a:solidFill>
                  <a:srgbClr val="212529"/>
                </a:solidFill>
                <a:latin typeface="Montserrat"/>
                <a:ea typeface="Montserrat"/>
                <a:cs typeface="Montserrat"/>
                <a:sym typeface="Montserrat"/>
              </a:rPr>
              <a:t>Extremely fast start-up time</a:t>
            </a:r>
          </a:p>
          <a:p>
            <a:pPr lvl="0">
              <a:spcBef>
                <a:spcPts val="1200"/>
              </a:spcBef>
              <a:spcAft>
                <a:spcPts val="0"/>
              </a:spcAft>
              <a:buClr>
                <a:schemeClr val="dk1"/>
              </a:buClr>
              <a:buSzPts val="1100"/>
            </a:pPr>
            <a:r>
              <a:rPr lang="en-GB" b="1" dirty="0">
                <a:solidFill>
                  <a:srgbClr val="212529"/>
                </a:solidFill>
                <a:latin typeface="Montserrat"/>
                <a:ea typeface="Montserrat"/>
                <a:cs typeface="Montserrat"/>
                <a:sym typeface="Montserrat"/>
              </a:rPr>
              <a:t>Virtual machines:</a:t>
            </a:r>
          </a:p>
          <a:p>
            <a:pPr marL="457200" lvl="0" indent="-304800">
              <a:spcBef>
                <a:spcPts val="1200"/>
              </a:spcBef>
              <a:spcAft>
                <a:spcPts val="0"/>
              </a:spcAft>
              <a:buClr>
                <a:srgbClr val="212529"/>
              </a:buClr>
              <a:buSzPts val="1200"/>
              <a:buFont typeface="Montserrat"/>
              <a:buChar char="●"/>
            </a:pPr>
            <a:r>
              <a:rPr lang="en-GB" dirty="0">
                <a:solidFill>
                  <a:srgbClr val="212529"/>
                </a:solidFill>
                <a:latin typeface="Montserrat"/>
                <a:ea typeface="Montserrat"/>
                <a:cs typeface="Montserrat"/>
                <a:sym typeface="Montserrat"/>
              </a:rPr>
              <a:t>Virtual machines must emulate an entire computer to support an operating system</a:t>
            </a:r>
          </a:p>
          <a:p>
            <a:pPr marL="457200" lvl="0" indent="-304800">
              <a:spcAft>
                <a:spcPts val="0"/>
              </a:spcAft>
              <a:buClr>
                <a:srgbClr val="212529"/>
              </a:buClr>
              <a:buSzPts val="1200"/>
              <a:buFont typeface="Montserrat"/>
              <a:buChar char="●"/>
            </a:pPr>
            <a:r>
              <a:rPr lang="en-GB" dirty="0">
                <a:solidFill>
                  <a:srgbClr val="212529"/>
                </a:solidFill>
                <a:latin typeface="Montserrat"/>
                <a:ea typeface="Montserrat"/>
                <a:cs typeface="Montserrat"/>
                <a:sym typeface="Montserrat"/>
              </a:rPr>
              <a:t>There is complete separation between machines</a:t>
            </a:r>
          </a:p>
          <a:p>
            <a:pPr marL="457200" lvl="0" indent="-304800">
              <a:spcAft>
                <a:spcPts val="0"/>
              </a:spcAft>
              <a:buClr>
                <a:srgbClr val="212529"/>
              </a:buClr>
              <a:buSzPts val="1200"/>
              <a:buFont typeface="Montserrat"/>
              <a:buChar char="●"/>
            </a:pPr>
            <a:r>
              <a:rPr lang="en-GB" dirty="0">
                <a:solidFill>
                  <a:srgbClr val="212529"/>
                </a:solidFill>
                <a:latin typeface="Montserrat"/>
                <a:ea typeface="Montserrat"/>
                <a:cs typeface="Montserrat"/>
                <a:sym typeface="Montserrat"/>
              </a:rPr>
              <a:t>Far more resources are used to isolate the hosted application</a:t>
            </a:r>
          </a:p>
          <a:p>
            <a:endParaRPr lang="en-GB" dirty="0"/>
          </a:p>
        </p:txBody>
      </p:sp>
    </p:spTree>
    <p:extLst>
      <p:ext uri="{BB962C8B-B14F-4D97-AF65-F5344CB8AC3E}">
        <p14:creationId xmlns:p14="http://schemas.microsoft.com/office/powerpoint/2010/main" val="1451732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58C5812-43A3-3CB2-468B-624E368446FD}"/>
              </a:ext>
            </a:extLst>
          </p:cNvPr>
          <p:cNvSpPr>
            <a:spLocks noGrp="1"/>
          </p:cNvSpPr>
          <p:nvPr>
            <p:ph type="sldNum" sz="quarter" idx="4"/>
          </p:nvPr>
        </p:nvSpPr>
        <p:spPr/>
        <p:txBody>
          <a:bodyPr/>
          <a:lstStyle/>
          <a:p>
            <a:fld id="{EF892D59-8F09-EF4B-AD6D-DA609442F868}" type="slidenum">
              <a:rPr lang="en-GB" smtClean="0"/>
              <a:pPr/>
              <a:t>7</a:t>
            </a:fld>
            <a:endParaRPr lang="en-GB"/>
          </a:p>
        </p:txBody>
      </p:sp>
      <p:sp>
        <p:nvSpPr>
          <p:cNvPr id="5" name="Text Placeholder 4">
            <a:extLst>
              <a:ext uri="{FF2B5EF4-FFF2-40B4-BE49-F238E27FC236}">
                <a16:creationId xmlns:a16="http://schemas.microsoft.com/office/drawing/2014/main" id="{F6378174-B032-5D35-8D3D-86212BF6A473}"/>
              </a:ext>
            </a:extLst>
          </p:cNvPr>
          <p:cNvSpPr>
            <a:spLocks noGrp="1"/>
          </p:cNvSpPr>
          <p:nvPr>
            <p:ph type="body" sz="quarter" idx="10"/>
          </p:nvPr>
        </p:nvSpPr>
        <p:spPr/>
        <p:txBody>
          <a:bodyPr/>
          <a:lstStyle/>
          <a:p>
            <a:r>
              <a:rPr lang="en-GB" dirty="0"/>
              <a:t>Registry - </a:t>
            </a:r>
            <a:r>
              <a:rPr lang="en-GB" dirty="0" err="1"/>
              <a:t>DockerHub</a:t>
            </a:r>
            <a:endParaRPr lang="en-GB" dirty="0"/>
          </a:p>
        </p:txBody>
      </p:sp>
      <p:sp>
        <p:nvSpPr>
          <p:cNvPr id="6" name="Text Placeholder 5">
            <a:extLst>
              <a:ext uri="{FF2B5EF4-FFF2-40B4-BE49-F238E27FC236}">
                <a16:creationId xmlns:a16="http://schemas.microsoft.com/office/drawing/2014/main" id="{E7FDD8EE-C190-4982-2C6B-D1328F8B5288}"/>
              </a:ext>
            </a:extLst>
          </p:cNvPr>
          <p:cNvSpPr>
            <a:spLocks noGrp="1"/>
          </p:cNvSpPr>
          <p:nvPr>
            <p:ph type="body" sz="quarter" idx="11"/>
          </p:nvPr>
        </p:nvSpPr>
        <p:spPr/>
        <p:txBody>
          <a:bodyPr/>
          <a:lstStyle/>
          <a:p>
            <a:r>
              <a:rPr lang="en-GB" dirty="0"/>
              <a:t>Images are typically stored in remote registries so they can be used by other people and integrated into CI CD pipelines.</a:t>
            </a:r>
          </a:p>
          <a:p>
            <a:endParaRPr lang="en-GB" dirty="0"/>
          </a:p>
          <a:p>
            <a:r>
              <a:rPr lang="en-GB" dirty="0"/>
              <a:t>Docker has an official registry called Docker Hub which is the default image registry for Docker.</a:t>
            </a:r>
          </a:p>
          <a:p>
            <a:endParaRPr lang="en-GB" dirty="0"/>
          </a:p>
          <a:p>
            <a:r>
              <a:rPr lang="en-GB" dirty="0">
                <a:hlinkClick r:id="rId2"/>
              </a:rPr>
              <a:t>https://hub.docker.com/</a:t>
            </a:r>
            <a:endParaRPr lang="en-GB" dirty="0"/>
          </a:p>
          <a:p>
            <a:r>
              <a:rPr lang="en-GB" dirty="0"/>
              <a:t>(Create accounts for </a:t>
            </a:r>
            <a:r>
              <a:rPr lang="en-GB" dirty="0" err="1"/>
              <a:t>DockerHub</a:t>
            </a:r>
            <a:r>
              <a:rPr lang="en-GB" dirty="0"/>
              <a:t>)</a:t>
            </a:r>
          </a:p>
          <a:p>
            <a:endParaRPr lang="en-GB" dirty="0"/>
          </a:p>
          <a:p>
            <a:r>
              <a:rPr lang="en-GB" dirty="0"/>
              <a:t>The Docker CLI works with Docker Hub and you can login with `docker login`</a:t>
            </a:r>
          </a:p>
          <a:p>
            <a:endParaRPr lang="en-GB" dirty="0"/>
          </a:p>
        </p:txBody>
      </p:sp>
    </p:spTree>
    <p:extLst>
      <p:ext uri="{BB962C8B-B14F-4D97-AF65-F5344CB8AC3E}">
        <p14:creationId xmlns:p14="http://schemas.microsoft.com/office/powerpoint/2010/main" val="616845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9F6588F-5028-7F02-595A-7F5574547442}"/>
              </a:ext>
            </a:extLst>
          </p:cNvPr>
          <p:cNvSpPr>
            <a:spLocks noGrp="1"/>
          </p:cNvSpPr>
          <p:nvPr>
            <p:ph type="ctrTitle"/>
          </p:nvPr>
        </p:nvSpPr>
        <p:spPr/>
        <p:txBody>
          <a:bodyPr/>
          <a:lstStyle/>
          <a:p>
            <a:r>
              <a:rPr lang="en-GB" dirty="0"/>
              <a:t>Demo – Logging into Docker</a:t>
            </a:r>
          </a:p>
        </p:txBody>
      </p:sp>
      <p:sp>
        <p:nvSpPr>
          <p:cNvPr id="3" name="Slide Number Placeholder 2">
            <a:extLst>
              <a:ext uri="{FF2B5EF4-FFF2-40B4-BE49-F238E27FC236}">
                <a16:creationId xmlns:a16="http://schemas.microsoft.com/office/drawing/2014/main" id="{2AFC4046-146A-4C00-A62A-E052966DC3FC}"/>
              </a:ext>
            </a:extLst>
          </p:cNvPr>
          <p:cNvSpPr>
            <a:spLocks noGrp="1"/>
          </p:cNvSpPr>
          <p:nvPr>
            <p:ph type="sldNum" sz="quarter" idx="4294967295"/>
          </p:nvPr>
        </p:nvSpPr>
        <p:spPr>
          <a:xfrm>
            <a:off x="11407775" y="6511925"/>
            <a:ext cx="784225" cy="179388"/>
          </a:xfrm>
        </p:spPr>
        <p:txBody>
          <a:bodyPr/>
          <a:lstStyle/>
          <a:p>
            <a:fld id="{EF892D59-8F09-EF4B-AD6D-DA609442F868}" type="slidenum">
              <a:rPr lang="en-GB" smtClean="0"/>
              <a:pPr/>
              <a:t>8</a:t>
            </a:fld>
            <a:endParaRPr lang="en-GB"/>
          </a:p>
        </p:txBody>
      </p:sp>
    </p:spTree>
    <p:extLst>
      <p:ext uri="{BB962C8B-B14F-4D97-AF65-F5344CB8AC3E}">
        <p14:creationId xmlns:p14="http://schemas.microsoft.com/office/powerpoint/2010/main" val="3524288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B0998C-C40C-3211-B7C7-8AF2B94C29FF}"/>
              </a:ext>
            </a:extLst>
          </p:cNvPr>
          <p:cNvSpPr>
            <a:spLocks noGrp="1"/>
          </p:cNvSpPr>
          <p:nvPr>
            <p:ph type="ctrTitle"/>
          </p:nvPr>
        </p:nvSpPr>
        <p:spPr/>
        <p:txBody>
          <a:bodyPr/>
          <a:lstStyle/>
          <a:p>
            <a:r>
              <a:rPr lang="en-GB" dirty="0"/>
              <a:t>006</a:t>
            </a:r>
            <a:br>
              <a:rPr lang="en-GB" dirty="0"/>
            </a:br>
            <a:r>
              <a:rPr lang="en-GB"/>
              <a:t>Docker images</a:t>
            </a:r>
            <a:endParaRPr lang="en-GB" dirty="0"/>
          </a:p>
        </p:txBody>
      </p:sp>
    </p:spTree>
    <p:extLst>
      <p:ext uri="{BB962C8B-B14F-4D97-AF65-F5344CB8AC3E}">
        <p14:creationId xmlns:p14="http://schemas.microsoft.com/office/powerpoint/2010/main" val="29807205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_Primary_Colors">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Master_Red_and_Purpl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3.xml><?xml version="1.0" encoding="utf-8"?>
<a:theme xmlns:a="http://schemas.openxmlformats.org/drawingml/2006/main" name="Master_Yellow_and_Orang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4.xml><?xml version="1.0" encoding="utf-8"?>
<a:theme xmlns:a="http://schemas.openxmlformats.org/drawingml/2006/main" name="Master_Blu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5.xml><?xml version="1.0" encoding="utf-8"?>
<a:theme xmlns:a="http://schemas.openxmlformats.org/drawingml/2006/main" name="Master_Neutral">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99D7D92F50A594C9CACB9D626AD016A" ma:contentTypeVersion="5" ma:contentTypeDescription="Create a new document." ma:contentTypeScope="" ma:versionID="6e2566809ac41255a8491a702b819442">
  <xsd:schema xmlns:xsd="http://www.w3.org/2001/XMLSchema" xmlns:xs="http://www.w3.org/2001/XMLSchema" xmlns:p="http://schemas.microsoft.com/office/2006/metadata/properties" xmlns:ns2="72b16bf8-02ae-49bf-9931-4bfa4dcabfbf" targetNamespace="http://schemas.microsoft.com/office/2006/metadata/properties" ma:root="true" ma:fieldsID="1757d9bf7b01d251f68ff70d473e5634" ns2:_="">
    <xsd:import namespace="72b16bf8-02ae-49bf-9931-4bfa4dcabfb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b16bf8-02ae-49bf-9931-4bfa4dcabf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466F22-B209-49D5-9C6F-CD2632AF8CF6}">
  <ds:schemaRefs>
    <ds:schemaRef ds:uri="http://schemas.microsoft.com/sharepoint/v3/contenttype/forms"/>
  </ds:schemaRefs>
</ds:datastoreItem>
</file>

<file path=customXml/itemProps2.xml><?xml version="1.0" encoding="utf-8"?>
<ds:datastoreItem xmlns:ds="http://schemas.openxmlformats.org/officeDocument/2006/customXml" ds:itemID="{D54FD4C0-AF61-4457-ADCF-4CFE3F92DA4C}">
  <ds:schemaRefs>
    <ds:schemaRef ds:uri="http://purl.org/dc/elements/1.1/"/>
    <ds:schemaRef ds:uri="http://schemas.openxmlformats.org/package/2006/metadata/core-properties"/>
    <ds:schemaRef ds:uri="http://purl.org/dc/dcmitype/"/>
    <ds:schemaRef ds:uri="http://schemas.microsoft.com/office/infopath/2007/PartnerControls"/>
    <ds:schemaRef ds:uri="http://purl.org/dc/terms/"/>
    <ds:schemaRef ds:uri="http://schemas.microsoft.com/office/2006/metadata/properties"/>
    <ds:schemaRef ds:uri="http://schemas.microsoft.com/office/2006/documentManagement/types"/>
    <ds:schemaRef ds:uri="448C177D-8930-4CE7-B892-EC306B91C362"/>
    <ds:schemaRef ds:uri="http://www.w3.org/XML/1998/namespace"/>
  </ds:schemaRefs>
</ds:datastoreItem>
</file>

<file path=customXml/itemProps3.xml><?xml version="1.0" encoding="utf-8"?>
<ds:datastoreItem xmlns:ds="http://schemas.openxmlformats.org/officeDocument/2006/customXml" ds:itemID="{C3ADBB79-671F-40F6-8528-2817E84948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b16bf8-02ae-49bf-9931-4bfa4dcabf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211</TotalTime>
  <Words>457</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10</vt:i4>
      </vt:variant>
    </vt:vector>
  </HeadingPairs>
  <TitlesOfParts>
    <vt:vector size="19" baseType="lpstr">
      <vt:lpstr>Arial</vt:lpstr>
      <vt:lpstr>Calibri</vt:lpstr>
      <vt:lpstr>Montserrat</vt:lpstr>
      <vt:lpstr>Montserrat Black</vt:lpstr>
      <vt:lpstr>Master_Primary_Colors</vt:lpstr>
      <vt:lpstr>Master_Red_and_Purple</vt:lpstr>
      <vt:lpstr>Master_Yellow_and_Orange</vt:lpstr>
      <vt:lpstr>Master_Blue</vt:lpstr>
      <vt:lpstr>Master_Neutral</vt:lpstr>
      <vt:lpstr>006: Docker Images</vt:lpstr>
      <vt:lpstr>PowerPoint Presentation</vt:lpstr>
      <vt:lpstr>PowerPoint Presentation</vt:lpstr>
      <vt:lpstr>PowerPoint Presentation</vt:lpstr>
      <vt:lpstr>PowerPoint Presentation</vt:lpstr>
      <vt:lpstr>PowerPoint Presentation</vt:lpstr>
      <vt:lpstr>PowerPoint Presentation</vt:lpstr>
      <vt:lpstr>Demo – Logging into Docker</vt:lpstr>
      <vt:lpstr>006 Docker images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jobs</dc:title>
  <dc:creator>Waller, Michelle</dc:creator>
  <cp:lastModifiedBy>Elder, Reece</cp:lastModifiedBy>
  <cp:revision>25</cp:revision>
  <dcterms:created xsi:type="dcterms:W3CDTF">2020-09-24T08:38:39Z</dcterms:created>
  <dcterms:modified xsi:type="dcterms:W3CDTF">2022-07-14T13:53:19Z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0x010100099D7D92F50A594C9CACB9D626AD016A</vt:lpwstr>
  </property>
  <property fmtid="{D5CDD505-2E9C-101B-9397-08002B2CF9AE}" pid="3" name="BookType">
    <vt:lpwstr>4</vt:lpwstr>
  </property>
</Properties>
</file>