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7" r:id="rId10"/>
    <p:sldId id="266" r:id="rId11"/>
    <p:sldId id="258" r:id="rId12"/>
    <p:sldId id="262" r:id="rId13"/>
    <p:sldId id="267" r:id="rId14"/>
    <p:sldId id="268" r:id="rId15"/>
    <p:sldId id="269" r:id="rId16"/>
    <p:sldId id="259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20" autoAdjust="0"/>
  </p:normalViewPr>
  <p:slideViewPr>
    <p:cSldViewPr snapToGrid="0" snapToObjects="1">
      <p:cViewPr varScale="1">
        <p:scale>
          <a:sx n="80" d="100"/>
          <a:sy n="80" d="100"/>
        </p:scale>
        <p:origin x="754" y="48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14/07/2022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007:</a:t>
            </a:r>
            <a:br>
              <a:rPr lang="en-GB" dirty="0"/>
            </a:br>
            <a:r>
              <a:rPr lang="en-GB" dirty="0"/>
              <a:t>Docker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51189"/>
            <a:ext cx="6770688" cy="57556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Containers are what our applications / images are running in. Containers will always run in the </a:t>
            </a:r>
            <a:r>
              <a:rPr lang="en-GB" sz="2800" b="1" dirty="0"/>
              <a:t>same way across any device with Docker</a:t>
            </a:r>
            <a:r>
              <a:rPr lang="en-GB" sz="2800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Containers have the following info: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- Container ID</a:t>
            </a:r>
            <a:br>
              <a:rPr lang="en-GB" sz="2800" dirty="0"/>
            </a:br>
            <a:r>
              <a:rPr lang="en-GB" sz="2800" dirty="0"/>
              <a:t>- Image</a:t>
            </a:r>
            <a:br>
              <a:rPr lang="en-GB" sz="2800" dirty="0"/>
            </a:br>
            <a:r>
              <a:rPr lang="en-GB" sz="2800" dirty="0"/>
              <a:t>- Command</a:t>
            </a:r>
            <a:br>
              <a:rPr lang="en-GB" sz="2800" dirty="0"/>
            </a:br>
            <a:r>
              <a:rPr lang="en-GB" sz="2800" dirty="0"/>
              <a:t>- Created</a:t>
            </a:r>
            <a:br>
              <a:rPr lang="en-GB" sz="2800" dirty="0"/>
            </a:br>
            <a:r>
              <a:rPr lang="en-GB" sz="2800" dirty="0"/>
              <a:t>- Status </a:t>
            </a:r>
            <a:br>
              <a:rPr lang="en-GB" sz="2800" dirty="0"/>
            </a:br>
            <a:r>
              <a:rPr lang="en-GB" sz="2800" dirty="0"/>
              <a:t>- Ports</a:t>
            </a:r>
            <a:br>
              <a:rPr lang="en-GB" sz="2800" dirty="0"/>
            </a:br>
            <a:r>
              <a:rPr lang="en-GB" sz="2800" dirty="0"/>
              <a:t>-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2111" y="378746"/>
            <a:ext cx="7555371" cy="520263"/>
          </a:xfrm>
        </p:spPr>
        <p:txBody>
          <a:bodyPr/>
          <a:lstStyle/>
          <a:p>
            <a:r>
              <a:rPr lang="en-GB" dirty="0"/>
              <a:t>Containers in CI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9EC65-8877-9699-0B02-0D46FFF932DD}"/>
              </a:ext>
            </a:extLst>
          </p:cNvPr>
          <p:cNvSpPr/>
          <p:nvPr/>
        </p:nvSpPr>
        <p:spPr>
          <a:xfrm>
            <a:off x="283741" y="4097998"/>
            <a:ext cx="1857570" cy="133799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Version Control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EE1A8-B300-FA1D-9D85-9C31B42B63FB}"/>
              </a:ext>
            </a:extLst>
          </p:cNvPr>
          <p:cNvSpPr/>
          <p:nvPr/>
        </p:nvSpPr>
        <p:spPr>
          <a:xfrm>
            <a:off x="2437243" y="2808355"/>
            <a:ext cx="2169459" cy="620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CI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F264C-933F-E1C8-A9F3-DAD82A7798B9}"/>
              </a:ext>
            </a:extLst>
          </p:cNvPr>
          <p:cNvSpPr/>
          <p:nvPr/>
        </p:nvSpPr>
        <p:spPr>
          <a:xfrm>
            <a:off x="5479551" y="4249477"/>
            <a:ext cx="3287931" cy="23450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Unit Test Environment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E87767-A0DE-7292-F727-AF00D4BDF71D}"/>
              </a:ext>
            </a:extLst>
          </p:cNvPr>
          <p:cNvSpPr/>
          <p:nvPr/>
        </p:nvSpPr>
        <p:spPr>
          <a:xfrm>
            <a:off x="5695312" y="5166679"/>
            <a:ext cx="1629314" cy="113133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CoolApp:1.2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D165F231-69C2-7820-1223-60E396166853}"/>
              </a:ext>
            </a:extLst>
          </p:cNvPr>
          <p:cNvSpPr/>
          <p:nvPr/>
        </p:nvSpPr>
        <p:spPr>
          <a:xfrm>
            <a:off x="758429" y="2545995"/>
            <a:ext cx="908194" cy="1160929"/>
          </a:xfrm>
          <a:prstGeom prst="flowChartPunchedCar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8B8C55-0E0B-91B0-08E7-EF2B3D76695C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1212526" y="3706924"/>
            <a:ext cx="0" cy="39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BF1757-E343-8A8B-B482-1947511692A7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1666623" y="3118678"/>
            <a:ext cx="770620" cy="7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13E1E-37CA-0A52-C091-6159DE5CF460}"/>
              </a:ext>
            </a:extLst>
          </p:cNvPr>
          <p:cNvSpPr/>
          <p:nvPr/>
        </p:nvSpPr>
        <p:spPr>
          <a:xfrm>
            <a:off x="2437243" y="4394956"/>
            <a:ext cx="2169459" cy="620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Docker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A9911D-4175-349D-FCED-FB8BEC22B0F2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>
            <a:off x="3521973" y="3429000"/>
            <a:ext cx="0" cy="965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46BC1-738E-CAF4-6095-366E23D7EB8F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4606702" y="4705279"/>
            <a:ext cx="872849" cy="716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65F570E-476B-2DA4-914C-A5F3694A3740}"/>
              </a:ext>
            </a:extLst>
          </p:cNvPr>
          <p:cNvSpPr/>
          <p:nvPr/>
        </p:nvSpPr>
        <p:spPr>
          <a:xfrm>
            <a:off x="7484365" y="5154130"/>
            <a:ext cx="1084730" cy="12669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Credentials + environment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F0CF1-B363-E105-FACE-5435BB8264FF}"/>
              </a:ext>
            </a:extLst>
          </p:cNvPr>
          <p:cNvSpPr/>
          <p:nvPr/>
        </p:nvSpPr>
        <p:spPr>
          <a:xfrm>
            <a:off x="5479552" y="1594062"/>
            <a:ext cx="3287930" cy="23450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Integration Test Environment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E788BF-479D-E83C-01E3-A5EC9C1103E6}"/>
              </a:ext>
            </a:extLst>
          </p:cNvPr>
          <p:cNvSpPr/>
          <p:nvPr/>
        </p:nvSpPr>
        <p:spPr>
          <a:xfrm>
            <a:off x="5695311" y="2511264"/>
            <a:ext cx="1629314" cy="113133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CoolApp:1.2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A7429-966D-0A12-FAE7-1FC2793BBE05}"/>
              </a:ext>
            </a:extLst>
          </p:cNvPr>
          <p:cNvSpPr/>
          <p:nvPr/>
        </p:nvSpPr>
        <p:spPr>
          <a:xfrm>
            <a:off x="7530705" y="2511264"/>
            <a:ext cx="1084730" cy="11313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Credentials</a:t>
            </a:r>
            <a:r>
              <a:rPr lang="en-GB" b="1" dirty="0">
                <a:solidFill>
                  <a:schemeClr val="bg1"/>
                </a:solidFill>
              </a:rPr>
              <a:t> + environment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C3398F-A634-A9CA-EBA7-51611046ABA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4606702" y="2766609"/>
            <a:ext cx="872850" cy="193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59F2C09-C1D1-1C79-D9AA-F10ADFF6C88C}"/>
              </a:ext>
            </a:extLst>
          </p:cNvPr>
          <p:cNvSpPr txBox="1">
            <a:spLocks/>
          </p:cNvSpPr>
          <p:nvPr/>
        </p:nvSpPr>
        <p:spPr>
          <a:xfrm>
            <a:off x="9053413" y="638876"/>
            <a:ext cx="2854846" cy="5659135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dirty="0"/>
              <a:t>Containers allow you to simultaneously run your codebase in a repeatable environment.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dirty="0"/>
              <a:t>These containers will run exactly the same in any machine with Docker, replicating how it could run in production.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000" dirty="0"/>
              <a:t>Takes more work to setup initially but saves time and human error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0789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Using containers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007</a:t>
            </a:r>
            <a:br>
              <a:rPr lang="en-GB" dirty="0"/>
            </a:br>
            <a:r>
              <a:rPr lang="en-GB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EB23-7E48-3569-C1D8-B40FDD447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Other container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9777-418D-ED76-7976-8178AEC77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472409"/>
            <a:ext cx="6770687" cy="2234301"/>
          </a:xfrm>
        </p:spPr>
        <p:txBody>
          <a:bodyPr/>
          <a:lstStyle/>
          <a:p>
            <a:r>
              <a:rPr lang="en-GB" dirty="0"/>
              <a:t>When running our application inside a container its important to be able to interact with them individually and collectively. </a:t>
            </a:r>
          </a:p>
          <a:p>
            <a:endParaRPr lang="en-GB" dirty="0"/>
          </a:p>
          <a:p>
            <a:r>
              <a:rPr lang="en-GB" dirty="0"/>
              <a:t>There are limited commands to running and managing a number of containers, container orchestration tools such as Kubernetes make this job easier.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A1A901B-9608-E974-8AB4-916A496A5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19338"/>
              </p:ext>
            </p:extLst>
          </p:nvPr>
        </p:nvGraphicFramePr>
        <p:xfrm>
          <a:off x="4455160" y="2877373"/>
          <a:ext cx="7441184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0152">
                  <a:extLst>
                    <a:ext uri="{9D8B030D-6E8A-4147-A177-3AD203B41FA5}">
                      <a16:colId xmlns:a16="http://schemas.microsoft.com/office/drawing/2014/main" val="3161951862"/>
                    </a:ext>
                  </a:extLst>
                </a:gridCol>
                <a:gridCol w="5971032">
                  <a:extLst>
                    <a:ext uri="{9D8B030D-6E8A-4147-A177-3AD203B41FA5}">
                      <a16:colId xmlns:a16="http://schemas.microsoft.com/office/drawing/2014/main" val="259439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ps</a:t>
                      </a:r>
                      <a:r>
                        <a:rPr lang="en-GB" dirty="0"/>
                        <a:t> (-a)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all running containers (-a shows all containers)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9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Returns logs of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4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Connect to an individual terminal via a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6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Starts a stopped containers (Run creates and starts container)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 (-f)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Deletes a container (-f forces it to be removed)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Renames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6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4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Container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2334828"/>
            <a:ext cx="5877576" cy="1828801"/>
          </a:xfrm>
        </p:spPr>
        <p:txBody>
          <a:bodyPr/>
          <a:lstStyle/>
          <a:p>
            <a:r>
              <a:rPr lang="en-GB" dirty="0"/>
              <a:t>008</a:t>
            </a:r>
            <a:br>
              <a:rPr lang="en-GB" dirty="0"/>
            </a:br>
            <a:r>
              <a:rPr lang="en-GB" dirty="0"/>
              <a:t>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33883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007: Docker Containers</vt:lpstr>
      <vt:lpstr>PowerPoint Presentation</vt:lpstr>
      <vt:lpstr>PowerPoint Presentation</vt:lpstr>
      <vt:lpstr>Demo – Using containers</vt:lpstr>
      <vt:lpstr>007 Docker containers</vt:lpstr>
      <vt:lpstr>PowerPoint Presentation</vt:lpstr>
      <vt:lpstr>Demo – Container commands</vt:lpstr>
      <vt:lpstr>008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27</cp:revision>
  <dcterms:created xsi:type="dcterms:W3CDTF">2020-09-24T08:38:39Z</dcterms:created>
  <dcterms:modified xsi:type="dcterms:W3CDTF">2022-07-14T15:31:11Z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