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3.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4.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77" r:id="rId5"/>
    <p:sldMasterId id="2147483964" r:id="rId6"/>
    <p:sldMasterId id="2147484051" r:id="rId7"/>
    <p:sldMasterId id="2147484138" r:id="rId8"/>
  </p:sldMasterIdLst>
  <p:notesMasterIdLst>
    <p:notesMasterId r:id="rId19"/>
  </p:notesMasterIdLst>
  <p:handoutMasterIdLst>
    <p:handoutMasterId r:id="rId20"/>
  </p:handoutMasterIdLst>
  <p:sldIdLst>
    <p:sldId id="256" r:id="rId9"/>
    <p:sldId id="257" r:id="rId10"/>
    <p:sldId id="271" r:id="rId11"/>
    <p:sldId id="258" r:id="rId12"/>
    <p:sldId id="262" r:id="rId13"/>
    <p:sldId id="272" r:id="rId14"/>
    <p:sldId id="273" r:id="rId15"/>
    <p:sldId id="268" r:id="rId16"/>
    <p:sldId id="269" r:id="rId17"/>
    <p:sldId id="259" r:id="rId18"/>
  </p:sldIdLst>
  <p:sldSz cx="12192000" cy="6858000"/>
  <p:notesSz cx="6645275" cy="9775825"/>
  <p:custDataLst>
    <p:tags r:id="rId21"/>
  </p:custDataLst>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11"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Grant" initials="G" lastIdx="1" clrIdx="2">
    <p:extLst>
      <p:ext uri="{19B8F6BF-5375-455C-9EA6-DF929625EA0E}">
        <p15:presenceInfo xmlns:p15="http://schemas.microsoft.com/office/powerpoint/2012/main" userId="Grant" providerId="None"/>
      </p:ext>
    </p:extLst>
  </p:cmAuthor>
  <p:cmAuthor id="4" name="Foppa, Pedro" initials="FP" lastIdx="1" clrIdx="3">
    <p:extLst>
      <p:ext uri="{19B8F6BF-5375-455C-9EA6-DF929625EA0E}">
        <p15:presenceInfo xmlns:p15="http://schemas.microsoft.com/office/powerpoint/2012/main" userId="S::pfoppa@qa.com::78b15ebb-14ab-45f0-97b3-f50a9b67ce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EAB3"/>
    <a:srgbClr val="00CEF9"/>
    <a:srgbClr val="004050"/>
    <a:srgbClr val="00D2FE"/>
    <a:srgbClr val="28CEF6"/>
    <a:srgbClr val="FFD217"/>
    <a:srgbClr val="FF6124"/>
    <a:srgbClr val="EECF40"/>
    <a:srgbClr val="A5FFFF"/>
    <a:srgbClr val="00ED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D1342-23E5-D149-9C82-1D37CF7D9634}" v="58" dt="2020-09-24T09:04:24.233"/>
    <p1510:client id="{D2CB3A09-BE9F-7548-B4FB-8CB5C5C74A98}" v="31" dt="2020-09-23T13:17:38.6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420" autoAdjust="0"/>
  </p:normalViewPr>
  <p:slideViewPr>
    <p:cSldViewPr snapToGrid="0" snapToObjects="1">
      <p:cViewPr varScale="1">
        <p:scale>
          <a:sx n="82" d="100"/>
          <a:sy n="82" d="100"/>
        </p:scale>
        <p:origin x="672" y="62"/>
      </p:cViewPr>
      <p:guideLst>
        <p:guide pos="3840"/>
        <p:guide orient="horz" pos="3771"/>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9" d="100"/>
          <a:sy n="79" d="100"/>
        </p:scale>
        <p:origin x="335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16/07/2022</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16/07/2022</a:t>
            </a:fld>
            <a:endParaRPr lang="en-GB" dirty="0"/>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dirty="0"/>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dirty="0"/>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ontserrat" panose="00000500000000000000" pitchFamily="2" charset="0"/>
        <a:ea typeface="+mn-ea"/>
        <a:cs typeface="+mn-cs"/>
      </a:defRPr>
    </a:lvl1pPr>
    <a:lvl2pPr marL="457189" algn="l" defTabSz="914377" rtl="0" eaLnBrk="1" latinLnBrk="0" hangingPunct="1">
      <a:defRPr sz="1200" kern="1200">
        <a:solidFill>
          <a:schemeClr val="tx1"/>
        </a:solidFill>
        <a:latin typeface="Montserrat" panose="00000500000000000000" pitchFamily="2" charset="0"/>
        <a:ea typeface="+mn-ea"/>
        <a:cs typeface="+mn-cs"/>
      </a:defRPr>
    </a:lvl2pPr>
    <a:lvl3pPr marL="914377" algn="l" defTabSz="914377" rtl="0" eaLnBrk="1" latinLnBrk="0" hangingPunct="1">
      <a:defRPr sz="1200" kern="1200">
        <a:solidFill>
          <a:schemeClr val="tx1"/>
        </a:solidFill>
        <a:latin typeface="Montserrat" panose="00000500000000000000" pitchFamily="2" charset="0"/>
        <a:ea typeface="+mn-ea"/>
        <a:cs typeface="+mn-cs"/>
      </a:defRPr>
    </a:lvl3pPr>
    <a:lvl4pPr marL="1371566" algn="l" defTabSz="914377" rtl="0" eaLnBrk="1" latinLnBrk="0" hangingPunct="1">
      <a:defRPr sz="1200" kern="1200">
        <a:solidFill>
          <a:schemeClr val="tx1"/>
        </a:solidFill>
        <a:latin typeface="Montserrat" panose="00000500000000000000" pitchFamily="2" charset="0"/>
        <a:ea typeface="+mn-ea"/>
        <a:cs typeface="+mn-cs"/>
      </a:defRPr>
    </a:lvl4pPr>
    <a:lvl5pPr marL="1828754" algn="l" defTabSz="914377" rtl="0" eaLnBrk="1" latinLnBrk="0" hangingPunct="1">
      <a:defRPr sz="1200" kern="1200">
        <a:solidFill>
          <a:schemeClr val="tx1"/>
        </a:solidFill>
        <a:latin typeface="Montserrat" panose="00000500000000000000" pitchFamily="2"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a:t>
            </a:fld>
            <a:endParaRPr lang="en-GB" dirty="0"/>
          </a:p>
        </p:txBody>
      </p:sp>
    </p:spTree>
    <p:extLst>
      <p:ext uri="{BB962C8B-B14F-4D97-AF65-F5344CB8AC3E}">
        <p14:creationId xmlns:p14="http://schemas.microsoft.com/office/powerpoint/2010/main" val="1883118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0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2.wdp"/><Relationship Id="rId4" Type="http://schemas.openxmlformats.org/officeDocument/2006/relationships/image" Target="../media/image8.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6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0.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3.wdp"/><Relationship Id="rId4" Type="http://schemas.openxmlformats.org/officeDocument/2006/relationships/image" Target="../media/image19.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13640323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203859263"/>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Activity 3">
    <p:bg>
      <p:bgPr>
        <a:solidFill>
          <a:srgbClr val="E8602E"/>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
        <p:nvSpPr>
          <p:cNvPr id="7" name="Title 1">
            <a:extLst>
              <a:ext uri="{FF2B5EF4-FFF2-40B4-BE49-F238E27FC236}">
                <a16:creationId xmlns:a16="http://schemas.microsoft.com/office/drawing/2014/main" id="{0B84A5C5-2EE0-4240-9019-8B715BEE897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DE123B60-D604-9A41-BA50-1BF4AC36AE93}"/>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93951543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Activity 3">
    <p:bg>
      <p:bgPr>
        <a:solidFill>
          <a:srgbClr val="FFD217"/>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2F7793DD-F793-8F4F-B74E-6B8630C8266F}"/>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BF20315E-2B12-1B43-A789-90CFB92D6FF0}"/>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246302576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 Orang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2B509EB7-6C12-4E21-BEEC-0CCC27628661}"/>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6A2322C5-1CF3-42B4-96D7-04AE4FF89F65}"/>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296929174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 Orang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D507EE1D-A14D-478F-853C-B98EB3E70EB2}"/>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3A918B64-9105-4E90-815B-8AC734F02D2B}"/>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166092449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duotone>
              <a:prstClr val="black"/>
              <a:schemeClr val="tx1">
                <a:lumMod val="50000"/>
                <a:lumOff val="50000"/>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400000"/>
                    </a14:imgEffect>
                    <a14:imgEffect>
                      <a14:brightnessContrast bright="32000" contrast="-3000"/>
                    </a14:imgEffect>
                  </a14:imgLayer>
                </a14:imgProps>
              </a:ex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19771545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Housekeeping">
    <p:bg>
      <p:bgPr>
        <a:solidFill>
          <a:srgbClr val="28CEF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tx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1EB17D6-1862-9E4C-AC48-E047218919E4}"/>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tx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75698405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Meet &amp; Greet 3">
    <p:bg>
      <p:bgPr>
        <a:solidFill>
          <a:srgbClr val="28CFF9"/>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F9FE28BE-DA40-4803-B8FE-167E8D45A140}"/>
              </a:ext>
            </a:extLst>
          </p:cNvPr>
          <p:cNvPicPr>
            <a:picLocks noChangeAspect="1"/>
          </p:cNvPicPr>
          <p:nvPr userDrawn="1"/>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293538855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rgbClr val="28CEF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tx1"/>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43000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rgbClr val="28CEF6"/>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06770671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tx1"/>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061143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4873442"/>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3821263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87264285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13933804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2340633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32918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1890044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tx1"/>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803295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6183043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tx1"/>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0055904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4192897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83055882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962657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22BB93A1-2BBC-6E43-8966-8BC896D7241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2560670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47482870-8F1E-4A40-98B3-EB4E14D20B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9706416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B5231A29-C420-A24A-83D8-2845B3719A8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7096371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15EB805A-E7B4-1A4B-A713-5EC6CFC1859D}"/>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2032442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rgbClr val="28CEF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BE3A48D2-2003-3B48-9BA7-3C3C764A534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6479837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DFAD0D0D-8846-2F49-A055-6C6BC6354FF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5326982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17464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9907917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5821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D4D068D3-76D2-6C48-BF65-509B44CACE3E}"/>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2581518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72216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04FCF7FD-3F84-F04D-B73E-0F9F6BA8316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7083436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317007425"/>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033245"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96E7A6F-DAC6-B441-B5F5-018B0C7C2A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952501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3196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5A0BA27-1B3E-284F-A41F-F988E900707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71207649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89184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8CEF6"/>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F39D1C75-606C-4D47-8814-AB30DCA4C3B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168156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44802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CC321F0F-9EE5-FC4B-A5AF-678F2F4F9CB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5354603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Activity 2">
    <p:bg>
      <p:bgPr>
        <a:solidFill>
          <a:srgbClr val="23CEF9"/>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44DC967D-822F-0D4D-9D88-47A397D6890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F99DB077-1C85-A441-AE94-AEC6EEA7D38E}"/>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368745874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duotone>
              <a:prstClr val="black"/>
              <a:schemeClr val="tx1">
                <a:lumMod val="50000"/>
                <a:lumOff val="50000"/>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400000"/>
                    </a14:imgEffect>
                    <a14:imgEffect>
                      <a14:brightnessContrast bright="32000" contrast="-3000"/>
                    </a14:imgEffect>
                  </a14:imgLayer>
                </a14:imgProps>
              </a:ex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52F189F0-0DDE-404F-9FD7-21EBA1DC016F}"/>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7BA3DF19-D33D-4658-9164-10D3FE685928}"/>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150428705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52966265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75930138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167298" y="2921079"/>
            <a:ext cx="2124159" cy="2749952"/>
          </a:xfrm>
        </p:spPr>
        <p:txBody>
          <a:bodyPr/>
          <a:lstStyle>
            <a:lvl1pPr marL="0" indent="0">
              <a:lnSpc>
                <a:spcPct val="100000"/>
              </a:lnSpc>
              <a:buFont typeface="Arial" panose="020B0604020202020204" pitchFamily="34" charset="0"/>
              <a:buNone/>
              <a:defRPr sz="1800" b="0"/>
            </a:lvl1pPr>
            <a:lvl2pPr marL="0" indent="0">
              <a:buFont typeface="Arial" panose="020B0604020202020204" pitchFamily="34" charset="0"/>
              <a:buNone/>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4" name="Text Placeholder 4"/>
          <p:cNvSpPr>
            <a:spLocks noGrp="1"/>
          </p:cNvSpPr>
          <p:nvPr>
            <p:ph type="body" sz="quarter" idx="16" hasCustomPrompt="1"/>
          </p:nvPr>
        </p:nvSpPr>
        <p:spPr>
          <a:xfrm>
            <a:off x="3747517" y="2921079"/>
            <a:ext cx="2068065"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6" name="Text Placeholder 4"/>
          <p:cNvSpPr>
            <a:spLocks noGrp="1"/>
          </p:cNvSpPr>
          <p:nvPr>
            <p:ph type="body" sz="quarter" idx="17" hasCustomPrompt="1"/>
          </p:nvPr>
        </p:nvSpPr>
        <p:spPr>
          <a:xfrm>
            <a:off x="6257866" y="2921079"/>
            <a:ext cx="2130523"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7" name="Picture Placeholder 21"/>
          <p:cNvSpPr>
            <a:spLocks noGrp="1"/>
          </p:cNvSpPr>
          <p:nvPr>
            <p:ph type="pic" sz="quarter" idx="18" hasCustomPrompt="1"/>
          </p:nvPr>
        </p:nvSpPr>
        <p:spPr>
          <a:xfrm>
            <a:off x="1167299" y="1240564"/>
            <a:ext cx="1437932" cy="1437931"/>
          </a:xfrm>
        </p:spPr>
        <p:txBody>
          <a:bodyPr/>
          <a:lstStyle>
            <a:lvl1pPr marL="0" indent="0">
              <a:buNone/>
              <a:defRPr/>
            </a:lvl1pPr>
          </a:lstStyle>
          <a:p>
            <a:r>
              <a:rPr lang="en-GB"/>
              <a:t>icon</a:t>
            </a:r>
          </a:p>
        </p:txBody>
      </p:sp>
      <p:sp>
        <p:nvSpPr>
          <p:cNvPr id="8" name="Picture Placeholder 21"/>
          <p:cNvSpPr>
            <a:spLocks noGrp="1"/>
          </p:cNvSpPr>
          <p:nvPr>
            <p:ph type="pic" sz="quarter" idx="19" hasCustomPrompt="1"/>
          </p:nvPr>
        </p:nvSpPr>
        <p:spPr>
          <a:xfrm>
            <a:off x="3747517" y="1233488"/>
            <a:ext cx="1437932" cy="1437931"/>
          </a:xfrm>
        </p:spPr>
        <p:txBody>
          <a:bodyPr/>
          <a:lstStyle>
            <a:lvl1pPr marL="0" indent="0">
              <a:buNone/>
              <a:defRPr/>
            </a:lvl1pPr>
          </a:lstStyle>
          <a:p>
            <a:r>
              <a:rPr lang="en-GB"/>
              <a:t>icon</a:t>
            </a:r>
          </a:p>
        </p:txBody>
      </p:sp>
      <p:sp>
        <p:nvSpPr>
          <p:cNvPr id="9" name="Picture Placeholder 21"/>
          <p:cNvSpPr>
            <a:spLocks noGrp="1"/>
          </p:cNvSpPr>
          <p:nvPr>
            <p:ph type="pic" sz="quarter" idx="20" hasCustomPrompt="1"/>
          </p:nvPr>
        </p:nvSpPr>
        <p:spPr>
          <a:xfrm>
            <a:off x="6257867" y="1240564"/>
            <a:ext cx="1437932" cy="1437931"/>
          </a:xfrm>
        </p:spPr>
        <p:txBody>
          <a:bodyPr/>
          <a:lstStyle>
            <a:lvl1pPr marL="0" indent="0">
              <a:buNone/>
              <a:defRPr/>
            </a:lvl1pPr>
          </a:lstStyle>
          <a:p>
            <a:r>
              <a:rPr lang="en-GB"/>
              <a:t>icon</a:t>
            </a:r>
          </a:p>
        </p:txBody>
      </p:sp>
      <p:sp>
        <p:nvSpPr>
          <p:cNvPr id="10" name="Text Placeholder 4"/>
          <p:cNvSpPr>
            <a:spLocks noGrp="1"/>
          </p:cNvSpPr>
          <p:nvPr>
            <p:ph type="body" sz="quarter" idx="21" hasCustomPrompt="1"/>
          </p:nvPr>
        </p:nvSpPr>
        <p:spPr>
          <a:xfrm>
            <a:off x="8744941" y="2936069"/>
            <a:ext cx="2183449"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11" name="Picture Placeholder 21"/>
          <p:cNvSpPr>
            <a:spLocks noGrp="1"/>
          </p:cNvSpPr>
          <p:nvPr>
            <p:ph type="pic" sz="quarter" idx="22" hasCustomPrompt="1"/>
          </p:nvPr>
        </p:nvSpPr>
        <p:spPr>
          <a:xfrm>
            <a:off x="8744942" y="1255555"/>
            <a:ext cx="1437932" cy="1437931"/>
          </a:xfrm>
        </p:spPr>
        <p:txBody>
          <a:bodyPr/>
          <a:lstStyle>
            <a:lvl1pPr marL="0" indent="0">
              <a:buNone/>
              <a:defRPr/>
            </a:lvl1pPr>
          </a:lstStyle>
          <a:p>
            <a:r>
              <a:rPr lang="en-GB"/>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2">
            <a:extLst>
              <a:ext uri="{FF2B5EF4-FFF2-40B4-BE49-F238E27FC236}">
                <a16:creationId xmlns:a16="http://schemas.microsoft.com/office/drawing/2014/main" id="{92C408C0-1A1B-4D4D-B79A-2D37D6F3CB19}"/>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29773864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167876"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613794"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Text Placeholder 7"/>
          <p:cNvSpPr>
            <a:spLocks noGrp="1"/>
          </p:cNvSpPr>
          <p:nvPr>
            <p:ph type="body" sz="quarter" idx="14" hasCustomPrompt="1"/>
          </p:nvPr>
        </p:nvSpPr>
        <p:spPr>
          <a:xfrm>
            <a:off x="6059713" y="1246664"/>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Text Placeholder 7"/>
          <p:cNvSpPr>
            <a:spLocks noGrp="1"/>
          </p:cNvSpPr>
          <p:nvPr>
            <p:ph type="body" sz="quarter" idx="15" hasCustomPrompt="1"/>
          </p:nvPr>
        </p:nvSpPr>
        <p:spPr>
          <a:xfrm>
            <a:off x="8505633" y="1246663"/>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DC41670F-D9DB-3140-AAEA-4430FBF2D30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42437395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6186490" y="1246663"/>
            <a:ext cx="5612791"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82589" y="1246661"/>
            <a:ext cx="5621337"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E1C86EE-79CD-A844-BC58-36532ABD5C56}"/>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36674877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91181" y="1240839"/>
            <a:ext cx="5612745" cy="5237749"/>
          </a:xfrm>
          <a:prstGeom prst="rect">
            <a:avLst/>
          </a:prstGeom>
        </p:spPr>
        <p:txBody>
          <a:bodyPr/>
          <a:lstStyle>
            <a:lvl1pPr marL="0" indent="0">
              <a:buNone/>
              <a:defRPr/>
            </a:lvl1pPr>
          </a:lstStyle>
          <a:p>
            <a:r>
              <a:rPr lang="en-US"/>
              <a:t>Click icon to add picture</a:t>
            </a:r>
          </a:p>
        </p:txBody>
      </p:sp>
      <p:sp>
        <p:nvSpPr>
          <p:cNvPr id="10" name="Text Placeholder 7"/>
          <p:cNvSpPr>
            <a:spLocks noGrp="1"/>
          </p:cNvSpPr>
          <p:nvPr>
            <p:ph type="body" sz="quarter" idx="11" hasCustomPrompt="1"/>
          </p:nvPr>
        </p:nvSpPr>
        <p:spPr>
          <a:xfrm>
            <a:off x="6186489" y="1239313"/>
            <a:ext cx="5621337" cy="5239275"/>
          </a:xfrm>
        </p:spPr>
        <p:txBody>
          <a:bodyPr/>
          <a:lstStyle>
            <a:lvl1pPr marL="0" indent="0">
              <a:lnSpc>
                <a:spcPct val="100000"/>
              </a:lnSpc>
              <a:buFont typeface="Arial" panose="020B0604020202020204" pitchFamily="34" charset="0"/>
              <a:buNone/>
              <a:defRPr sz="1800" b="0"/>
            </a:lvl1pPr>
            <a:lvl2pPr marL="171446" marR="0" indent="-171446" algn="l" defTabSz="914377" rtl="0" eaLnBrk="1" fontAlgn="auto" latinLnBrk="0" hangingPunct="1">
              <a:lnSpc>
                <a:spcPct val="100000"/>
              </a:lnSpc>
              <a:spcBef>
                <a:spcPts val="0"/>
              </a:spcBef>
              <a:spcAft>
                <a:spcPts val="651"/>
              </a:spcAft>
              <a:buClrTx/>
              <a:buSzPct val="125000"/>
              <a:buFont typeface="Arial" panose="020B0604020202020204" pitchFamily="34" charset="0"/>
              <a:buChar char="•"/>
              <a:tabLst/>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BC6158FE-928A-7845-B66A-66F0FE0F7F9C}"/>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13864364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82062" y="1239312"/>
            <a:ext cx="5621863" cy="5239275"/>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199185" y="1246663"/>
            <a:ext cx="5608641" cy="5231924"/>
          </a:xfrm>
          <a:prstGeom prst="rect">
            <a:avLst/>
          </a:prstGeom>
        </p:spPr>
        <p:txBody>
          <a:bodyPr/>
          <a:lstStyle>
            <a:lvl1pPr marL="0" indent="0">
              <a:buNone/>
              <a:defRPr/>
            </a:lvl1pPr>
          </a:lstStyle>
          <a:p>
            <a:r>
              <a:rPr lang="en-US"/>
              <a:t>Click icon to add picture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3FBF726-3A82-7143-ACCB-5046CC509D9D}"/>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86077348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376238" y="3968576"/>
            <a:ext cx="5627687" cy="2520000"/>
          </a:xfrm>
        </p:spPr>
        <p:txBody>
          <a:bodyPr/>
          <a:lstStyle>
            <a:lvl1pPr marL="0" indent="0">
              <a:lnSpc>
                <a:spcPct val="100000"/>
              </a:lnSpc>
              <a:buFont typeface="Arial" panose="020B0604020202020204" pitchFamily="34" charset="0"/>
              <a:buNone/>
              <a:defRPr sz="1800" b="0"/>
            </a:lvl1pPr>
            <a:lvl2pPr marL="171446" indent="-171446">
              <a:buFont typeface="Arial" panose="020B0604020202020204" pitchFamily="34" charset="0"/>
              <a:buChar char="•"/>
              <a:defRPr sz="1800"/>
            </a:lvl2pPr>
            <a:lvl3pPr marL="0" indent="0">
              <a:buNone/>
              <a:defRPr sz="1800"/>
            </a:lvl3pPr>
            <a:lvl4pPr>
              <a:defRPr sz="1800"/>
            </a:lvl4pPr>
            <a:lvl5pPr>
              <a:defRPr sz="1800"/>
            </a:lvl5pPr>
          </a:lstStyle>
          <a:p>
            <a:pPr lvl="0"/>
            <a:r>
              <a:rPr lang="en-US"/>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76249" y="1233490"/>
            <a:ext cx="5627676" cy="2576511"/>
          </a:xfrm>
          <a:prstGeom prst="rect">
            <a:avLst/>
          </a:prstGeom>
        </p:spPr>
        <p:txBody>
          <a:bodyPr/>
          <a:lstStyle>
            <a:lvl1pPr marL="0" indent="0">
              <a:buNone/>
              <a:defRPr baseline="0"/>
            </a:lvl1pPr>
          </a:lstStyle>
          <a:p>
            <a:r>
              <a:rPr lang="en-US"/>
              <a:t>Click icon to add picture</a:t>
            </a:r>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6180195" y="1233489"/>
            <a:ext cx="5627631" cy="2576511"/>
          </a:xfrm>
          <a:prstGeom prst="rect">
            <a:avLst/>
          </a:prstGeom>
        </p:spPr>
        <p:txBody>
          <a:bodyPr/>
          <a:lstStyle>
            <a:lvl1pPr marL="0" indent="0">
              <a:buNone/>
              <a:defRPr baseline="0"/>
            </a:lvl1pPr>
          </a:lstStyle>
          <a:p>
            <a:r>
              <a:rPr lang="en-US"/>
              <a:t>Click icon to add picture</a:t>
            </a:r>
          </a:p>
        </p:txBody>
      </p:sp>
      <p:sp>
        <p:nvSpPr>
          <p:cNvPr id="8" name="Text Placeholder 7"/>
          <p:cNvSpPr>
            <a:spLocks noGrp="1"/>
          </p:cNvSpPr>
          <p:nvPr>
            <p:ph type="body" sz="quarter" idx="11" hasCustomPrompt="1"/>
          </p:nvPr>
        </p:nvSpPr>
        <p:spPr>
          <a:xfrm>
            <a:off x="6180195" y="3968576"/>
            <a:ext cx="5627631" cy="2520000"/>
          </a:xfrm>
        </p:spPr>
        <p:txBody>
          <a:bodyPr/>
          <a:lstStyle>
            <a:lvl1pPr marL="0" indent="0">
              <a:lnSpc>
                <a:spcPct val="100000"/>
              </a:lnSpc>
              <a:buFont typeface="Arial" panose="020B0604020202020204" pitchFamily="34" charset="0"/>
              <a:buNone/>
              <a:defRPr b="0"/>
            </a:lvl1pPr>
            <a:lvl2pPr marL="171446" indent="-171446">
              <a:buFont typeface="Arial" panose="020B0604020202020204" pitchFamily="34" charset="0"/>
              <a:buChar char="•"/>
              <a:defRPr/>
            </a:lvl2pPr>
          </a:lstStyle>
          <a:p>
            <a:pPr lvl="0"/>
            <a:r>
              <a:rPr lang="en-US"/>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0270B6DD-EFD0-B148-AC2D-17D9B4352A1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3428348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0677968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1666810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3606277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954979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88892509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322699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dirty="0"/>
              <a:t>Housekeeping</a:t>
            </a:r>
            <a:endParaRPr lang="en-GB" noProof="0"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5893264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862690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9952731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1680138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9136175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1107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725390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8791857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1107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6872432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6024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3735872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37336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6077752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pic>
        <p:nvPicPr>
          <p:cNvPr id="7" name="Picture 6">
            <a:extLst>
              <a:ext uri="{FF2B5EF4-FFF2-40B4-BE49-F238E27FC236}">
                <a16:creationId xmlns:a16="http://schemas.microsoft.com/office/drawing/2014/main" id="{4E33C862-6C7D-4099-B29A-B18CFC640A13}"/>
              </a:ext>
            </a:extLst>
          </p:cNvPr>
          <p:cNvPicPr>
            <a:picLocks noChangeAspect="1"/>
          </p:cNvPicPr>
          <p:nvPr userDrawn="1"/>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169334983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229022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7"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6" name="Title 1">
            <a:extLst>
              <a:ext uri="{FF2B5EF4-FFF2-40B4-BE49-F238E27FC236}">
                <a16:creationId xmlns:a16="http://schemas.microsoft.com/office/drawing/2014/main" id="{4E7C86B2-491D-4175-B781-C85C7A96028A}"/>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414383036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57793566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80717529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accent3"/>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4"/>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0948F714-4D77-CD42-BD58-84592393B6D2}"/>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3069407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accent4"/>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CDCD9ABD-8C57-4882-866C-BC056D757780}"/>
              </a:ext>
            </a:extLst>
          </p:cNvPr>
          <p:cNvPicPr>
            <a:picLocks noChangeAspect="1"/>
          </p:cNvPicPr>
          <p:nvPr userDrawn="1"/>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325368981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accent4"/>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accent3"/>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accent3"/>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165830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4"/>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417800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accent3"/>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93808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dirty="0"/>
              <a:t>CLICK TO EDIT TITLE</a:t>
            </a:r>
            <a:endParaRPr lang="en-GB" noProof="0" dirty="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4743061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448942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8269695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3"/>
          </a:solidFill>
        </p:spPr>
        <p:txBody>
          <a:bodyPr wrap="square" lIns="0" tIns="0" rIns="0" bIns="0" rtlCol="0"/>
          <a:lstStyle/>
          <a:p>
            <a:endParaRPr sz="1029"/>
          </a:p>
        </p:txBody>
      </p:sp>
    </p:spTree>
    <p:extLst>
      <p:ext uri="{BB962C8B-B14F-4D97-AF65-F5344CB8AC3E}">
        <p14:creationId xmlns:p14="http://schemas.microsoft.com/office/powerpoint/2010/main" val="7922049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6028437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83566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19582645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6771593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99757152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4078032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51146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329889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9216210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9930038-7324-754A-9850-A216F52D7ED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8441797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CDF1ACB8-AF73-DE42-B25D-407198650B9A}"/>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6352927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E45BD70D-705E-6C48-85F0-2B8B8D29C2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5603946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61090407-4F3B-F847-A7AB-C8C0EFB28AF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2723026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E49C0454-8721-7947-A56E-58D569350C28}"/>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06052390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E98B0132-AE9F-DA4C-9229-D8371E10A71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22191480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4107806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3935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46C840F-99B2-8C4C-A37D-F1F388F0C20C}"/>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414862383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88241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39C13B6-7320-8544-8C3F-972BE573F629}"/>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704652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dirty="0"/>
              <a:t>CLICK TO EDIT TITLE</a:t>
            </a:r>
            <a:endParaRPr lang="en-GB" noProof="0" dirty="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409422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91069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032C547-F94C-1241-9D31-1F73ADBB2494}"/>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7453464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10865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698D41BD-7B3B-1742-B394-CDE3B9E03C5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5841213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E2A682AD-D487-474A-ACC8-8097477C31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9686495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37A21872-726D-FD41-8C44-AEDB5C04354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6889575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514" y="377546"/>
            <a:ext cx="5336420" cy="6147015"/>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46905344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Purple">
    <p:spTree>
      <p:nvGrpSpPr>
        <p:cNvPr id="1" name=""/>
        <p:cNvGrpSpPr/>
        <p:nvPr/>
      </p:nvGrpSpPr>
      <p:grpSpPr>
        <a:xfrm>
          <a:off x="0" y="0"/>
          <a:ext cx="0" cy="0"/>
          <a:chOff x="0" y="0"/>
          <a:chExt cx="0" cy="0"/>
        </a:xfrm>
      </p:grpSpPr>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
        <p:nvSpPr>
          <p:cNvPr id="6" name="Title 1">
            <a:extLst>
              <a:ext uri="{FF2B5EF4-FFF2-40B4-BE49-F238E27FC236}">
                <a16:creationId xmlns:a16="http://schemas.microsoft.com/office/drawing/2014/main" id="{E0184910-58FA-4EFA-A539-4B89BFCDC982}"/>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
        <p:nvSpPr>
          <p:cNvPr id="8" name="Text Placeholder 3">
            <a:extLst>
              <a:ext uri="{FF2B5EF4-FFF2-40B4-BE49-F238E27FC236}">
                <a16:creationId xmlns:a16="http://schemas.microsoft.com/office/drawing/2014/main" id="{E6FB43B3-B490-477F-9165-5EA7092C4040}"/>
              </a:ext>
            </a:extLst>
          </p:cNvPr>
          <p:cNvSpPr>
            <a:spLocks noGrp="1"/>
          </p:cNvSpPr>
          <p:nvPr>
            <p:ph type="body" sz="quarter" idx="10" hasCustomPrompt="1"/>
          </p:nvPr>
        </p:nvSpPr>
        <p:spPr>
          <a:xfrm>
            <a:off x="376237" y="5768975"/>
            <a:ext cx="6604609" cy="695117"/>
          </a:xfrm>
        </p:spPr>
        <p:txBody>
          <a:bodyPr/>
          <a:lstStyle>
            <a:lvl1pPr marL="0" marR="0" indent="0" algn="l" defTabSz="914377" rtl="0" eaLnBrk="1" fontAlgn="auto" latinLnBrk="0" hangingPunct="1">
              <a:lnSpc>
                <a:spcPct val="100000"/>
              </a:lnSpc>
              <a:spcBef>
                <a:spcPts val="0"/>
              </a:spcBef>
              <a:spcAft>
                <a:spcPts val="651"/>
              </a:spcAft>
              <a:buClrTx/>
              <a:buSzPct val="115000"/>
              <a:buFontTx/>
              <a:buNone/>
              <a:tabLst/>
              <a:defRPr baseline="0"/>
            </a:lvl1pPr>
          </a:lstStyle>
          <a:p>
            <a:pPr marL="0" marR="0" lvl="0" indent="0" algn="l" defTabSz="914377" rtl="0" eaLnBrk="1" fontAlgn="auto" latinLnBrk="0" hangingPunct="1">
              <a:lnSpc>
                <a:spcPct val="100000"/>
              </a:lnSpc>
              <a:spcBef>
                <a:spcPts val="0"/>
              </a:spcBef>
              <a:spcAft>
                <a:spcPts val="651"/>
              </a:spcAft>
              <a:buClrTx/>
              <a:buSzPct val="115000"/>
              <a:buFontTx/>
              <a:buNone/>
              <a:tabLst/>
              <a:defRPr/>
            </a:pPr>
            <a:r>
              <a:rPr lang="en-GB" dirty="0"/>
              <a:t>Hope you enjoyed this learning journey.</a:t>
            </a:r>
          </a:p>
          <a:p>
            <a:pPr lvl="0"/>
            <a:endParaRPr lang="en-US" dirty="0"/>
          </a:p>
        </p:txBody>
      </p:sp>
    </p:spTree>
    <p:extLst>
      <p:ext uri="{BB962C8B-B14F-4D97-AF65-F5344CB8AC3E}">
        <p14:creationId xmlns:p14="http://schemas.microsoft.com/office/powerpoint/2010/main" val="99351302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marL="0" marR="0" indent="0" algn="l" defTabSz="914377" rtl="0" eaLnBrk="1" fontAlgn="auto" latinLnBrk="0" hangingPunct="1">
              <a:lnSpc>
                <a:spcPct val="100000"/>
              </a:lnSpc>
              <a:spcBef>
                <a:spcPts val="0"/>
              </a:spcBef>
              <a:spcAft>
                <a:spcPts val="651"/>
              </a:spcAft>
              <a:buClrTx/>
              <a:buSzPct val="115000"/>
              <a:buFontTx/>
              <a:buNone/>
              <a:tabLst/>
              <a:defRPr baseline="0"/>
            </a:lvl1pPr>
          </a:lstStyle>
          <a:p>
            <a:pPr marL="0" marR="0" lvl="0" indent="0" algn="l" defTabSz="914377" rtl="0" eaLnBrk="1" fontAlgn="auto" latinLnBrk="0" hangingPunct="1">
              <a:lnSpc>
                <a:spcPct val="100000"/>
              </a:lnSpc>
              <a:spcBef>
                <a:spcPts val="0"/>
              </a:spcBef>
              <a:spcAft>
                <a:spcPts val="651"/>
              </a:spcAft>
              <a:buClrTx/>
              <a:buSzPct val="115000"/>
              <a:buFontTx/>
              <a:buNone/>
              <a:tabLst/>
              <a:defRPr/>
            </a:pPr>
            <a:r>
              <a:rPr lang="en-GB" dirty="0"/>
              <a:t>Hope you enjoyed this learning journey.</a:t>
            </a:r>
          </a:p>
          <a:p>
            <a:pPr lvl="0"/>
            <a:endParaRPr lang="en-US" dirty="0"/>
          </a:p>
        </p:txBody>
      </p:sp>
    </p:spTree>
    <p:extLst>
      <p:ext uri="{BB962C8B-B14F-4D97-AF65-F5344CB8AC3E}">
        <p14:creationId xmlns:p14="http://schemas.microsoft.com/office/powerpoint/2010/main" val="229544002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1297354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18601643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accent5"/>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6"/>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tx1"/>
                </a:solidFill>
              </a:defRPr>
            </a:lvl1pPr>
          </a:lstStyle>
          <a:p>
            <a:r>
              <a:rPr lang="en-US" noProof="0" dirty="0"/>
              <a:t>Housekeeping</a:t>
            </a:r>
            <a:endParaRPr lang="en-GB" noProof="0" dirty="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BC7927F0-0060-E641-9DF6-FBEA1036D28B}"/>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tx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387941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445721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Housekeeping">
    <p:bg>
      <p:bgPr>
        <a:solidFill>
          <a:schemeClr val="accent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63AF44A-1995-DE4D-9A46-5A2394C80A9F}"/>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2656835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Meet &amp; Greet 2">
    <p:bg>
      <p:bgPr>
        <a:solidFill>
          <a:srgbClr val="E8CC47"/>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D5995ECC-57F0-414E-B59C-F055BAC9DFC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spTree>
    <p:extLst>
      <p:ext uri="{BB962C8B-B14F-4D97-AF65-F5344CB8AC3E}">
        <p14:creationId xmlns:p14="http://schemas.microsoft.com/office/powerpoint/2010/main" val="207033483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Meet &amp; Greet 2">
    <p:bg>
      <p:bgPr>
        <a:solidFill>
          <a:srgbClr val="FF6124"/>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EF62B12B-0209-4F2C-B3BB-EE7164671235}"/>
              </a:ext>
            </a:extLst>
          </p:cNvPr>
          <p:cNvPicPr>
            <a:picLocks noChangeAspect="1"/>
          </p:cNvPicPr>
          <p:nvPr userDrawn="1"/>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spTree>
    <p:extLst>
      <p:ext uri="{BB962C8B-B14F-4D97-AF65-F5344CB8AC3E}">
        <p14:creationId xmlns:p14="http://schemas.microsoft.com/office/powerpoint/2010/main" val="40900148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accent5"/>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accent6"/>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dirty="0"/>
              <a:t>CLICK TO EDIT TITLE</a:t>
            </a:r>
            <a:endParaRPr lang="en-GB" noProof="0" dirty="0"/>
          </a:p>
        </p:txBody>
      </p:sp>
      <p:sp>
        <p:nvSpPr>
          <p:cNvPr id="2" name="Rectangle 1"/>
          <p:cNvSpPr/>
          <p:nvPr userDrawn="1"/>
        </p:nvSpPr>
        <p:spPr>
          <a:xfrm>
            <a:off x="0" y="3843795"/>
            <a:ext cx="8229600"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042583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5"/>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tx1"/>
                </a:solidFill>
              </a:defRPr>
            </a:lvl1pPr>
          </a:lstStyle>
          <a:p>
            <a:r>
              <a:rPr lang="en-US" noProof="0" dirty="0"/>
              <a:t>CLICK TO EDIT TITLE</a:t>
            </a:r>
            <a:endParaRPr lang="en-GB" noProof="0" dirty="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1885061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dirty="0"/>
              <a:t>CLICK TO EDIT TITLE</a:t>
            </a:r>
            <a:endParaRPr lang="en-GB" noProof="0" dirty="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accent6"/>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0067858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bg1"/>
                </a:solidFill>
              </a:defRPr>
            </a:lvl1pPr>
          </a:lstStyle>
          <a:p>
            <a:r>
              <a:rPr lang="en-US" noProof="0" dirty="0"/>
              <a:t>CLICK TO EDIT TITLE</a:t>
            </a:r>
            <a:endParaRPr lang="en-GB" noProof="0" dirty="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3914511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53856918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Tree>
    <p:extLst>
      <p:ext uri="{BB962C8B-B14F-4D97-AF65-F5344CB8AC3E}">
        <p14:creationId xmlns:p14="http://schemas.microsoft.com/office/powerpoint/2010/main" val="20723907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26358932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59132531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39333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55665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648141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9064336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92598035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5992201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3398510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E719BA34-23BB-1044-9AD7-64A0FC498A8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938007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303A16D8-C47D-2646-8D74-7305970A0AC7}"/>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6224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99CE94EC-D689-0844-B168-B5C04CE1057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69713007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dirty="0"/>
              <a:t>CLICK TO EDIT TITLE</a:t>
            </a:r>
            <a:endParaRPr lang="en-GB" noProof="0" dirty="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7493634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0D1907F4-B2E5-E241-8CFF-3C1A5962F4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4100298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5A35AD87-FF52-FA40-A269-A1F35A25AE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37421560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592D96B5-6708-5946-B56D-48C7C909EBD0}"/>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578396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0357348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363942"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0ADBD2A6-9D59-8A42-B712-28AECE5544C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5481500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9795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425D0E0-656F-8441-9B06-9CCBF96661F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614564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90422B83-86F8-9643-B75F-38DF13EE57D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74837420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85337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ECDA1F6-68EE-9047-9ECF-D975CA62C8D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8782741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3F2FEA9A-101A-5A4C-83E2-4C0044BA6EE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574872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23A21BE0-4841-FF4C-ABD6-32E1F111A99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28328889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1.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theme" Target="../theme/theme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image" Target="../media/image1.png"/><Relationship Id="rId21" Type="http://schemas.openxmlformats.org/officeDocument/2006/relationships/slideLayout" Target="../slideLayouts/slideLayout87.xml"/><Relationship Id="rId34" Type="http://schemas.openxmlformats.org/officeDocument/2006/relationships/slideLayout" Target="../slideLayouts/slideLayout100.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theme" Target="../theme/theme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8" Type="http://schemas.openxmlformats.org/officeDocument/2006/relationships/slideLayout" Target="../slideLayouts/slideLayout74.xml"/><Relationship Id="rId3"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26" Type="http://schemas.openxmlformats.org/officeDocument/2006/relationships/slideLayout" Target="../slideLayouts/slideLayout129.xml"/><Relationship Id="rId3" Type="http://schemas.openxmlformats.org/officeDocument/2006/relationships/slideLayout" Target="../slideLayouts/slideLayout106.xml"/><Relationship Id="rId21" Type="http://schemas.openxmlformats.org/officeDocument/2006/relationships/slideLayout" Target="../slideLayouts/slideLayout124.xml"/><Relationship Id="rId34" Type="http://schemas.openxmlformats.org/officeDocument/2006/relationships/image" Target="../media/image1.png"/><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slideLayout" Target="../slideLayouts/slideLayout128.xml"/><Relationship Id="rId33" Type="http://schemas.openxmlformats.org/officeDocument/2006/relationships/theme" Target="../theme/theme4.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29" Type="http://schemas.openxmlformats.org/officeDocument/2006/relationships/slideLayout" Target="../slideLayouts/slideLayout132.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32" Type="http://schemas.openxmlformats.org/officeDocument/2006/relationships/slideLayout" Target="../slideLayouts/slideLayout135.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28" Type="http://schemas.openxmlformats.org/officeDocument/2006/relationships/slideLayout" Target="../slideLayouts/slideLayout131.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31" Type="http://schemas.openxmlformats.org/officeDocument/2006/relationships/slideLayout" Target="../slideLayouts/slideLayout134.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 Id="rId27" Type="http://schemas.openxmlformats.org/officeDocument/2006/relationships/slideLayout" Target="../slideLayouts/slideLayout130.xml"/><Relationship Id="rId30" Type="http://schemas.openxmlformats.org/officeDocument/2006/relationships/slideLayout" Target="../slideLayouts/slideLayout133.xml"/><Relationship Id="rId8" Type="http://schemas.openxmlformats.org/officeDocument/2006/relationships/slideLayout" Target="../slideLayouts/slideLayout11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image" Target="../media/image1.png"/><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image" Target="../media/image10.svg"/><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image" Target="../media/image9.png"/><Relationship Id="rId5" Type="http://schemas.openxmlformats.org/officeDocument/2006/relationships/slideLayout" Target="../slideLayouts/slideLayout140.xml"/><Relationship Id="rId10" Type="http://schemas.openxmlformats.org/officeDocument/2006/relationships/theme" Target="../theme/theme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4442" r:id="rId1"/>
    <p:sldLayoutId id="2147483806" r:id="rId2"/>
    <p:sldLayoutId id="2147484338" r:id="rId3"/>
    <p:sldLayoutId id="2147483779" r:id="rId4"/>
    <p:sldLayoutId id="2147483789" r:id="rId5"/>
    <p:sldLayoutId id="2147483788" r:id="rId6"/>
    <p:sldLayoutId id="2147483778" r:id="rId7"/>
    <p:sldLayoutId id="2147484218" r:id="rId8"/>
    <p:sldLayoutId id="2147484219" r:id="rId9"/>
    <p:sldLayoutId id="2147483696" r:id="rId10"/>
    <p:sldLayoutId id="2147483790" r:id="rId11"/>
    <p:sldLayoutId id="2147484314" r:id="rId12"/>
    <p:sldLayoutId id="2147483791" r:id="rId13"/>
    <p:sldLayoutId id="2147483802" r:id="rId14"/>
    <p:sldLayoutId id="2147484315" r:id="rId15"/>
    <p:sldLayoutId id="2147484316" r:id="rId16"/>
    <p:sldLayoutId id="2147484322" r:id="rId17"/>
    <p:sldLayoutId id="2147484323" r:id="rId18"/>
    <p:sldLayoutId id="2147484324" r:id="rId19"/>
    <p:sldLayoutId id="2147484317" r:id="rId20"/>
    <p:sldLayoutId id="2147484325" r:id="rId21"/>
    <p:sldLayoutId id="2147484328" r:id="rId22"/>
    <p:sldLayoutId id="2147484318" r:id="rId23"/>
    <p:sldLayoutId id="2147484327" r:id="rId24"/>
    <p:sldLayoutId id="2147484334" r:id="rId25"/>
    <p:sldLayoutId id="2147484335" r:id="rId26"/>
    <p:sldLayoutId id="2147484326" r:id="rId27"/>
    <p:sldLayoutId id="2147484319" r:id="rId28"/>
    <p:sldLayoutId id="2147484336" r:id="rId29"/>
    <p:sldLayoutId id="2147484337" r:id="rId30"/>
    <p:sldLayoutId id="2147483804" r:id="rId31"/>
    <p:sldLayoutId id="2147484443" r:id="rId32"/>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4"/>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4"/>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1" userDrawn="1">
          <p15:clr>
            <a:srgbClr val="F26B43"/>
          </p15:clr>
        </p15:guide>
        <p15:guide id="6" pos="1345" userDrawn="1">
          <p15:clr>
            <a:srgbClr val="F26B43"/>
          </p15:clr>
        </p15:guide>
        <p15:guide id="7" pos="1460" userDrawn="1">
          <p15:clr>
            <a:srgbClr val="F26B43"/>
          </p15:clr>
        </p15:guide>
        <p15:guide id="8" pos="1955"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3" userDrawn="1">
          <p15:clr>
            <a:srgbClr val="F26B43"/>
          </p15:clr>
        </p15:guide>
        <p15:guide id="15" pos="3897" userDrawn="1">
          <p15:clr>
            <a:srgbClr val="F26B43"/>
          </p15:clr>
        </p15:guide>
        <p15:guide id="16" pos="4392" userDrawn="1">
          <p15:clr>
            <a:srgbClr val="F26B43"/>
          </p15:clr>
        </p15:guide>
        <p15:guide id="17" pos="4507" userDrawn="1">
          <p15:clr>
            <a:srgbClr val="F26B43"/>
          </p15:clr>
        </p15:guide>
        <p15:guide id="18" pos="5001" userDrawn="1">
          <p15:clr>
            <a:srgbClr val="F26B43"/>
          </p15:clr>
        </p15:guide>
        <p15:guide id="19" pos="5115" userDrawn="1">
          <p15:clr>
            <a:srgbClr val="F26B43"/>
          </p15:clr>
        </p15:guide>
        <p15:guide id="20" pos="5611" userDrawn="1">
          <p15:clr>
            <a:srgbClr val="F26B43"/>
          </p15:clr>
        </p15:guide>
        <p15:guide id="21" pos="5725" userDrawn="1">
          <p15:clr>
            <a:srgbClr val="F26B43"/>
          </p15:clr>
        </p15:guide>
        <p15:guide id="22" pos="6220" userDrawn="1">
          <p15:clr>
            <a:srgbClr val="F26B43"/>
          </p15:clr>
        </p15:guide>
        <p15:guide id="23" pos="6335" userDrawn="1">
          <p15:clr>
            <a:srgbClr val="F26B43"/>
          </p15:clr>
        </p15:guide>
        <p15:guide id="24" pos="6829" userDrawn="1">
          <p15:clr>
            <a:srgbClr val="F26B43"/>
          </p15:clr>
        </p15:guide>
        <p15:guide id="25" pos="6943" userDrawn="1">
          <p15:clr>
            <a:srgbClr val="F26B43"/>
          </p15:clr>
        </p15:guide>
        <p15:guide id="26" pos="7439" userDrawn="1">
          <p15:clr>
            <a:srgbClr val="F26B43"/>
          </p15:clr>
        </p15:guide>
        <p15:guide id="27" pos="3840" userDrawn="1">
          <p15:clr>
            <a:srgbClr val="9FCC3B"/>
          </p15:clr>
        </p15:guide>
        <p15:guide id="28"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315793142"/>
      </p:ext>
    </p:extLst>
  </p:cSld>
  <p:clrMap bg1="lt1" tx1="dk1" bg2="lt2" tx2="dk2" accent1="accent1" accent2="accent2" accent3="accent3" accent4="accent4" accent5="accent5" accent6="accent6" hlink="hlink" folHlink="folHlink"/>
  <p:sldLayoutIdLst>
    <p:sldLayoutId id="2147484446" r:id="rId1"/>
    <p:sldLayoutId id="2147484444" r:id="rId2"/>
    <p:sldLayoutId id="2147484342"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2" r:id="rId12"/>
    <p:sldLayoutId id="2147484353" r:id="rId13"/>
    <p:sldLayoutId id="2147484354" r:id="rId14"/>
    <p:sldLayoutId id="2147484355" r:id="rId15"/>
    <p:sldLayoutId id="2147484356" r:id="rId16"/>
    <p:sldLayoutId id="2147484357" r:id="rId17"/>
    <p:sldLayoutId id="2147484358" r:id="rId18"/>
    <p:sldLayoutId id="2147484359" r:id="rId19"/>
    <p:sldLayoutId id="2147484360" r:id="rId20"/>
    <p:sldLayoutId id="2147484361" r:id="rId21"/>
    <p:sldLayoutId id="2147484362" r:id="rId22"/>
    <p:sldLayoutId id="2147484363" r:id="rId23"/>
    <p:sldLayoutId id="2147484364" r:id="rId24"/>
    <p:sldLayoutId id="2147484365" r:id="rId25"/>
    <p:sldLayoutId id="2147484366" r:id="rId26"/>
    <p:sldLayoutId id="2147484367" r:id="rId27"/>
    <p:sldLayoutId id="2147484368" r:id="rId28"/>
    <p:sldLayoutId id="2147484369" r:id="rId29"/>
    <p:sldLayoutId id="2147484370" r:id="rId30"/>
    <p:sldLayoutId id="2147484371" r:id="rId31"/>
    <p:sldLayoutId id="2147484378" r:id="rId32"/>
    <p:sldLayoutId id="2147484449" r:id="rId33"/>
    <p:sldLayoutId id="2147484445" r:id="rId34"/>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6"/>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6"/>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6"/>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6"/>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105970405"/>
      </p:ext>
    </p:extLst>
  </p:cSld>
  <p:clrMap bg1="lt1" tx1="dk1" bg2="lt2" tx2="dk2" accent1="accent1" accent2="accent2" accent3="accent3" accent4="accent4" accent5="accent5" accent6="accent6" hlink="hlink" folHlink="folHlink"/>
  <p:sldLayoutIdLst>
    <p:sldLayoutId id="2147484448" r:id="rId1"/>
    <p:sldLayoutId id="2147484447" r:id="rId2"/>
    <p:sldLayoutId id="2147484407" r:id="rId3"/>
    <p:sldLayoutId id="2147484408" r:id="rId4"/>
    <p:sldLayoutId id="2147483975" r:id="rId5"/>
    <p:sldLayoutId id="2147484379" r:id="rId6"/>
    <p:sldLayoutId id="2147484380" r:id="rId7"/>
    <p:sldLayoutId id="2147484381" r:id="rId8"/>
    <p:sldLayoutId id="2147484382" r:id="rId9"/>
    <p:sldLayoutId id="2147484383" r:id="rId10"/>
    <p:sldLayoutId id="2147484384" r:id="rId11"/>
    <p:sldLayoutId id="2147484385" r:id="rId12"/>
    <p:sldLayoutId id="2147484386" r:id="rId13"/>
    <p:sldLayoutId id="2147484387" r:id="rId14"/>
    <p:sldLayoutId id="2147484388" r:id="rId15"/>
    <p:sldLayoutId id="2147484389" r:id="rId16"/>
    <p:sldLayoutId id="2147484390" r:id="rId17"/>
    <p:sldLayoutId id="2147484391" r:id="rId18"/>
    <p:sldLayoutId id="2147484392" r:id="rId19"/>
    <p:sldLayoutId id="2147484393" r:id="rId20"/>
    <p:sldLayoutId id="2147484394" r:id="rId21"/>
    <p:sldLayoutId id="2147484395" r:id="rId22"/>
    <p:sldLayoutId id="2147484396" r:id="rId23"/>
    <p:sldLayoutId id="2147484397" r:id="rId24"/>
    <p:sldLayoutId id="2147484398" r:id="rId25"/>
    <p:sldLayoutId id="2147484399" r:id="rId26"/>
    <p:sldLayoutId id="2147484400" r:id="rId27"/>
    <p:sldLayoutId id="2147484401" r:id="rId28"/>
    <p:sldLayoutId id="2147484402" r:id="rId29"/>
    <p:sldLayoutId id="2147484403" r:id="rId30"/>
    <p:sldLayoutId id="2147484404" r:id="rId31"/>
    <p:sldLayoutId id="2147484405" r:id="rId32"/>
    <p:sldLayoutId id="2147484406" r:id="rId33"/>
    <p:sldLayoutId id="2147484013" r:id="rId34"/>
    <p:sldLayoutId id="2147484409" r:id="rId35"/>
    <p:sldLayoutId id="2147484450" r:id="rId36"/>
    <p:sldLayoutId id="2147484451" r:id="rId37"/>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9"/>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9"/>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9"/>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9"/>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206996952"/>
      </p:ext>
    </p:extLst>
  </p:cSld>
  <p:clrMap bg1="lt1" tx1="dk1" bg2="lt2" tx2="dk2" accent1="accent1" accent2="accent2" accent3="accent3" accent4="accent4" accent5="accent5" accent6="accent6" hlink="hlink" folHlink="folHlink"/>
  <p:sldLayoutIdLst>
    <p:sldLayoutId id="2147484452" r:id="rId1"/>
    <p:sldLayoutId id="2147484411" r:id="rId2"/>
    <p:sldLayoutId id="2147484063"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087" r:id="rId31"/>
    <p:sldLayoutId id="2147484453" r:id="rId32"/>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4"/>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4"/>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212112" y="369218"/>
            <a:ext cx="10595713"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AF93FCE7-DBB4-9F4D-BD6A-3D02A5FEEA26}"/>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57744936"/>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6" r:id="rId8"/>
    <p:sldLayoutId id="2147484217" r:id="rId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1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1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8BAB-31D7-48C5-AF25-05D529D92CFD}"/>
              </a:ext>
            </a:extLst>
          </p:cNvPr>
          <p:cNvSpPr>
            <a:spLocks noGrp="1"/>
          </p:cNvSpPr>
          <p:nvPr>
            <p:ph type="ctrTitle"/>
          </p:nvPr>
        </p:nvSpPr>
        <p:spPr>
          <a:xfrm>
            <a:off x="384785" y="2322726"/>
            <a:ext cx="7369686" cy="2431485"/>
          </a:xfrm>
        </p:spPr>
        <p:txBody>
          <a:bodyPr/>
          <a:lstStyle/>
          <a:p>
            <a:r>
              <a:rPr lang="en-GB" dirty="0"/>
              <a:t>011:</a:t>
            </a:r>
            <a:br>
              <a:rPr lang="en-GB" dirty="0"/>
            </a:br>
            <a:r>
              <a:rPr lang="en-GB" dirty="0"/>
              <a:t>Docker Compose</a:t>
            </a:r>
          </a:p>
        </p:txBody>
      </p:sp>
      <p:sp>
        <p:nvSpPr>
          <p:cNvPr id="3" name="Text Placeholder 2">
            <a:extLst>
              <a:ext uri="{FF2B5EF4-FFF2-40B4-BE49-F238E27FC236}">
                <a16:creationId xmlns:a16="http://schemas.microsoft.com/office/drawing/2014/main" id="{20BB5556-B505-4450-848D-61D3403D5288}"/>
              </a:ext>
            </a:extLst>
          </p:cNvPr>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91548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7086-6DA9-4E7C-BE94-94C764D3FFB7}"/>
              </a:ext>
            </a:extLst>
          </p:cNvPr>
          <p:cNvSpPr>
            <a:spLocks noGrp="1"/>
          </p:cNvSpPr>
          <p:nvPr>
            <p:ph type="ctrTitle"/>
          </p:nvPr>
        </p:nvSpPr>
        <p:spPr/>
        <p:txBody>
          <a:bodyPr/>
          <a:lstStyle/>
          <a:p>
            <a:endParaRPr lang="en-GB"/>
          </a:p>
        </p:txBody>
      </p:sp>
      <p:sp>
        <p:nvSpPr>
          <p:cNvPr id="3" name="Text Placeholder 2">
            <a:extLst>
              <a:ext uri="{FF2B5EF4-FFF2-40B4-BE49-F238E27FC236}">
                <a16:creationId xmlns:a16="http://schemas.microsoft.com/office/drawing/2014/main" id="{F72E4B59-72E6-47AB-B355-2D7F7EDBB2AB}"/>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3677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298B9C-0185-40ED-B53A-FB3B0E848E89}"/>
              </a:ext>
            </a:extLst>
          </p:cNvPr>
          <p:cNvSpPr>
            <a:spLocks noGrp="1"/>
          </p:cNvSpPr>
          <p:nvPr>
            <p:ph type="body" sz="quarter" idx="10"/>
          </p:nvPr>
        </p:nvSpPr>
        <p:spPr/>
        <p:txBody>
          <a:bodyPr/>
          <a:lstStyle/>
          <a:p>
            <a:r>
              <a:rPr lang="en-GB" dirty="0"/>
              <a:t>Docker Compose</a:t>
            </a:r>
          </a:p>
        </p:txBody>
      </p:sp>
      <p:sp>
        <p:nvSpPr>
          <p:cNvPr id="3" name="Text Placeholder 2">
            <a:extLst>
              <a:ext uri="{FF2B5EF4-FFF2-40B4-BE49-F238E27FC236}">
                <a16:creationId xmlns:a16="http://schemas.microsoft.com/office/drawing/2014/main" id="{3575D989-3180-4E1E-A3A8-457A7A0FFB27}"/>
              </a:ext>
            </a:extLst>
          </p:cNvPr>
          <p:cNvSpPr>
            <a:spLocks noGrp="1"/>
          </p:cNvSpPr>
          <p:nvPr>
            <p:ph type="body" sz="quarter" idx="15"/>
          </p:nvPr>
        </p:nvSpPr>
        <p:spPr>
          <a:xfrm>
            <a:off x="4878474" y="306745"/>
            <a:ext cx="6770688" cy="5351671"/>
          </a:xfrm>
        </p:spPr>
        <p:txBody>
          <a:bodyPr/>
          <a:lstStyle/>
          <a:p>
            <a:pPr>
              <a:spcBef>
                <a:spcPts val="1200"/>
              </a:spcBef>
              <a:spcAft>
                <a:spcPts val="1200"/>
              </a:spcAft>
              <a:buClr>
                <a:schemeClr val="dk1"/>
              </a:buClr>
              <a:buSzPts val="1100"/>
            </a:pPr>
            <a:r>
              <a:rPr lang="en-GB" sz="2400" dirty="0"/>
              <a:t>Docker Compose is a tool built to </a:t>
            </a:r>
            <a:r>
              <a:rPr lang="en-GB" sz="2400" b="1" dirty="0"/>
              <a:t>automate</a:t>
            </a:r>
            <a:r>
              <a:rPr lang="en-GB" sz="2400" dirty="0"/>
              <a:t> all of the manual Docker commands that have been covered thus far. </a:t>
            </a:r>
          </a:p>
          <a:p>
            <a:pPr>
              <a:spcBef>
                <a:spcPts val="1200"/>
              </a:spcBef>
              <a:spcAft>
                <a:spcPts val="1200"/>
              </a:spcAft>
              <a:buClr>
                <a:schemeClr val="dk1"/>
              </a:buClr>
              <a:buSzPts val="1100"/>
            </a:pPr>
            <a:r>
              <a:rPr lang="en-GB" sz="2400" dirty="0"/>
              <a:t>Docker Compose is a form of </a:t>
            </a:r>
            <a:r>
              <a:rPr lang="en-GB" sz="2400" b="1" dirty="0"/>
              <a:t>Infrastructure as Code (IaC)</a:t>
            </a:r>
            <a:r>
              <a:rPr lang="en-GB" sz="2400" dirty="0"/>
              <a:t> as it removes some human error from the environment setup. </a:t>
            </a:r>
          </a:p>
          <a:p>
            <a:pPr>
              <a:spcBef>
                <a:spcPts val="1200"/>
              </a:spcBef>
              <a:spcAft>
                <a:spcPts val="1200"/>
              </a:spcAft>
              <a:buClr>
                <a:schemeClr val="dk1"/>
              </a:buClr>
              <a:buSzPts val="1100"/>
            </a:pPr>
            <a:r>
              <a:rPr lang="en-GB" sz="2400" dirty="0"/>
              <a:t>All of the commands and Dockerfiles created so far can be plugged into more easily configured </a:t>
            </a:r>
            <a:r>
              <a:rPr lang="en-GB" sz="2400" b="1" dirty="0" err="1"/>
              <a:t>yaml</a:t>
            </a:r>
            <a:r>
              <a:rPr lang="en-GB" sz="2400" b="1" dirty="0"/>
              <a:t> </a:t>
            </a:r>
            <a:r>
              <a:rPr lang="en-GB" sz="2400" dirty="0"/>
              <a:t>files to create our images and containers.</a:t>
            </a:r>
          </a:p>
          <a:p>
            <a:pPr>
              <a:spcBef>
                <a:spcPts val="1200"/>
              </a:spcBef>
              <a:spcAft>
                <a:spcPts val="1200"/>
              </a:spcAft>
              <a:buClr>
                <a:schemeClr val="dk1"/>
              </a:buClr>
              <a:buSzPts val="1100"/>
            </a:pPr>
            <a:r>
              <a:rPr lang="en-GB" sz="2400" b="1" dirty="0"/>
              <a:t>Docker Compose </a:t>
            </a:r>
            <a:r>
              <a:rPr lang="en-GB" sz="2400" dirty="0"/>
              <a:t>is a tool to work with Docker and it must be </a:t>
            </a:r>
            <a:r>
              <a:rPr lang="en-GB" sz="2400" b="1" dirty="0"/>
              <a:t>installed </a:t>
            </a:r>
            <a:r>
              <a:rPr lang="en-GB" sz="2400" dirty="0"/>
              <a:t>separately to Docker</a:t>
            </a:r>
            <a:endParaRPr lang="en-GB" sz="2400" b="1" dirty="0"/>
          </a:p>
        </p:txBody>
      </p:sp>
      <p:sp>
        <p:nvSpPr>
          <p:cNvPr id="4" name="Slide Number Placeholder 3">
            <a:extLst>
              <a:ext uri="{FF2B5EF4-FFF2-40B4-BE49-F238E27FC236}">
                <a16:creationId xmlns:a16="http://schemas.microsoft.com/office/drawing/2014/main" id="{5ED85C47-3BA5-4FA2-B72E-325CE4C7B3EC}"/>
              </a:ext>
            </a:extLst>
          </p:cNvPr>
          <p:cNvSpPr>
            <a:spLocks noGrp="1"/>
          </p:cNvSpPr>
          <p:nvPr>
            <p:ph type="sldNum" sz="quarter" idx="4"/>
          </p:nvPr>
        </p:nvSpPr>
        <p:spPr/>
        <p:txBody>
          <a:bodyPr/>
          <a:lstStyle/>
          <a:p>
            <a:fld id="{EF892D59-8F09-EF4B-AD6D-DA609442F868}" type="slidenum">
              <a:rPr lang="en-GB" smtClean="0"/>
              <a:pPr/>
              <a:t>2</a:t>
            </a:fld>
            <a:endParaRPr lang="en-GB"/>
          </a:p>
        </p:txBody>
      </p:sp>
    </p:spTree>
    <p:extLst>
      <p:ext uri="{BB962C8B-B14F-4D97-AF65-F5344CB8AC3E}">
        <p14:creationId xmlns:p14="http://schemas.microsoft.com/office/powerpoint/2010/main" val="399433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1A67B7-5AC0-03F9-16F1-6B27F704802A}"/>
              </a:ext>
            </a:extLst>
          </p:cNvPr>
          <p:cNvSpPr>
            <a:spLocks noGrp="1"/>
          </p:cNvSpPr>
          <p:nvPr>
            <p:ph type="sldNum" sz="quarter" idx="4"/>
          </p:nvPr>
        </p:nvSpPr>
        <p:spPr/>
        <p:txBody>
          <a:bodyPr/>
          <a:lstStyle/>
          <a:p>
            <a:fld id="{EF892D59-8F09-EF4B-AD6D-DA609442F868}" type="slidenum">
              <a:rPr lang="en-GB" smtClean="0"/>
              <a:pPr/>
              <a:t>3</a:t>
            </a:fld>
            <a:endParaRPr lang="en-GB"/>
          </a:p>
        </p:txBody>
      </p:sp>
      <p:sp>
        <p:nvSpPr>
          <p:cNvPr id="5" name="Text Placeholder 4">
            <a:extLst>
              <a:ext uri="{FF2B5EF4-FFF2-40B4-BE49-F238E27FC236}">
                <a16:creationId xmlns:a16="http://schemas.microsoft.com/office/drawing/2014/main" id="{379986E7-80A2-62AD-FA7A-D0C56C464F99}"/>
              </a:ext>
            </a:extLst>
          </p:cNvPr>
          <p:cNvSpPr>
            <a:spLocks noGrp="1"/>
          </p:cNvSpPr>
          <p:nvPr>
            <p:ph type="body" sz="quarter" idx="10"/>
          </p:nvPr>
        </p:nvSpPr>
        <p:spPr/>
        <p:txBody>
          <a:bodyPr/>
          <a:lstStyle/>
          <a:p>
            <a:r>
              <a:rPr lang="en-GB" dirty="0"/>
              <a:t>Benefits of docker compose</a:t>
            </a:r>
          </a:p>
        </p:txBody>
      </p:sp>
      <p:sp>
        <p:nvSpPr>
          <p:cNvPr id="6" name="Text Placeholder 5">
            <a:extLst>
              <a:ext uri="{FF2B5EF4-FFF2-40B4-BE49-F238E27FC236}">
                <a16:creationId xmlns:a16="http://schemas.microsoft.com/office/drawing/2014/main" id="{9A414E73-69A3-1A5B-52C6-D3F4D40C5A6C}"/>
              </a:ext>
            </a:extLst>
          </p:cNvPr>
          <p:cNvSpPr>
            <a:spLocks noGrp="1"/>
          </p:cNvSpPr>
          <p:nvPr>
            <p:ph type="body" sz="quarter" idx="15"/>
          </p:nvPr>
        </p:nvSpPr>
        <p:spPr>
          <a:xfrm>
            <a:off x="4878475" y="535174"/>
            <a:ext cx="6770687" cy="5440113"/>
          </a:xfrm>
        </p:spPr>
        <p:txBody>
          <a:bodyPr/>
          <a:lstStyle/>
          <a:p>
            <a:pPr marL="285750" indent="-285750">
              <a:buFont typeface="Arial" panose="020B0604020202020204" pitchFamily="34" charset="0"/>
              <a:buChar char="•"/>
            </a:pPr>
            <a:r>
              <a:rPr lang="en-GB" sz="2000" b="1" dirty="0"/>
              <a:t>Single command </a:t>
            </a:r>
            <a:r>
              <a:rPr lang="en-GB" sz="2000" dirty="0"/>
              <a:t>to create multiple images and stop / start containers using those images</a:t>
            </a:r>
          </a:p>
          <a:p>
            <a:pPr marL="285750" indent="-285750">
              <a:buFont typeface="Arial" panose="020B0604020202020204" pitchFamily="34" charset="0"/>
              <a:buChar char="•"/>
            </a:pPr>
            <a:r>
              <a:rPr lang="en-GB" sz="2000" b="1" dirty="0"/>
              <a:t>Easy to read and edit </a:t>
            </a:r>
            <a:r>
              <a:rPr lang="en-GB" sz="2000" dirty="0"/>
              <a:t>using more established .</a:t>
            </a:r>
            <a:r>
              <a:rPr lang="en-GB" sz="2000" dirty="0" err="1"/>
              <a:t>yaml</a:t>
            </a:r>
            <a:r>
              <a:rPr lang="en-GB" sz="2000" dirty="0"/>
              <a:t> files and only needing to edit a single file </a:t>
            </a:r>
          </a:p>
          <a:p>
            <a:pPr marL="285750" indent="-285750">
              <a:buFont typeface="Arial" panose="020B0604020202020204" pitchFamily="34" charset="0"/>
              <a:buChar char="•"/>
            </a:pPr>
            <a:r>
              <a:rPr lang="en-GB" sz="2000" b="1" dirty="0"/>
              <a:t>Automatically adds to user defined network </a:t>
            </a:r>
            <a:r>
              <a:rPr lang="en-GB" sz="2000" dirty="0"/>
              <a:t>when creating the environment, no need to define the network</a:t>
            </a:r>
            <a:r>
              <a:rPr lang="en-GB" sz="2000" b="1" dirty="0"/>
              <a:t> </a:t>
            </a:r>
          </a:p>
          <a:p>
            <a:pPr marL="285750" indent="-285750">
              <a:buFont typeface="Arial" panose="020B0604020202020204" pitchFamily="34" charset="0"/>
              <a:buChar char="•"/>
            </a:pPr>
            <a:r>
              <a:rPr lang="en-GB" sz="2000" b="1" dirty="0"/>
              <a:t>Services </a:t>
            </a:r>
            <a:r>
              <a:rPr lang="en-GB" sz="2000" dirty="0"/>
              <a:t>are used to create a desired state of containers, meaning if one container goes down another is spun up to meet the desired state</a:t>
            </a:r>
          </a:p>
          <a:p>
            <a:pPr marL="285750" indent="-285750">
              <a:buFont typeface="Arial" panose="020B0604020202020204" pitchFamily="34" charset="0"/>
              <a:buChar char="•"/>
            </a:pPr>
            <a:endParaRPr lang="en-GB" sz="2000" b="1" dirty="0"/>
          </a:p>
          <a:p>
            <a:pPr marL="285750" indent="-285750">
              <a:buFont typeface="Arial" panose="020B0604020202020204" pitchFamily="34" charset="0"/>
              <a:buChar char="•"/>
            </a:pPr>
            <a:endParaRPr lang="en-GB" sz="2000" b="1" dirty="0"/>
          </a:p>
          <a:p>
            <a:r>
              <a:rPr lang="en-GB" sz="2000" b="1" dirty="0"/>
              <a:t>IMPORTANT – Even though Docker Compose is used more than standard Docker, the theory and logic is the same. You need to know how to use the base tool before trying the advanced compose</a:t>
            </a:r>
            <a:endParaRPr lang="en-GB" sz="2000" dirty="0"/>
          </a:p>
        </p:txBody>
      </p:sp>
    </p:spTree>
    <p:extLst>
      <p:ext uri="{BB962C8B-B14F-4D97-AF65-F5344CB8AC3E}">
        <p14:creationId xmlns:p14="http://schemas.microsoft.com/office/powerpoint/2010/main" val="131660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F6588F-5028-7F02-595A-7F5574547442}"/>
              </a:ext>
            </a:extLst>
          </p:cNvPr>
          <p:cNvSpPr>
            <a:spLocks noGrp="1"/>
          </p:cNvSpPr>
          <p:nvPr>
            <p:ph type="ctrTitle"/>
          </p:nvPr>
        </p:nvSpPr>
        <p:spPr/>
        <p:txBody>
          <a:bodyPr/>
          <a:lstStyle/>
          <a:p>
            <a:r>
              <a:rPr lang="en-GB" dirty="0"/>
              <a:t>Demo – Setting up docker compose</a:t>
            </a:r>
          </a:p>
        </p:txBody>
      </p:sp>
      <p:sp>
        <p:nvSpPr>
          <p:cNvPr id="3" name="Slide Number Placeholder 2">
            <a:extLst>
              <a:ext uri="{FF2B5EF4-FFF2-40B4-BE49-F238E27FC236}">
                <a16:creationId xmlns:a16="http://schemas.microsoft.com/office/drawing/2014/main" id="{2AFC4046-146A-4C00-A62A-E052966DC3FC}"/>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4</a:t>
            </a:fld>
            <a:endParaRPr lang="en-GB"/>
          </a:p>
        </p:txBody>
      </p:sp>
    </p:spTree>
    <p:extLst>
      <p:ext uri="{BB962C8B-B14F-4D97-AF65-F5344CB8AC3E}">
        <p14:creationId xmlns:p14="http://schemas.microsoft.com/office/powerpoint/2010/main" val="352428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B0998C-C40C-3211-B7C7-8AF2B94C29FF}"/>
              </a:ext>
            </a:extLst>
          </p:cNvPr>
          <p:cNvSpPr>
            <a:spLocks noGrp="1"/>
          </p:cNvSpPr>
          <p:nvPr>
            <p:ph type="ctrTitle"/>
          </p:nvPr>
        </p:nvSpPr>
        <p:spPr>
          <a:xfrm>
            <a:off x="136026" y="2989338"/>
            <a:ext cx="6130304" cy="1996915"/>
          </a:xfrm>
        </p:spPr>
        <p:txBody>
          <a:bodyPr/>
          <a:lstStyle/>
          <a:p>
            <a:r>
              <a:rPr lang="en-GB" dirty="0"/>
              <a:t>012</a:t>
            </a:r>
            <a:br>
              <a:rPr lang="en-GB" dirty="0"/>
            </a:br>
            <a:r>
              <a:rPr lang="en-GB" dirty="0"/>
              <a:t>Docker compose</a:t>
            </a:r>
          </a:p>
        </p:txBody>
      </p:sp>
    </p:spTree>
    <p:extLst>
      <p:ext uri="{BB962C8B-B14F-4D97-AF65-F5344CB8AC3E}">
        <p14:creationId xmlns:p14="http://schemas.microsoft.com/office/powerpoint/2010/main" val="298072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B025A7-8F61-5C15-2282-1331EDA34035}"/>
              </a:ext>
            </a:extLst>
          </p:cNvPr>
          <p:cNvSpPr>
            <a:spLocks noGrp="1"/>
          </p:cNvSpPr>
          <p:nvPr>
            <p:ph type="ctrTitle"/>
          </p:nvPr>
        </p:nvSpPr>
        <p:spPr/>
        <p:txBody>
          <a:bodyPr/>
          <a:lstStyle/>
          <a:p>
            <a:r>
              <a:rPr lang="en-GB" dirty="0"/>
              <a:t>Docker Compose CLI</a:t>
            </a:r>
          </a:p>
        </p:txBody>
      </p:sp>
    </p:spTree>
    <p:extLst>
      <p:ext uri="{BB962C8B-B14F-4D97-AF65-F5344CB8AC3E}">
        <p14:creationId xmlns:p14="http://schemas.microsoft.com/office/powerpoint/2010/main" val="215143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E6D198-710E-7D06-AF8D-F6CDB59105F2}"/>
              </a:ext>
            </a:extLst>
          </p:cNvPr>
          <p:cNvSpPr>
            <a:spLocks noGrp="1"/>
          </p:cNvSpPr>
          <p:nvPr>
            <p:ph type="body" sz="quarter" idx="12"/>
          </p:nvPr>
        </p:nvSpPr>
        <p:spPr/>
        <p:txBody>
          <a:bodyPr/>
          <a:lstStyle/>
          <a:p>
            <a:r>
              <a:rPr lang="en-GB" dirty="0"/>
              <a:t>Docker Compose commands</a:t>
            </a:r>
          </a:p>
        </p:txBody>
      </p:sp>
      <p:graphicFrame>
        <p:nvGraphicFramePr>
          <p:cNvPr id="6" name="Table 6">
            <a:extLst>
              <a:ext uri="{FF2B5EF4-FFF2-40B4-BE49-F238E27FC236}">
                <a16:creationId xmlns:a16="http://schemas.microsoft.com/office/drawing/2014/main" id="{A6324AA0-375F-DE4D-E0E9-7A78497A5C88}"/>
              </a:ext>
            </a:extLst>
          </p:cNvPr>
          <p:cNvGraphicFramePr>
            <a:graphicFrameLocks noGrp="1"/>
          </p:cNvGraphicFramePr>
          <p:nvPr>
            <p:extLst>
              <p:ext uri="{D42A27DB-BD31-4B8C-83A1-F6EECF244321}">
                <p14:modId xmlns:p14="http://schemas.microsoft.com/office/powerpoint/2010/main" val="3718416536"/>
              </p:ext>
            </p:extLst>
          </p:nvPr>
        </p:nvGraphicFramePr>
        <p:xfrm>
          <a:off x="384175" y="1099912"/>
          <a:ext cx="11423650" cy="5562600"/>
        </p:xfrm>
        <a:graphic>
          <a:graphicData uri="http://schemas.openxmlformats.org/drawingml/2006/table">
            <a:tbl>
              <a:tblPr firstRow="1" bandRow="1">
                <a:tableStyleId>{5C22544A-7EE6-4342-B048-85BDC9FD1C3A}</a:tableStyleId>
              </a:tblPr>
              <a:tblGrid>
                <a:gridCol w="1925317">
                  <a:extLst>
                    <a:ext uri="{9D8B030D-6E8A-4147-A177-3AD203B41FA5}">
                      <a16:colId xmlns:a16="http://schemas.microsoft.com/office/drawing/2014/main" val="3469297078"/>
                    </a:ext>
                  </a:extLst>
                </a:gridCol>
                <a:gridCol w="2642754">
                  <a:extLst>
                    <a:ext uri="{9D8B030D-6E8A-4147-A177-3AD203B41FA5}">
                      <a16:colId xmlns:a16="http://schemas.microsoft.com/office/drawing/2014/main" val="2247590634"/>
                    </a:ext>
                  </a:extLst>
                </a:gridCol>
                <a:gridCol w="6855579">
                  <a:extLst>
                    <a:ext uri="{9D8B030D-6E8A-4147-A177-3AD203B41FA5}">
                      <a16:colId xmlns:a16="http://schemas.microsoft.com/office/drawing/2014/main" val="2307685469"/>
                    </a:ext>
                  </a:extLst>
                </a:gridCol>
              </a:tblGrid>
              <a:tr h="370840">
                <a:tc>
                  <a:txBody>
                    <a:bodyPr/>
                    <a:lstStyle/>
                    <a:p>
                      <a:r>
                        <a:rPr lang="en-GB" sz="1600" dirty="0"/>
                        <a:t>Command</a:t>
                      </a:r>
                    </a:p>
                  </a:txBody>
                  <a:tcPr/>
                </a:tc>
                <a:tc>
                  <a:txBody>
                    <a:bodyPr/>
                    <a:lstStyle/>
                    <a:p>
                      <a:r>
                        <a:rPr lang="en-GB" sz="1600" dirty="0"/>
                        <a:t>Option</a:t>
                      </a:r>
                    </a:p>
                  </a:txBody>
                  <a:tcPr/>
                </a:tc>
                <a:tc>
                  <a:txBody>
                    <a:bodyPr/>
                    <a:lstStyle/>
                    <a:p>
                      <a:r>
                        <a:rPr lang="en-GB" sz="1600" dirty="0"/>
                        <a:t>Description</a:t>
                      </a:r>
                    </a:p>
                  </a:txBody>
                  <a:tcPr/>
                </a:tc>
                <a:extLst>
                  <a:ext uri="{0D108BD9-81ED-4DB2-BD59-A6C34878D82A}">
                    <a16:rowId xmlns:a16="http://schemas.microsoft.com/office/drawing/2014/main" val="423532232"/>
                  </a:ext>
                </a:extLst>
              </a:tr>
              <a:tr h="370840">
                <a:tc>
                  <a:txBody>
                    <a:bodyPr/>
                    <a:lstStyle/>
                    <a:p>
                      <a:r>
                        <a:rPr lang="en-GB" sz="1600" dirty="0"/>
                        <a:t>up</a:t>
                      </a:r>
                    </a:p>
                  </a:txBody>
                  <a:tcPr/>
                </a:tc>
                <a:tc>
                  <a:txBody>
                    <a:bodyPr/>
                    <a:lstStyle/>
                    <a:p>
                      <a:endParaRPr lang="en-GB" sz="1600" dirty="0"/>
                    </a:p>
                  </a:txBody>
                  <a:tcPr/>
                </a:tc>
                <a:tc>
                  <a:txBody>
                    <a:bodyPr/>
                    <a:lstStyle/>
                    <a:p>
                      <a:r>
                        <a:rPr lang="en-GB" sz="1600" dirty="0"/>
                        <a:t>Start up all services declared in the config</a:t>
                      </a:r>
                    </a:p>
                  </a:txBody>
                  <a:tcPr/>
                </a:tc>
                <a:extLst>
                  <a:ext uri="{0D108BD9-81ED-4DB2-BD59-A6C34878D82A}">
                    <a16:rowId xmlns:a16="http://schemas.microsoft.com/office/drawing/2014/main" val="4115748333"/>
                  </a:ext>
                </a:extLst>
              </a:tr>
              <a:tr h="370840">
                <a:tc>
                  <a:txBody>
                    <a:bodyPr/>
                    <a:lstStyle/>
                    <a:p>
                      <a:endParaRPr lang="en-GB" sz="1600" dirty="0"/>
                    </a:p>
                  </a:txBody>
                  <a:tcPr/>
                </a:tc>
                <a:tc>
                  <a:txBody>
                    <a:bodyPr/>
                    <a:lstStyle/>
                    <a:p>
                      <a:r>
                        <a:rPr lang="en-GB" sz="1600" dirty="0"/>
                        <a:t>-d, --detach</a:t>
                      </a:r>
                    </a:p>
                  </a:txBody>
                  <a:tcPr/>
                </a:tc>
                <a:tc>
                  <a:txBody>
                    <a:bodyPr/>
                    <a:lstStyle/>
                    <a:p>
                      <a:r>
                        <a:rPr lang="en-GB" sz="1600" dirty="0"/>
                        <a:t>Runs containers in background </a:t>
                      </a:r>
                    </a:p>
                  </a:txBody>
                  <a:tcPr/>
                </a:tc>
                <a:extLst>
                  <a:ext uri="{0D108BD9-81ED-4DB2-BD59-A6C34878D82A}">
                    <a16:rowId xmlns:a16="http://schemas.microsoft.com/office/drawing/2014/main" val="3986949799"/>
                  </a:ext>
                </a:extLst>
              </a:tr>
              <a:tr h="370840">
                <a:tc>
                  <a:txBody>
                    <a:bodyPr/>
                    <a:lstStyle/>
                    <a:p>
                      <a:endParaRPr lang="en-GB" sz="1600" dirty="0"/>
                    </a:p>
                  </a:txBody>
                  <a:tcPr/>
                </a:tc>
                <a:tc>
                  <a:txBody>
                    <a:bodyPr/>
                    <a:lstStyle/>
                    <a:p>
                      <a:r>
                        <a:rPr lang="en-GB" sz="1600" dirty="0"/>
                        <a:t>--build</a:t>
                      </a:r>
                    </a:p>
                  </a:txBody>
                  <a:tcPr/>
                </a:tc>
                <a:tc>
                  <a:txBody>
                    <a:bodyPr/>
                    <a:lstStyle/>
                    <a:p>
                      <a:r>
                        <a:rPr lang="en-GB" sz="1600" dirty="0"/>
                        <a:t>Builds images before starting containers</a:t>
                      </a:r>
                    </a:p>
                  </a:txBody>
                  <a:tcPr/>
                </a:tc>
                <a:extLst>
                  <a:ext uri="{0D108BD9-81ED-4DB2-BD59-A6C34878D82A}">
                    <a16:rowId xmlns:a16="http://schemas.microsoft.com/office/drawing/2014/main" val="2018865861"/>
                  </a:ext>
                </a:extLst>
              </a:tr>
              <a:tr h="370840">
                <a:tc>
                  <a:txBody>
                    <a:bodyPr/>
                    <a:lstStyle/>
                    <a:p>
                      <a:endParaRPr lang="en-GB" sz="1600" dirty="0"/>
                    </a:p>
                  </a:txBody>
                  <a:tcPr/>
                </a:tc>
                <a:tc>
                  <a:txBody>
                    <a:bodyPr/>
                    <a:lstStyle/>
                    <a:p>
                      <a:r>
                        <a:rPr lang="en-GB" sz="1600" dirty="0"/>
                        <a:t>--scale[service]=[</a:t>
                      </a:r>
                      <a:r>
                        <a:rPr lang="en-GB" sz="1600" dirty="0" err="1"/>
                        <a:t>num</a:t>
                      </a:r>
                      <a:r>
                        <a:rPr lang="en-GB" sz="1600" dirty="0"/>
                        <a:t>]</a:t>
                      </a:r>
                    </a:p>
                  </a:txBody>
                  <a:tcPr/>
                </a:tc>
                <a:tc>
                  <a:txBody>
                    <a:bodyPr/>
                    <a:lstStyle/>
                    <a:p>
                      <a:r>
                        <a:rPr lang="en-GB" sz="1600" dirty="0"/>
                        <a:t>Specify the number of containers to run in a specific service</a:t>
                      </a:r>
                    </a:p>
                  </a:txBody>
                  <a:tcPr/>
                </a:tc>
                <a:extLst>
                  <a:ext uri="{0D108BD9-81ED-4DB2-BD59-A6C34878D82A}">
                    <a16:rowId xmlns:a16="http://schemas.microsoft.com/office/drawing/2014/main" val="3191887262"/>
                  </a:ext>
                </a:extLst>
              </a:tr>
              <a:tr h="370840">
                <a:tc>
                  <a:txBody>
                    <a:bodyPr/>
                    <a:lstStyle/>
                    <a:p>
                      <a:r>
                        <a:rPr lang="en-GB" sz="1600" dirty="0"/>
                        <a:t>down</a:t>
                      </a:r>
                    </a:p>
                  </a:txBody>
                  <a:tcPr/>
                </a:tc>
                <a:tc>
                  <a:txBody>
                    <a:bodyPr/>
                    <a:lstStyle/>
                    <a:p>
                      <a:endParaRPr lang="en-GB" sz="1600" dirty="0"/>
                    </a:p>
                  </a:txBody>
                  <a:tcPr/>
                </a:tc>
                <a:tc>
                  <a:txBody>
                    <a:bodyPr/>
                    <a:lstStyle/>
                    <a:p>
                      <a:r>
                        <a:rPr lang="en-GB" sz="1600" dirty="0"/>
                        <a:t>Stops the services created during up</a:t>
                      </a:r>
                    </a:p>
                  </a:txBody>
                  <a:tcPr/>
                </a:tc>
                <a:extLst>
                  <a:ext uri="{0D108BD9-81ED-4DB2-BD59-A6C34878D82A}">
                    <a16:rowId xmlns:a16="http://schemas.microsoft.com/office/drawing/2014/main" val="387001970"/>
                  </a:ext>
                </a:extLst>
              </a:tr>
              <a:tr h="370840">
                <a:tc>
                  <a:txBody>
                    <a:bodyPr/>
                    <a:lstStyle/>
                    <a:p>
                      <a:endParaRPr lang="en-GB" sz="1600" dirty="0"/>
                    </a:p>
                  </a:txBody>
                  <a:tcPr/>
                </a:tc>
                <a:tc>
                  <a:txBody>
                    <a:bodyPr/>
                    <a:lstStyle/>
                    <a:p>
                      <a:r>
                        <a:rPr lang="en-GB" sz="1600" dirty="0"/>
                        <a:t>-</a:t>
                      </a:r>
                      <a:r>
                        <a:rPr lang="en-GB" sz="1600" dirty="0" err="1"/>
                        <a:t>rmi</a:t>
                      </a:r>
                      <a:r>
                        <a:rPr lang="en-GB" sz="1600" dirty="0"/>
                        <a:t> [type]</a:t>
                      </a:r>
                    </a:p>
                  </a:txBody>
                  <a:tcPr/>
                </a:tc>
                <a:tc>
                  <a:txBody>
                    <a:bodyPr/>
                    <a:lstStyle/>
                    <a:p>
                      <a:r>
                        <a:rPr lang="en-GB" sz="1600" dirty="0"/>
                        <a:t>Removes images as well as stopping containers</a:t>
                      </a:r>
                    </a:p>
                  </a:txBody>
                  <a:tcPr/>
                </a:tc>
                <a:extLst>
                  <a:ext uri="{0D108BD9-81ED-4DB2-BD59-A6C34878D82A}">
                    <a16:rowId xmlns:a16="http://schemas.microsoft.com/office/drawing/2014/main" val="3940602528"/>
                  </a:ext>
                </a:extLst>
              </a:tr>
              <a:tr h="370840">
                <a:tc>
                  <a:txBody>
                    <a:bodyPr/>
                    <a:lstStyle/>
                    <a:p>
                      <a:r>
                        <a:rPr lang="en-GB" sz="1600" dirty="0"/>
                        <a:t>build</a:t>
                      </a:r>
                    </a:p>
                  </a:txBody>
                  <a:tcPr/>
                </a:tc>
                <a:tc>
                  <a:txBody>
                    <a:bodyPr/>
                    <a:lstStyle/>
                    <a:p>
                      <a:endParaRPr lang="en-GB" sz="1600" dirty="0"/>
                    </a:p>
                  </a:txBody>
                  <a:tcPr/>
                </a:tc>
                <a:tc>
                  <a:txBody>
                    <a:bodyPr/>
                    <a:lstStyle/>
                    <a:p>
                      <a:r>
                        <a:rPr lang="en-GB" sz="1600" dirty="0"/>
                        <a:t>Builds the images without running containers</a:t>
                      </a:r>
                    </a:p>
                  </a:txBody>
                  <a:tcPr/>
                </a:tc>
                <a:extLst>
                  <a:ext uri="{0D108BD9-81ED-4DB2-BD59-A6C34878D82A}">
                    <a16:rowId xmlns:a16="http://schemas.microsoft.com/office/drawing/2014/main" val="4224783907"/>
                  </a:ext>
                </a:extLst>
              </a:tr>
              <a:tr h="370840">
                <a:tc>
                  <a:txBody>
                    <a:bodyPr/>
                    <a:lstStyle/>
                    <a:p>
                      <a:r>
                        <a:rPr lang="en-GB" sz="1600" dirty="0" err="1"/>
                        <a:t>ps</a:t>
                      </a:r>
                      <a:endParaRPr lang="en-GB" sz="1600" dirty="0"/>
                    </a:p>
                  </a:txBody>
                  <a:tcPr/>
                </a:tc>
                <a:tc>
                  <a:txBody>
                    <a:bodyPr/>
                    <a:lstStyle/>
                    <a:p>
                      <a:r>
                        <a:rPr lang="en-GB" sz="1600" dirty="0"/>
                        <a:t>-a</a:t>
                      </a:r>
                    </a:p>
                  </a:txBody>
                  <a:tcPr/>
                </a:tc>
                <a:tc>
                  <a:txBody>
                    <a:bodyPr/>
                    <a:lstStyle/>
                    <a:p>
                      <a:r>
                        <a:rPr lang="en-GB" sz="1600" dirty="0"/>
                        <a:t>Returns all running containers (-a shows stopped as well)</a:t>
                      </a:r>
                    </a:p>
                  </a:txBody>
                  <a:tcPr/>
                </a:tc>
                <a:extLst>
                  <a:ext uri="{0D108BD9-81ED-4DB2-BD59-A6C34878D82A}">
                    <a16:rowId xmlns:a16="http://schemas.microsoft.com/office/drawing/2014/main" val="2637888683"/>
                  </a:ext>
                </a:extLst>
              </a:tr>
              <a:tr h="370840">
                <a:tc>
                  <a:txBody>
                    <a:bodyPr/>
                    <a:lstStyle/>
                    <a:p>
                      <a:r>
                        <a:rPr lang="en-GB" sz="1600" dirty="0"/>
                        <a:t>exec</a:t>
                      </a:r>
                    </a:p>
                  </a:txBody>
                  <a:tcPr/>
                </a:tc>
                <a:tc>
                  <a:txBody>
                    <a:bodyPr/>
                    <a:lstStyle/>
                    <a:p>
                      <a:endParaRPr lang="en-GB" sz="1600" dirty="0"/>
                    </a:p>
                  </a:txBody>
                  <a:tcPr/>
                </a:tc>
                <a:tc>
                  <a:txBody>
                    <a:bodyPr/>
                    <a:lstStyle/>
                    <a:p>
                      <a:r>
                        <a:rPr lang="en-GB" sz="1600" dirty="0"/>
                        <a:t>Executes a command in a running container</a:t>
                      </a:r>
                    </a:p>
                  </a:txBody>
                  <a:tcPr/>
                </a:tc>
                <a:extLst>
                  <a:ext uri="{0D108BD9-81ED-4DB2-BD59-A6C34878D82A}">
                    <a16:rowId xmlns:a16="http://schemas.microsoft.com/office/drawing/2014/main" val="2981154141"/>
                  </a:ext>
                </a:extLst>
              </a:tr>
              <a:tr h="370840">
                <a:tc>
                  <a:txBody>
                    <a:bodyPr/>
                    <a:lstStyle/>
                    <a:p>
                      <a:endParaRPr lang="en-GB" sz="1600" dirty="0"/>
                    </a:p>
                  </a:txBody>
                  <a:tcPr/>
                </a:tc>
                <a:tc>
                  <a:txBody>
                    <a:bodyPr/>
                    <a:lstStyle/>
                    <a:p>
                      <a:r>
                        <a:rPr lang="en-GB" sz="1600" dirty="0"/>
                        <a:t>-d, --detach </a:t>
                      </a:r>
                    </a:p>
                  </a:txBody>
                  <a:tcPr/>
                </a:tc>
                <a:tc>
                  <a:txBody>
                    <a:bodyPr/>
                    <a:lstStyle/>
                    <a:p>
                      <a:r>
                        <a:rPr lang="en-GB" sz="1600" dirty="0"/>
                        <a:t>Runs the command in the background</a:t>
                      </a:r>
                    </a:p>
                  </a:txBody>
                  <a:tcPr/>
                </a:tc>
                <a:extLst>
                  <a:ext uri="{0D108BD9-81ED-4DB2-BD59-A6C34878D82A}">
                    <a16:rowId xmlns:a16="http://schemas.microsoft.com/office/drawing/2014/main" val="2269986163"/>
                  </a:ext>
                </a:extLst>
              </a:tr>
              <a:tr h="370840">
                <a:tc>
                  <a:txBody>
                    <a:bodyPr/>
                    <a:lstStyle/>
                    <a:p>
                      <a:endParaRPr lang="en-GB" sz="1600" dirty="0"/>
                    </a:p>
                  </a:txBody>
                  <a:tcPr/>
                </a:tc>
                <a:tc>
                  <a:txBody>
                    <a:bodyPr/>
                    <a:lstStyle/>
                    <a:p>
                      <a:r>
                        <a:rPr lang="en-GB" sz="1600" dirty="0"/>
                        <a:t>-e, --env</a:t>
                      </a:r>
                    </a:p>
                  </a:txBody>
                  <a:tcPr/>
                </a:tc>
                <a:tc>
                  <a:txBody>
                    <a:bodyPr/>
                    <a:lstStyle/>
                    <a:p>
                      <a:r>
                        <a:rPr lang="en-GB" sz="1600" dirty="0"/>
                        <a:t>Sets environment variables</a:t>
                      </a:r>
                    </a:p>
                  </a:txBody>
                  <a:tcPr/>
                </a:tc>
                <a:extLst>
                  <a:ext uri="{0D108BD9-81ED-4DB2-BD59-A6C34878D82A}">
                    <a16:rowId xmlns:a16="http://schemas.microsoft.com/office/drawing/2014/main" val="2542032347"/>
                  </a:ext>
                </a:extLst>
              </a:tr>
              <a:tr h="370840">
                <a:tc>
                  <a:txBody>
                    <a:bodyPr/>
                    <a:lstStyle/>
                    <a:p>
                      <a:r>
                        <a:rPr lang="en-GB" sz="1600" dirty="0"/>
                        <a:t>logs [service]</a:t>
                      </a:r>
                    </a:p>
                  </a:txBody>
                  <a:tcPr/>
                </a:tc>
                <a:tc>
                  <a:txBody>
                    <a:bodyPr/>
                    <a:lstStyle/>
                    <a:p>
                      <a:endParaRPr lang="en-GB" sz="1600" dirty="0"/>
                    </a:p>
                  </a:txBody>
                  <a:tcPr/>
                </a:tc>
                <a:tc>
                  <a:txBody>
                    <a:bodyPr/>
                    <a:lstStyle/>
                    <a:p>
                      <a:r>
                        <a:rPr lang="en-GB" sz="1600" dirty="0"/>
                        <a:t>Displays the log from the services running</a:t>
                      </a:r>
                    </a:p>
                  </a:txBody>
                  <a:tcPr/>
                </a:tc>
                <a:extLst>
                  <a:ext uri="{0D108BD9-81ED-4DB2-BD59-A6C34878D82A}">
                    <a16:rowId xmlns:a16="http://schemas.microsoft.com/office/drawing/2014/main" val="1980757485"/>
                  </a:ext>
                </a:extLst>
              </a:tr>
              <a:tr h="370840">
                <a:tc>
                  <a:txBody>
                    <a:bodyPr/>
                    <a:lstStyle/>
                    <a:p>
                      <a:endParaRPr lang="en-GB" sz="1600" dirty="0"/>
                    </a:p>
                  </a:txBody>
                  <a:tcPr/>
                </a:tc>
                <a:tc>
                  <a:txBody>
                    <a:bodyPr/>
                    <a:lstStyle/>
                    <a:p>
                      <a:r>
                        <a:rPr lang="en-GB" sz="1600" dirty="0"/>
                        <a:t>-f, --follow</a:t>
                      </a:r>
                    </a:p>
                  </a:txBody>
                  <a:tcPr/>
                </a:tc>
                <a:tc>
                  <a:txBody>
                    <a:bodyPr/>
                    <a:lstStyle/>
                    <a:p>
                      <a:r>
                        <a:rPr lang="en-GB" sz="1600" dirty="0"/>
                        <a:t>Displays the log outputs in real time</a:t>
                      </a:r>
                    </a:p>
                  </a:txBody>
                  <a:tcPr/>
                </a:tc>
                <a:extLst>
                  <a:ext uri="{0D108BD9-81ED-4DB2-BD59-A6C34878D82A}">
                    <a16:rowId xmlns:a16="http://schemas.microsoft.com/office/drawing/2014/main" val="4156228190"/>
                  </a:ext>
                </a:extLst>
              </a:tr>
              <a:tr h="370840">
                <a:tc>
                  <a:txBody>
                    <a:bodyPr/>
                    <a:lstStyle/>
                    <a:p>
                      <a:r>
                        <a:rPr lang="en-GB" sz="1600" dirty="0"/>
                        <a:t>push</a:t>
                      </a:r>
                    </a:p>
                  </a:txBody>
                  <a:tcPr/>
                </a:tc>
                <a:tc>
                  <a:txBody>
                    <a:bodyPr/>
                    <a:lstStyle/>
                    <a:p>
                      <a:endParaRPr lang="en-GB" sz="1600" dirty="0"/>
                    </a:p>
                  </a:txBody>
                  <a:tcPr/>
                </a:tc>
                <a:tc>
                  <a:txBody>
                    <a:bodyPr/>
                    <a:lstStyle/>
                    <a:p>
                      <a:r>
                        <a:rPr lang="en-GB" sz="1600" dirty="0"/>
                        <a:t>Pushes the images used to </a:t>
                      </a:r>
                      <a:r>
                        <a:rPr lang="en-GB" sz="1600" dirty="0" err="1"/>
                        <a:t>DockerHub</a:t>
                      </a:r>
                      <a:endParaRPr lang="en-GB" sz="1600" dirty="0"/>
                    </a:p>
                  </a:txBody>
                  <a:tcPr/>
                </a:tc>
                <a:extLst>
                  <a:ext uri="{0D108BD9-81ED-4DB2-BD59-A6C34878D82A}">
                    <a16:rowId xmlns:a16="http://schemas.microsoft.com/office/drawing/2014/main" val="1959102755"/>
                  </a:ext>
                </a:extLst>
              </a:tr>
            </a:tbl>
          </a:graphicData>
        </a:graphic>
      </p:graphicFrame>
    </p:spTree>
    <p:extLst>
      <p:ext uri="{BB962C8B-B14F-4D97-AF65-F5344CB8AC3E}">
        <p14:creationId xmlns:p14="http://schemas.microsoft.com/office/powerpoint/2010/main" val="144571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F6588F-5028-7F02-595A-7F5574547442}"/>
              </a:ext>
            </a:extLst>
          </p:cNvPr>
          <p:cNvSpPr>
            <a:spLocks noGrp="1"/>
          </p:cNvSpPr>
          <p:nvPr>
            <p:ph type="ctrTitle"/>
          </p:nvPr>
        </p:nvSpPr>
        <p:spPr/>
        <p:txBody>
          <a:bodyPr/>
          <a:lstStyle/>
          <a:p>
            <a:r>
              <a:rPr lang="en-GB" dirty="0"/>
              <a:t>Demo – docker compose scaling</a:t>
            </a:r>
          </a:p>
        </p:txBody>
      </p:sp>
      <p:sp>
        <p:nvSpPr>
          <p:cNvPr id="3" name="Slide Number Placeholder 2">
            <a:extLst>
              <a:ext uri="{FF2B5EF4-FFF2-40B4-BE49-F238E27FC236}">
                <a16:creationId xmlns:a16="http://schemas.microsoft.com/office/drawing/2014/main" id="{2AFC4046-146A-4C00-A62A-E052966DC3FC}"/>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8</a:t>
            </a:fld>
            <a:endParaRPr lang="en-GB"/>
          </a:p>
        </p:txBody>
      </p:sp>
    </p:spTree>
    <p:extLst>
      <p:ext uri="{BB962C8B-B14F-4D97-AF65-F5344CB8AC3E}">
        <p14:creationId xmlns:p14="http://schemas.microsoft.com/office/powerpoint/2010/main" val="197813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B0998C-C40C-3211-B7C7-8AF2B94C29FF}"/>
              </a:ext>
            </a:extLst>
          </p:cNvPr>
          <p:cNvSpPr>
            <a:spLocks noGrp="1"/>
          </p:cNvSpPr>
          <p:nvPr>
            <p:ph type="ctrTitle"/>
          </p:nvPr>
        </p:nvSpPr>
        <p:spPr>
          <a:xfrm>
            <a:off x="387037" y="2334828"/>
            <a:ext cx="5877576" cy="1828801"/>
          </a:xfrm>
        </p:spPr>
        <p:txBody>
          <a:bodyPr/>
          <a:lstStyle/>
          <a:p>
            <a:r>
              <a:rPr lang="en-GB" dirty="0"/>
              <a:t>013</a:t>
            </a:r>
            <a:br>
              <a:rPr lang="en-GB" dirty="0"/>
            </a:br>
            <a:r>
              <a:rPr lang="en-GB" dirty="0"/>
              <a:t>Docker compose scaling</a:t>
            </a:r>
          </a:p>
        </p:txBody>
      </p:sp>
    </p:spTree>
    <p:extLst>
      <p:ext uri="{BB962C8B-B14F-4D97-AF65-F5344CB8AC3E}">
        <p14:creationId xmlns:p14="http://schemas.microsoft.com/office/powerpoint/2010/main" val="3388304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Master_Red_and_Purpl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Master_Yellow_and_Orang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Master_Blu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5.xml><?xml version="1.0" encoding="utf-8"?>
<a:theme xmlns:a="http://schemas.openxmlformats.org/drawingml/2006/main" name="Master_Neutral">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9D7D92F50A594C9CACB9D626AD016A" ma:contentTypeVersion="5" ma:contentTypeDescription="Create a new document." ma:contentTypeScope="" ma:versionID="6e2566809ac41255a8491a702b819442">
  <xsd:schema xmlns:xsd="http://www.w3.org/2001/XMLSchema" xmlns:xs="http://www.w3.org/2001/XMLSchema" xmlns:p="http://schemas.microsoft.com/office/2006/metadata/properties" xmlns:ns2="72b16bf8-02ae-49bf-9931-4bfa4dcabfbf" targetNamespace="http://schemas.microsoft.com/office/2006/metadata/properties" ma:root="true" ma:fieldsID="1757d9bf7b01d251f68ff70d473e5634" ns2:_="">
    <xsd:import namespace="72b16bf8-02ae-49bf-9931-4bfa4dcabf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b16bf8-02ae-49bf-9931-4bfa4dcabf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466F22-B209-49D5-9C6F-CD2632AF8CF6}">
  <ds:schemaRefs>
    <ds:schemaRef ds:uri="http://schemas.microsoft.com/sharepoint/v3/contenttype/forms"/>
  </ds:schemaRefs>
</ds:datastoreItem>
</file>

<file path=customXml/itemProps2.xml><?xml version="1.0" encoding="utf-8"?>
<ds:datastoreItem xmlns:ds="http://schemas.openxmlformats.org/officeDocument/2006/customXml" ds:itemID="{D54FD4C0-AF61-4457-ADCF-4CFE3F92DA4C}">
  <ds:schemaRefs>
    <ds:schemaRef ds:uri="http://purl.org/dc/elements/1.1/"/>
    <ds:schemaRef ds:uri="http://schemas.openxmlformats.org/package/2006/metadata/core-propertie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448C177D-8930-4CE7-B892-EC306B91C362"/>
    <ds:schemaRef ds:uri="http://www.w3.org/XML/1998/namespace"/>
  </ds:schemaRefs>
</ds:datastoreItem>
</file>

<file path=customXml/itemProps3.xml><?xml version="1.0" encoding="utf-8"?>
<ds:datastoreItem xmlns:ds="http://schemas.openxmlformats.org/officeDocument/2006/customXml" ds:itemID="{C3ADBB79-671F-40F6-8528-2817E84948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b16bf8-02ae-49bf-9931-4bfa4dcabf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3803</TotalTime>
  <Words>383</Words>
  <Application>Microsoft Office PowerPoint</Application>
  <PresentationFormat>Widescreen</PresentationFormat>
  <Paragraphs>57</Paragraphs>
  <Slides>10</Slides>
  <Notes>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10</vt:i4>
      </vt:variant>
    </vt:vector>
  </HeadingPairs>
  <TitlesOfParts>
    <vt:vector size="19" baseType="lpstr">
      <vt:lpstr>Arial</vt:lpstr>
      <vt:lpstr>Calibri</vt:lpstr>
      <vt:lpstr>Montserrat</vt:lpstr>
      <vt:lpstr>Montserrat Black</vt:lpstr>
      <vt:lpstr>Master_Primary_Colors</vt:lpstr>
      <vt:lpstr>Master_Red_and_Purple</vt:lpstr>
      <vt:lpstr>Master_Yellow_and_Orange</vt:lpstr>
      <vt:lpstr>Master_Blue</vt:lpstr>
      <vt:lpstr>Master_Neutral</vt:lpstr>
      <vt:lpstr>011: Docker Compose</vt:lpstr>
      <vt:lpstr>PowerPoint Presentation</vt:lpstr>
      <vt:lpstr>PowerPoint Presentation</vt:lpstr>
      <vt:lpstr>Demo – Setting up docker compose</vt:lpstr>
      <vt:lpstr>012 Docker compose</vt:lpstr>
      <vt:lpstr>Docker Compose CLI</vt:lpstr>
      <vt:lpstr>PowerPoint Presentation</vt:lpstr>
      <vt:lpstr>Demo – docker compose scaling</vt:lpstr>
      <vt:lpstr>013 Docker compose scaling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dc:title>
  <dc:creator>Waller, Michelle</dc:creator>
  <cp:lastModifiedBy>Elder, Reece</cp:lastModifiedBy>
  <cp:revision>30</cp:revision>
  <dcterms:created xsi:type="dcterms:W3CDTF">2020-09-24T08:38:39Z</dcterms:created>
  <dcterms:modified xsi:type="dcterms:W3CDTF">2022-07-18T08:00:26Z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0x010100099D7D92F50A594C9CACB9D626AD016A</vt:lpwstr>
  </property>
  <property fmtid="{D5CDD505-2E9C-101B-9397-08002B2CF9AE}" pid="3" name="BookType">
    <vt:lpwstr>4</vt:lpwstr>
  </property>
</Properties>
</file>