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7"/>
  </p:notesMasterIdLst>
  <p:handoutMasterIdLst>
    <p:handoutMasterId r:id="rId18"/>
  </p:handoutMasterIdLst>
  <p:sldIdLst>
    <p:sldId id="256" r:id="rId9"/>
    <p:sldId id="257" r:id="rId10"/>
    <p:sldId id="271" r:id="rId11"/>
    <p:sldId id="274" r:id="rId12"/>
    <p:sldId id="258" r:id="rId13"/>
    <p:sldId id="262" r:id="rId14"/>
    <p:sldId id="272" r:id="rId15"/>
    <p:sldId id="259" r:id="rId16"/>
  </p:sldIdLst>
  <p:sldSz cx="12192000" cy="6858000"/>
  <p:notesSz cx="6645275" cy="9775825"/>
  <p:custDataLst>
    <p:tags r:id="rId19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0" autoAdjust="0"/>
  </p:normalViewPr>
  <p:slideViewPr>
    <p:cSldViewPr snapToGrid="0" snapToObjects="1">
      <p:cViewPr varScale="1">
        <p:scale>
          <a:sx n="122" d="100"/>
          <a:sy n="122" d="100"/>
        </p:scale>
        <p:origin x="96" y="21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001:</a:t>
            </a:r>
            <a:br>
              <a:rPr lang="en-GB" dirty="0"/>
            </a:br>
            <a:r>
              <a:rPr lang="en-GB" dirty="0"/>
              <a:t>Jenkins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Jenkins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3" y="306745"/>
            <a:ext cx="6928741" cy="535167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Jenkins is a </a:t>
            </a:r>
            <a:r>
              <a:rPr lang="en-GB" sz="2400" b="1" dirty="0"/>
              <a:t>self contained</a:t>
            </a:r>
            <a:r>
              <a:rPr lang="en-GB" sz="2400" dirty="0"/>
              <a:t>, </a:t>
            </a:r>
            <a:r>
              <a:rPr lang="en-GB" sz="2400" b="1" dirty="0"/>
              <a:t>open source </a:t>
            </a:r>
            <a:r>
              <a:rPr lang="en-GB" sz="2400" dirty="0"/>
              <a:t>automation server that can </a:t>
            </a:r>
            <a:r>
              <a:rPr lang="en-GB" sz="2400" b="1" dirty="0"/>
              <a:t>automate</a:t>
            </a:r>
            <a:r>
              <a:rPr lang="en-GB" sz="2400" dirty="0"/>
              <a:t> tasks such as </a:t>
            </a:r>
            <a:r>
              <a:rPr lang="en-GB" sz="2400" b="1" dirty="0"/>
              <a:t>building, testing, delivering</a:t>
            </a:r>
            <a:r>
              <a:rPr lang="en-GB" sz="2400" dirty="0"/>
              <a:t> and </a:t>
            </a:r>
            <a:r>
              <a:rPr lang="en-GB" sz="2400" b="1" dirty="0"/>
              <a:t>deploying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Jenkins can be linked to a </a:t>
            </a:r>
            <a:r>
              <a:rPr lang="en-GB" sz="2400" b="1" dirty="0"/>
              <a:t>Version Control System </a:t>
            </a:r>
            <a:r>
              <a:rPr lang="en-GB" sz="2400" dirty="0"/>
              <a:t>(such as Git) to run a set of </a:t>
            </a:r>
            <a:r>
              <a:rPr lang="en-GB" sz="2400" b="1" dirty="0"/>
              <a:t>tasks </a:t>
            </a:r>
            <a:r>
              <a:rPr lang="en-GB" sz="2400" dirty="0"/>
              <a:t>when a commit / merge is made to a repo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Jenkins is an </a:t>
            </a:r>
            <a:r>
              <a:rPr lang="en-GB" sz="2400" b="1" dirty="0"/>
              <a:t>Open Source</a:t>
            </a:r>
            <a:r>
              <a:rPr lang="en-GB" sz="2400" dirty="0"/>
              <a:t> tool meaning there are plenty of custom resources as well as developer support available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Jenkins is used within a large number of </a:t>
            </a:r>
            <a:r>
              <a:rPr lang="en-GB" sz="2400" b="1" dirty="0"/>
              <a:t>personal </a:t>
            </a:r>
            <a:r>
              <a:rPr lang="en-GB" sz="2400" dirty="0"/>
              <a:t>and </a:t>
            </a:r>
            <a:r>
              <a:rPr lang="en-GB" sz="2400" b="1" dirty="0"/>
              <a:t>commercial </a:t>
            </a:r>
            <a:r>
              <a:rPr lang="en-GB" sz="2400" dirty="0"/>
              <a:t>projects meaning there are lots of questions and answers</a:t>
            </a:r>
            <a:endParaRPr lang="en-GB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Jenkins Setup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535174"/>
            <a:ext cx="6770687" cy="3013011"/>
          </a:xfrm>
        </p:spPr>
        <p:txBody>
          <a:bodyPr/>
          <a:lstStyle/>
          <a:p>
            <a:r>
              <a:rPr lang="en-GB" sz="2000" dirty="0"/>
              <a:t>Jenkins is a </a:t>
            </a:r>
            <a:r>
              <a:rPr lang="en-GB" sz="2000" b="1" dirty="0"/>
              <a:t>Java </a:t>
            </a:r>
            <a:r>
              <a:rPr lang="en-GB" sz="2000" dirty="0"/>
              <a:t>based tool meaning the System running the server requires a </a:t>
            </a:r>
            <a:r>
              <a:rPr lang="en-GB" sz="2000" b="1" dirty="0"/>
              <a:t>Java Runtime Environment </a:t>
            </a:r>
            <a:r>
              <a:rPr lang="en-GB" sz="2000" dirty="0"/>
              <a:t>installed</a:t>
            </a:r>
          </a:p>
          <a:p>
            <a:endParaRPr lang="en-GB" sz="2000" dirty="0"/>
          </a:p>
          <a:p>
            <a:r>
              <a:rPr lang="en-GB" sz="2000" dirty="0"/>
              <a:t>Jenkins can also run via a </a:t>
            </a:r>
            <a:r>
              <a:rPr lang="en-GB" sz="2000" b="1" dirty="0"/>
              <a:t>container package</a:t>
            </a:r>
            <a:r>
              <a:rPr lang="en-GB" sz="2000" dirty="0"/>
              <a:t> (such as Docker), but the issue with this is a Docker container having Docker installed to deploy further containers which is </a:t>
            </a:r>
            <a:r>
              <a:rPr lang="en-GB" sz="2000" b="1" dirty="0"/>
              <a:t>not best practice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3CAFF8-9F58-B841-D970-AD7420D0EDE6}"/>
              </a:ext>
            </a:extLst>
          </p:cNvPr>
          <p:cNvSpPr/>
          <p:nvPr/>
        </p:nvSpPr>
        <p:spPr>
          <a:xfrm>
            <a:off x="5033108" y="3704491"/>
            <a:ext cx="2266461" cy="24384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58BA1-EA8F-9021-007F-38C75B526849}"/>
              </a:ext>
            </a:extLst>
          </p:cNvPr>
          <p:cNvSpPr/>
          <p:nvPr/>
        </p:nvSpPr>
        <p:spPr>
          <a:xfrm>
            <a:off x="5172833" y="4101983"/>
            <a:ext cx="1876644" cy="180644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182BC-819C-E38D-FC56-F911E1449038}"/>
              </a:ext>
            </a:extLst>
          </p:cNvPr>
          <p:cNvSpPr/>
          <p:nvPr/>
        </p:nvSpPr>
        <p:spPr>
          <a:xfrm>
            <a:off x="5324231" y="4501659"/>
            <a:ext cx="1576754" cy="12035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82993-3E9E-C042-0A69-238514FF4971}"/>
              </a:ext>
            </a:extLst>
          </p:cNvPr>
          <p:cNvSpPr/>
          <p:nvPr/>
        </p:nvSpPr>
        <p:spPr>
          <a:xfrm>
            <a:off x="5443415" y="4923693"/>
            <a:ext cx="1305170" cy="64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B9468-5D91-7C5E-5E4E-C73D85EE45F5}"/>
              </a:ext>
            </a:extLst>
          </p:cNvPr>
          <p:cNvSpPr/>
          <p:nvPr/>
        </p:nvSpPr>
        <p:spPr>
          <a:xfrm>
            <a:off x="8531057" y="3704491"/>
            <a:ext cx="2848143" cy="28071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86AE2-89B8-6B7C-5F76-08FEEC33A272}"/>
              </a:ext>
            </a:extLst>
          </p:cNvPr>
          <p:cNvSpPr/>
          <p:nvPr/>
        </p:nvSpPr>
        <p:spPr>
          <a:xfrm>
            <a:off x="8643885" y="4101983"/>
            <a:ext cx="1602084" cy="5481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E33C8-767F-26CF-9292-F7F679834ED4}"/>
              </a:ext>
            </a:extLst>
          </p:cNvPr>
          <p:cNvSpPr/>
          <p:nvPr/>
        </p:nvSpPr>
        <p:spPr>
          <a:xfrm>
            <a:off x="8725008" y="5197231"/>
            <a:ext cx="2349391" cy="9456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D46AC8-F8C4-A1CB-A258-11BB32CF1E14}"/>
              </a:ext>
            </a:extLst>
          </p:cNvPr>
          <p:cNvSpPr/>
          <p:nvPr/>
        </p:nvSpPr>
        <p:spPr>
          <a:xfrm>
            <a:off x="9297568" y="5564555"/>
            <a:ext cx="1305170" cy="4298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0DBA95-A84C-E8C9-E032-E596D452EC56}"/>
              </a:ext>
            </a:extLst>
          </p:cNvPr>
          <p:cNvSpPr/>
          <p:nvPr/>
        </p:nvSpPr>
        <p:spPr>
          <a:xfrm>
            <a:off x="8643885" y="4806460"/>
            <a:ext cx="2612536" cy="15489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3166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Jenkins Prerequisite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3016" y="644590"/>
            <a:ext cx="7135446" cy="3013011"/>
          </a:xfrm>
        </p:spPr>
        <p:txBody>
          <a:bodyPr/>
          <a:lstStyle/>
          <a:p>
            <a:r>
              <a:rPr lang="en-GB" sz="2000" b="1" dirty="0"/>
              <a:t>Jenkins can be installed on an ubuntu EC2 with ports 80, 22 and 8080 open. </a:t>
            </a:r>
          </a:p>
          <a:p>
            <a:endParaRPr lang="en-GB" sz="2000" b="1" dirty="0"/>
          </a:p>
          <a:p>
            <a:r>
              <a:rPr lang="en-GB" sz="2000" b="1" dirty="0"/>
              <a:t>Instance should be a </a:t>
            </a:r>
            <a:r>
              <a:rPr lang="en-GB" sz="2000" b="1" dirty="0" err="1"/>
              <a:t>t2.small</a:t>
            </a:r>
            <a:r>
              <a:rPr lang="en-GB" sz="2000" b="1" dirty="0"/>
              <a:t> rather than a t2.micro if installing Docker and any build tools</a:t>
            </a:r>
          </a:p>
          <a:p>
            <a:endParaRPr lang="en-GB" sz="2000" b="1" dirty="0"/>
          </a:p>
          <a:p>
            <a:r>
              <a:rPr lang="en-GB" sz="2000" b="1" dirty="0"/>
              <a:t>Shortly I’ll be running a demo on how to install Jenkins, the Lab has installation instructions as well</a:t>
            </a:r>
          </a:p>
          <a:p>
            <a:endParaRPr lang="en-GB" sz="2000" b="1" dirty="0"/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8656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Setting up docker compose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001</a:t>
            </a:r>
            <a:br>
              <a:rPr lang="en-GB" dirty="0"/>
            </a:br>
            <a:r>
              <a:rPr lang="en-GB" dirty="0"/>
              <a:t>Jenkins Install Demo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B025A7-8F61-5C15-2282-1331EDA34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001 – Jenkins Install</a:t>
            </a:r>
          </a:p>
        </p:txBody>
      </p:sp>
    </p:spTree>
    <p:extLst>
      <p:ext uri="{BB962C8B-B14F-4D97-AF65-F5344CB8AC3E}">
        <p14:creationId xmlns:p14="http://schemas.microsoft.com/office/powerpoint/2010/main" val="215143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239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001: Jenkins Intro</vt:lpstr>
      <vt:lpstr>PowerPoint Presentation</vt:lpstr>
      <vt:lpstr>PowerPoint Presentation</vt:lpstr>
      <vt:lpstr>PowerPoint Presentation</vt:lpstr>
      <vt:lpstr>Demo – Setting up docker compose</vt:lpstr>
      <vt:lpstr>001 Jenkins Install Demo</vt:lpstr>
      <vt:lpstr>001 – Jenkins Install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31</cp:revision>
  <dcterms:created xsi:type="dcterms:W3CDTF">2020-09-24T08:38:39Z</dcterms:created>
  <dcterms:modified xsi:type="dcterms:W3CDTF">2022-09-06T13:38:43Z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